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8" r:id="rId3"/>
    <p:sldId id="257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8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6CDF-002F-4E33-A82C-98137135B81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19A2-76DD-4453-9A1D-8551E370C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objective of my project is to …</a:t>
            </a:r>
          </a:p>
          <a:p>
            <a:r>
              <a:rPr lang="en-US" dirty="0" smtClean="0"/>
              <a:t>And my</a:t>
            </a:r>
            <a:r>
              <a:rPr lang="en-US" baseline="0" dirty="0" smtClean="0"/>
              <a:t> main goal is to find the areas most at risk and try to determine why</a:t>
            </a:r>
          </a:p>
          <a:p>
            <a:r>
              <a:rPr lang="en-US" baseline="0" dirty="0" smtClean="0"/>
              <a:t>My aunt owns a house in Emerald Isle, a city on one of the southern barrier islands in the county.</a:t>
            </a:r>
          </a:p>
          <a:p>
            <a:r>
              <a:rPr lang="en-US" baseline="0" dirty="0" smtClean="0"/>
              <a:t>Here’s a picture I took this summer while visiting.  This is after a rainstorm.</a:t>
            </a:r>
          </a:p>
          <a:p>
            <a:r>
              <a:rPr lang="en-US" baseline="0" dirty="0" smtClean="0"/>
              <a:t>With any large amount of rain, the roads always flood.  </a:t>
            </a:r>
          </a:p>
          <a:p>
            <a:r>
              <a:rPr lang="en-US" baseline="0" dirty="0" smtClean="0"/>
              <a:t>We had a car last year wash into a ditch.  So yeah it can get pretty intense.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19A2-76DD-4453-9A1D-8551E370C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of you who don’t know, this is where Carteret County</a:t>
            </a:r>
            <a:r>
              <a:rPr lang="en-US" baseline="0" dirty="0" smtClean="0"/>
              <a:t> is located.</a:t>
            </a:r>
          </a:p>
          <a:p>
            <a:r>
              <a:rPr lang="en-US" baseline="0" dirty="0" smtClean="0"/>
              <a:t>It’s pretty flat, especially to the north east.</a:t>
            </a:r>
          </a:p>
          <a:p>
            <a:r>
              <a:rPr lang="en-US" baseline="0" dirty="0" smtClean="0"/>
              <a:t>There are many flat areas of wetland that bump up right next to development, as you can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19A2-76DD-4453-9A1D-8551E370C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find specific precipitation data over a long period of time.</a:t>
            </a:r>
          </a:p>
          <a:p>
            <a:r>
              <a:rPr lang="en-US" dirty="0" smtClean="0"/>
              <a:t>PRISM data gave me an average for</a:t>
            </a:r>
            <a:r>
              <a:rPr lang="en-US" baseline="0" dirty="0" smtClean="0"/>
              <a:t> the county – about 60-70 inches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19A2-76DD-4453-9A1D-8551E370C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I tried topographic wetness index.</a:t>
            </a:r>
            <a:r>
              <a:rPr lang="en-US" baseline="0" dirty="0" smtClean="0"/>
              <a:t>  I created this using </a:t>
            </a:r>
            <a:r>
              <a:rPr lang="en-US" baseline="0" dirty="0" err="1" smtClean="0"/>
              <a:t>LiDAR</a:t>
            </a:r>
            <a:r>
              <a:rPr lang="en-US" baseline="0" dirty="0" smtClean="0"/>
              <a:t> data.</a:t>
            </a:r>
          </a:p>
          <a:p>
            <a:r>
              <a:rPr lang="en-US" baseline="0" dirty="0" smtClean="0"/>
              <a:t>Unfortunately, it didn’t really tell me all that much.  </a:t>
            </a:r>
          </a:p>
          <a:p>
            <a:r>
              <a:rPr lang="en-US" baseline="0" dirty="0" smtClean="0"/>
              <a:t>No region really stands out.</a:t>
            </a:r>
          </a:p>
          <a:p>
            <a:r>
              <a:rPr lang="en-US" baseline="0" dirty="0" smtClean="0"/>
              <a:t>(Click) But here’s an interesting feature where you have these parallel lines.</a:t>
            </a:r>
          </a:p>
          <a:p>
            <a:r>
              <a:rPr lang="en-US" baseline="0" dirty="0" smtClean="0"/>
              <a:t>This is due to agriculture, as we’ll see in a moment.</a:t>
            </a:r>
          </a:p>
          <a:p>
            <a:r>
              <a:rPr lang="en-US" baseline="0" dirty="0" smtClean="0"/>
              <a:t>(click)  Then you have this very high spot here.  </a:t>
            </a:r>
          </a:p>
          <a:p>
            <a:r>
              <a:rPr lang="en-US" baseline="0" dirty="0" smtClean="0"/>
              <a:t>A river empties out here.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19A2-76DD-4453-9A1D-8551E370C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A3E78F-0D4D-42D3-A862-124408655B9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017547-8731-4290-970D-96F10F8FE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is.nc.gov/fris/Download.aspx?FIPS=031&amp;ST=NC&amp;user=General%20Public" TargetMode="External"/><Relationship Id="rId2" Type="http://schemas.openxmlformats.org/officeDocument/2006/relationships/hyperlink" Target="http://services.nconemap.com/arcgis/rest/services/NC1Map_Hurricanes/MapSer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ma.gov/floodplain-management/flood-zones" TargetMode="External"/><Relationship Id="rId5" Type="http://schemas.openxmlformats.org/officeDocument/2006/relationships/hyperlink" Target="https://www.ncdps.gov/Index2.cfm?a=000003,000010,000025,000185,001329" TargetMode="External"/><Relationship Id="rId4" Type="http://schemas.openxmlformats.org/officeDocument/2006/relationships/hyperlink" Target="http://www.carteretcountync.gov/244/Carteret-County-Flood-Inform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Flood Risk and Prevention in Carteret County, NC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Whitney </a:t>
            </a:r>
            <a:r>
              <a:rPr lang="en-US" dirty="0" err="1" smtClean="0"/>
              <a:t>Yaniero</a:t>
            </a:r>
            <a:endParaRPr lang="en-US" dirty="0" smtClean="0"/>
          </a:p>
          <a:p>
            <a:r>
              <a:rPr lang="en-US" dirty="0" smtClean="0"/>
              <a:t>2 December 2014</a:t>
            </a:r>
          </a:p>
          <a:p>
            <a:r>
              <a:rPr lang="en-US" dirty="0" smtClean="0"/>
              <a:t>GEOG 591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Storm Surge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Hurricane Storm Surge Inundation Areas (1993</a:t>
            </a:r>
            <a:r>
              <a:rPr lang="en-US" dirty="0" smtClean="0"/>
              <a:t>)</a:t>
            </a:r>
          </a:p>
          <a:p>
            <a:r>
              <a:rPr lang="en-US" dirty="0"/>
              <a:t>Based on SLOSH (Sea, Lake, and Overland Surges from Hurricanes</a:t>
            </a:r>
            <a:r>
              <a:rPr lang="en-US" dirty="0" smtClean="0"/>
              <a:t>)</a:t>
            </a:r>
          </a:p>
          <a:p>
            <a:r>
              <a:rPr lang="en-US" dirty="0"/>
              <a:t>From 1851 to 2005,  North Carolina has been hit by 47 </a:t>
            </a:r>
            <a:r>
              <a:rPr lang="en-US" dirty="0" smtClean="0"/>
              <a:t>hurricanes*</a:t>
            </a:r>
          </a:p>
          <a:p>
            <a:pPr lvl="1"/>
            <a:r>
              <a:rPr lang="en-US" dirty="0" smtClean="0"/>
              <a:t>22 category 1</a:t>
            </a:r>
          </a:p>
          <a:p>
            <a:pPr lvl="1"/>
            <a:r>
              <a:rPr lang="en-US" dirty="0" smtClean="0"/>
              <a:t>13 category 2</a:t>
            </a:r>
          </a:p>
          <a:p>
            <a:pPr lvl="1"/>
            <a:r>
              <a:rPr lang="en-US" dirty="0" smtClean="0"/>
              <a:t>11 category 3</a:t>
            </a:r>
          </a:p>
          <a:p>
            <a:pPr lvl="1"/>
            <a:r>
              <a:rPr lang="en-US" dirty="0" smtClean="0"/>
              <a:t>1 category 4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343400" cy="3884341"/>
          </a:xfrm>
        </p:spPr>
      </p:pic>
      <p:sp>
        <p:nvSpPr>
          <p:cNvPr id="3" name="TextBox 2"/>
          <p:cNvSpPr txBox="1"/>
          <p:nvPr/>
        </p:nvSpPr>
        <p:spPr>
          <a:xfrm>
            <a:off x="3823648" y="6257414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~3 hurricanes a year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5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4867936" cy="33528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4767967" cy="3276600"/>
          </a:xfrm>
        </p:spPr>
      </p:pic>
      <p:sp>
        <p:nvSpPr>
          <p:cNvPr id="8" name="TextBox 7"/>
          <p:cNvSpPr txBox="1"/>
          <p:nvPr/>
        </p:nvSpPr>
        <p:spPr>
          <a:xfrm>
            <a:off x="381000" y="41148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Nearly all </a:t>
            </a:r>
            <a:r>
              <a:rPr lang="en-US" dirty="0"/>
              <a:t>C</a:t>
            </a:r>
            <a:r>
              <a:rPr lang="en-US" dirty="0" smtClean="0"/>
              <a:t>at </a:t>
            </a:r>
            <a:r>
              <a:rPr lang="en-US" dirty="0" smtClean="0"/>
              <a:t>1 and Cat 2 zones are in a flood hazard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development is in Cat 4/5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Hurricane storm surge greatest contributor to flood risk</a:t>
            </a:r>
          </a:p>
          <a:p>
            <a:r>
              <a:rPr lang="en-US" dirty="0" smtClean="0"/>
              <a:t>For outlying barrier islands, lack of water storage capacity in the soil is also important</a:t>
            </a:r>
          </a:p>
          <a:p>
            <a:pPr lvl="1"/>
            <a:r>
              <a:rPr lang="en-US" dirty="0"/>
              <a:t>Heavy rain/storms</a:t>
            </a:r>
          </a:p>
          <a:p>
            <a:pPr lvl="1"/>
            <a:r>
              <a:rPr lang="en-US" dirty="0"/>
              <a:t>Type of </a:t>
            </a:r>
            <a:r>
              <a:rPr lang="en-US" dirty="0" smtClean="0"/>
              <a:t>land</a:t>
            </a:r>
          </a:p>
          <a:p>
            <a:r>
              <a:rPr lang="en-US" dirty="0" smtClean="0"/>
              <a:t>As expected, low lying regions, especially the barrier islands and land to the NE, are most prone to flooding</a:t>
            </a:r>
          </a:p>
        </p:txBody>
      </p:sp>
    </p:spTree>
    <p:extLst>
      <p:ext uri="{BB962C8B-B14F-4D97-AF65-F5344CB8AC3E}">
        <p14:creationId xmlns:p14="http://schemas.microsoft.com/office/powerpoint/2010/main" val="3400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https://scontent-a-ord.xx.fbcdn.net/hphotos-xpa1/v/t1.0-9/10516823_504115276387544_3645673612536448698_n.jpg?oh=7ca3bda4d71171264352f8984f279187&amp;oe=5513B7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North Carolina Department of Transportation – GIS Resources</a:t>
            </a:r>
          </a:p>
          <a:p>
            <a:r>
              <a:rPr lang="en-US" dirty="0" smtClean="0"/>
              <a:t>NCDOT Hurricane Storm </a:t>
            </a:r>
            <a:r>
              <a:rPr lang="en-US" dirty="0"/>
              <a:t>Surge Info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services.nconemap.com/arcgis/rest/services/NC1Map_Hurricanes/MapServer</a:t>
            </a:r>
            <a:endParaRPr lang="en-US" dirty="0" smtClean="0"/>
          </a:p>
          <a:p>
            <a:r>
              <a:rPr lang="en-US" dirty="0" smtClean="0"/>
              <a:t>National Land Cover Dataset</a:t>
            </a:r>
          </a:p>
          <a:p>
            <a:r>
              <a:rPr lang="en-US" dirty="0"/>
              <a:t>North Carolina Flood Risk Information System – Carteret County Data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fris.nc.gov/fris/Download.aspx?FIPS=031&amp;ST=NC&amp;user=General%20Public</a:t>
            </a:r>
            <a:endParaRPr lang="en-US" dirty="0" smtClean="0"/>
          </a:p>
          <a:p>
            <a:r>
              <a:rPr lang="en-US" dirty="0" smtClean="0"/>
              <a:t>PRISM Climate Group, Oregon State University</a:t>
            </a:r>
          </a:p>
          <a:p>
            <a:r>
              <a:rPr lang="en-US" dirty="0" smtClean="0"/>
              <a:t>Carteret County </a:t>
            </a:r>
            <a:r>
              <a:rPr lang="en-US" dirty="0"/>
              <a:t>Government Website 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www.carteretcountync.gov/244/Carteret-County-Flood-Information</a:t>
            </a:r>
            <a:endParaRPr lang="en-US" dirty="0" smtClean="0"/>
          </a:p>
          <a:p>
            <a:r>
              <a:rPr lang="en-US" dirty="0" smtClean="0"/>
              <a:t>North Carolina Department of Public Safety </a:t>
            </a:r>
            <a:r>
              <a:rPr lang="en-US" dirty="0"/>
              <a:t>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www.ncdps.gov/Index2.cfm?a=000003,000010,000025,000185,001329</a:t>
            </a:r>
            <a:r>
              <a:rPr lang="en-US" dirty="0" smtClean="0"/>
              <a:t> </a:t>
            </a:r>
          </a:p>
          <a:p>
            <a:r>
              <a:rPr lang="en-US" dirty="0" smtClean="0"/>
              <a:t>ESRI ArcGIS online services</a:t>
            </a:r>
          </a:p>
          <a:p>
            <a:r>
              <a:rPr lang="en-US" dirty="0" smtClean="0"/>
              <a:t>FEMA Flood </a:t>
            </a:r>
            <a:r>
              <a:rPr lang="en-US" dirty="0"/>
              <a:t>Zone Information - </a:t>
            </a:r>
            <a:r>
              <a:rPr lang="en-US" dirty="0">
                <a:hlinkClick r:id="rId6"/>
              </a:rPr>
              <a:t>https://www.fema.gov/floodplain-management/flood-zones</a:t>
            </a:r>
            <a:r>
              <a:rPr lang="en-US" dirty="0" smtClean="0">
                <a:hlinkClick r:id="rId6"/>
              </a:rPr>
              <a:t>#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objective of this project is to analyze </a:t>
            </a:r>
            <a:r>
              <a:rPr lang="en-US" dirty="0" smtClean="0"/>
              <a:t>flood </a:t>
            </a:r>
            <a:r>
              <a:rPr lang="en-US" dirty="0"/>
              <a:t>risk </a:t>
            </a:r>
            <a:r>
              <a:rPr lang="en-US" dirty="0" smtClean="0"/>
              <a:t>in </a:t>
            </a:r>
            <a:r>
              <a:rPr lang="en-US" dirty="0"/>
              <a:t>Carteret County using a variety of data 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areas are most at risk and why?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3978774" cy="2971800"/>
          </a:xfrm>
        </p:spPr>
      </p:pic>
      <p:sp>
        <p:nvSpPr>
          <p:cNvPr id="4" name="TextBox 3"/>
          <p:cNvSpPr txBox="1"/>
          <p:nvPr/>
        </p:nvSpPr>
        <p:spPr>
          <a:xfrm>
            <a:off x="4419600" y="4950908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Emerald Isle, NC after a rainstorm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49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Carteret County, NC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581400" cy="2231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55" y="4114800"/>
            <a:ext cx="3124200" cy="2354681"/>
          </a:xfrm>
          <a:prstGeom prst="rect">
            <a:avLst/>
          </a:prstGeom>
        </p:spPr>
      </p:pic>
      <p:pic>
        <p:nvPicPr>
          <p:cNvPr id="1026" name="Picture 2" descr="http://www.boguewatch.com/images/retailerPhotos/BeaufortIn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01" y="1573827"/>
            <a:ext cx="3332508" cy="22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4" y="4000426"/>
            <a:ext cx="3691512" cy="2583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3779823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http</a:t>
            </a:r>
            <a:r>
              <a:rPr lang="en-US" sz="900" dirty="0"/>
              <a:t>://www.boguewatch.com</a:t>
            </a:r>
          </a:p>
        </p:txBody>
      </p:sp>
    </p:spTree>
    <p:extLst>
      <p:ext uri="{BB962C8B-B14F-4D97-AF65-F5344CB8AC3E}">
        <p14:creationId xmlns:p14="http://schemas.microsoft.com/office/powerpoint/2010/main" val="687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2046"/>
            <a:ext cx="6307044" cy="48736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6" t="43287" r="12667" b="42106"/>
          <a:stretch/>
        </p:blipFill>
        <p:spPr>
          <a:xfrm>
            <a:off x="6655526" y="2362200"/>
            <a:ext cx="1752600" cy="1561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1679" y="4018002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60-70 in/year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Wetness Index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  <m:r>
                          <a:rPr lang="en-US" b="0" i="1" smtClean="0">
                            <a:latin typeface="Cambria Math"/>
                          </a:rPr>
                          <m:t>𝑓𝑎𝑐</m:t>
                        </m:r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  <m:r>
                          <a:rPr lang="en-US" b="0" i="1" smtClean="0">
                            <a:latin typeface="Cambria Math"/>
                          </a:rPr>
                          <m:t>⁡("</m:t>
                        </m:r>
                        <m:r>
                          <a:rPr lang="en-US" b="0" i="1" smtClean="0">
                            <a:latin typeface="Cambria Math"/>
                          </a:rPr>
                          <m:t>𝑠𝑙𝑜𝑝𝑒</m:t>
                        </m:r>
                        <m:r>
                          <a:rPr lang="en-US" b="0" i="1" smtClean="0">
                            <a:latin typeface="Cambria Math"/>
                          </a:rPr>
                          <m:t>")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Not very useful</a:t>
                </a:r>
              </a:p>
              <a:p>
                <a:r>
                  <a:rPr lang="en-US" dirty="0" smtClean="0"/>
                  <a:t>Two areas of </a:t>
                </a:r>
                <a:r>
                  <a:rPr lang="en-US" dirty="0" smtClean="0"/>
                  <a:t>note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4191000" cy="4138613"/>
          </a:xfrm>
        </p:spPr>
      </p:pic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5" t="27521" r="34990" b="55080"/>
          <a:stretch/>
        </p:blipFill>
        <p:spPr>
          <a:xfrm>
            <a:off x="4038600" y="919729"/>
            <a:ext cx="1524000" cy="1236617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47761" r="71460" b="38871"/>
          <a:stretch/>
        </p:blipFill>
        <p:spPr>
          <a:xfrm>
            <a:off x="908664" y="4800600"/>
            <a:ext cx="2178525" cy="122355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5334000" y="2133600"/>
            <a:ext cx="838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87189" y="4038600"/>
            <a:ext cx="1446711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terrain is forest or wetland</a:t>
            </a:r>
          </a:p>
          <a:p>
            <a:r>
              <a:rPr lang="en-US" dirty="0" smtClean="0"/>
              <a:t>Agriculture in NE </a:t>
            </a:r>
          </a:p>
          <a:p>
            <a:r>
              <a:rPr lang="en-US" dirty="0"/>
              <a:t>M</a:t>
            </a:r>
            <a:r>
              <a:rPr lang="en-US" dirty="0" smtClean="0"/>
              <a:t>ost development in SW</a:t>
            </a:r>
          </a:p>
          <a:p>
            <a:pPr lvl="1"/>
            <a:r>
              <a:rPr lang="en-US" dirty="0" smtClean="0"/>
              <a:t>On barrier islands</a:t>
            </a:r>
          </a:p>
          <a:p>
            <a:pPr lvl="1"/>
            <a:r>
              <a:rPr lang="en-US" dirty="0" smtClean="0"/>
              <a:t>Along the edge of </a:t>
            </a:r>
            <a:r>
              <a:rPr lang="en-US" dirty="0" err="1" smtClean="0"/>
              <a:t>Bogue</a:t>
            </a:r>
            <a:r>
              <a:rPr lang="en-US" dirty="0" smtClean="0"/>
              <a:t> Sound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522632"/>
            <a:ext cx="4035426" cy="4178158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3646227" y="3886200"/>
            <a:ext cx="762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storage and water table depth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657600" cy="373862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5" y="1664660"/>
            <a:ext cx="3657600" cy="3762102"/>
          </a:xfrm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Higher storage volume inland, north</a:t>
            </a:r>
          </a:p>
          <a:p>
            <a:pPr algn="ctr"/>
            <a:r>
              <a:rPr lang="en-US" sz="1400" dirty="0" smtClean="0"/>
              <a:t>Lowest storage volume in barrier islands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562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Deepest depth along land edges (next to water)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11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risk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Flood Hazard Areas as defined by Flood Insurance Rate Map</a:t>
            </a:r>
          </a:p>
          <a:p>
            <a:r>
              <a:rPr lang="en-US" u="sng" dirty="0" smtClean="0"/>
              <a:t>Levels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0.2% Annual Chance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AE</a:t>
            </a:r>
            <a:r>
              <a:rPr lang="en-US" dirty="0" smtClean="0">
                <a:solidFill>
                  <a:srgbClr val="FF0000"/>
                </a:solidFill>
              </a:rPr>
              <a:t> (1% AC, mandatory flood insurance)</a:t>
            </a:r>
          </a:p>
          <a:p>
            <a:pPr lvl="1"/>
            <a:r>
              <a:rPr lang="en-US" b="1" dirty="0" smtClean="0"/>
              <a:t>AO</a:t>
            </a:r>
            <a:r>
              <a:rPr lang="en-US" dirty="0" smtClean="0"/>
              <a:t> (1% AC shallow flooding)</a:t>
            </a:r>
          </a:p>
          <a:p>
            <a:pPr lvl="1"/>
            <a:r>
              <a:rPr lang="en-US" b="1" dirty="0" smtClean="0"/>
              <a:t>Open Water</a:t>
            </a:r>
          </a:p>
          <a:p>
            <a:pPr lvl="1"/>
            <a:r>
              <a:rPr lang="en-US" b="1" dirty="0" smtClean="0"/>
              <a:t>VE</a:t>
            </a:r>
            <a:r>
              <a:rPr lang="en-US" dirty="0" smtClean="0"/>
              <a:t> (1% AC with wave action)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(less than 0.2% AC)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638187"/>
            <a:ext cx="3959225" cy="4177753"/>
          </a:xfrm>
        </p:spPr>
      </p:pic>
      <p:sp>
        <p:nvSpPr>
          <p:cNvPr id="3" name="TextBox 2"/>
          <p:cNvSpPr txBox="1"/>
          <p:nvPr/>
        </p:nvSpPr>
        <p:spPr>
          <a:xfrm>
            <a:off x="3048000" y="6441490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*Special </a:t>
            </a:r>
            <a:r>
              <a:rPr lang="en-US" sz="1200" dirty="0"/>
              <a:t>Flood Hazard </a:t>
            </a:r>
            <a:r>
              <a:rPr lang="en-US" sz="1200" dirty="0" smtClean="0"/>
              <a:t>Areas </a:t>
            </a:r>
            <a:r>
              <a:rPr lang="en-US" sz="1200" dirty="0"/>
              <a:t>(SFHA</a:t>
            </a:r>
            <a:r>
              <a:rPr lang="en-US" sz="1200" dirty="0" smtClean="0"/>
              <a:t>) have a 0.2% or greater AC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74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6" y="2209800"/>
            <a:ext cx="4730409" cy="40961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020"/>
            <a:ext cx="4724400" cy="4090961"/>
          </a:xfrm>
        </p:spPr>
      </p:pic>
      <p:sp>
        <p:nvSpPr>
          <p:cNvPr id="6" name="TextBox 5"/>
          <p:cNvSpPr txBox="1"/>
          <p:nvPr/>
        </p:nvSpPr>
        <p:spPr>
          <a:xfrm>
            <a:off x="609600" y="39624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SFHA contain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33% of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47% of land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24% of critical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39% of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2228</TotalTime>
  <Words>665</Words>
  <Application>Microsoft Office PowerPoint</Application>
  <PresentationFormat>On-screen Show (4:3)</PresentationFormat>
  <Paragraphs>98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Flood Risk and Prevention in Carteret County, NC</vt:lpstr>
      <vt:lpstr>Project Outline</vt:lpstr>
      <vt:lpstr>Carteret County, NC</vt:lpstr>
      <vt:lpstr>Precipitation</vt:lpstr>
      <vt:lpstr>Wetness Index</vt:lpstr>
      <vt:lpstr>Land cover</vt:lpstr>
      <vt:lpstr>Water storage and water table depth</vt:lpstr>
      <vt:lpstr>Flood risk map</vt:lpstr>
      <vt:lpstr>PowerPoint Presentation</vt:lpstr>
      <vt:lpstr>Hurricane Storm Surge</vt:lpstr>
      <vt:lpstr>PowerPoint Presentation</vt:lpstr>
      <vt:lpstr>Conclusion</vt:lpstr>
      <vt:lpstr>Questions?</vt:lpstr>
      <vt:lpstr>Sources and Data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Risk and Prevention in Carteret County, NC</dc:title>
  <dc:creator>Lenovo User</dc:creator>
  <cp:lastModifiedBy>Lenovo User</cp:lastModifiedBy>
  <cp:revision>74</cp:revision>
  <dcterms:created xsi:type="dcterms:W3CDTF">2014-11-28T19:28:23Z</dcterms:created>
  <dcterms:modified xsi:type="dcterms:W3CDTF">2014-12-02T05:52:00Z</dcterms:modified>
</cp:coreProperties>
</file>