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2" r:id="rId5"/>
    <p:sldId id="259" r:id="rId6"/>
    <p:sldId id="263" r:id="rId7"/>
    <p:sldId id="272" r:id="rId8"/>
    <p:sldId id="261" r:id="rId9"/>
    <p:sldId id="265" r:id="rId10"/>
    <p:sldId id="267" r:id="rId11"/>
    <p:sldId id="268" r:id="rId12"/>
    <p:sldId id="269" r:id="rId13"/>
    <p:sldId id="270" r:id="rId14"/>
    <p:sldId id="27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7338B-A8D6-4FCA-9B7E-B13FE65CC5D1}" type="datetimeFigureOut">
              <a:rPr lang="en-US" smtClean="0"/>
              <a:t>11/25/2014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D9CBB-AACE-4DF7-8910-B62532637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173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7338B-A8D6-4FCA-9B7E-B13FE65CC5D1}" type="datetimeFigureOut">
              <a:rPr lang="en-US" smtClean="0"/>
              <a:t>11/25/2014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D9CBB-AACE-4DF7-8910-B62532637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669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7338B-A8D6-4FCA-9B7E-B13FE65CC5D1}" type="datetimeFigureOut">
              <a:rPr lang="en-US" smtClean="0"/>
              <a:t>11/25/2014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D9CBB-AACE-4DF7-8910-B62532637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1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7338B-A8D6-4FCA-9B7E-B13FE65CC5D1}" type="datetimeFigureOut">
              <a:rPr lang="en-US" smtClean="0"/>
              <a:t>11/25/2014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D9CBB-AACE-4DF7-8910-B62532637C7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77668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7338B-A8D6-4FCA-9B7E-B13FE65CC5D1}" type="datetimeFigureOut">
              <a:rPr lang="en-US" smtClean="0"/>
              <a:t>11/25/2014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D9CBB-AACE-4DF7-8910-B62532637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9095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7338B-A8D6-4FCA-9B7E-B13FE65CC5D1}" type="datetimeFigureOut">
              <a:rPr lang="en-US" smtClean="0"/>
              <a:t>11/25/2014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D9CBB-AACE-4DF7-8910-B62532637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3979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7338B-A8D6-4FCA-9B7E-B13FE65CC5D1}" type="datetimeFigureOut">
              <a:rPr lang="en-US" smtClean="0"/>
              <a:t>11/25/2014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D9CBB-AACE-4DF7-8910-B62532637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8317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7338B-A8D6-4FCA-9B7E-B13FE65CC5D1}" type="datetimeFigureOut">
              <a:rPr lang="en-US" smtClean="0"/>
              <a:t>11/25/2014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D9CBB-AACE-4DF7-8910-B62532637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9088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7338B-A8D6-4FCA-9B7E-B13FE65CC5D1}" type="datetimeFigureOut">
              <a:rPr lang="en-US" smtClean="0"/>
              <a:t>11/25/2014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D9CBB-AACE-4DF7-8910-B62532637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19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7338B-A8D6-4FCA-9B7E-B13FE65CC5D1}" type="datetimeFigureOut">
              <a:rPr lang="en-US" smtClean="0"/>
              <a:t>11/25/2014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D9CBB-AACE-4DF7-8910-B62532637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220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7338B-A8D6-4FCA-9B7E-B13FE65CC5D1}" type="datetimeFigureOut">
              <a:rPr lang="en-US" smtClean="0"/>
              <a:t>11/25/2014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D9CBB-AACE-4DF7-8910-B62532637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579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7338B-A8D6-4FCA-9B7E-B13FE65CC5D1}" type="datetimeFigureOut">
              <a:rPr lang="en-US" smtClean="0"/>
              <a:t>11/25/2014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D9CBB-AACE-4DF7-8910-B62532637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864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7338B-A8D6-4FCA-9B7E-B13FE65CC5D1}" type="datetimeFigureOut">
              <a:rPr lang="en-US" smtClean="0"/>
              <a:t>11/25/2014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D9CBB-AACE-4DF7-8910-B62532637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399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7338B-A8D6-4FCA-9B7E-B13FE65CC5D1}" type="datetimeFigureOut">
              <a:rPr lang="en-US" smtClean="0"/>
              <a:t>11/25/2014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D9CBB-AACE-4DF7-8910-B62532637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113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7338B-A8D6-4FCA-9B7E-B13FE65CC5D1}" type="datetimeFigureOut">
              <a:rPr lang="en-US" smtClean="0"/>
              <a:t>11/25/2014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D9CBB-AACE-4DF7-8910-B62532637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253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7338B-A8D6-4FCA-9B7E-B13FE65CC5D1}" type="datetimeFigureOut">
              <a:rPr lang="en-US" smtClean="0"/>
              <a:t>11/25/2014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D9CBB-AACE-4DF7-8910-B62532637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146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7338B-A8D6-4FCA-9B7E-B13FE65CC5D1}" type="datetimeFigureOut">
              <a:rPr lang="en-US" smtClean="0"/>
              <a:t>11/25/2014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D9CBB-AACE-4DF7-8910-B62532637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919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747338B-A8D6-4FCA-9B7E-B13FE65CC5D1}" type="datetimeFigureOut">
              <a:rPr lang="en-US" smtClean="0"/>
              <a:t>11/25/2014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D9CBB-AACE-4DF7-8910-B62532637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9748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data.nconemap.com/geoportal/catalog/search/resource/details.page?uuid=%7b10EE021B-DFC1-47B1-92D4-CD37972CB38C%7d" TargetMode="External"/><Relationship Id="rId2" Type="http://schemas.openxmlformats.org/officeDocument/2006/relationships/hyperlink" Target="http://data.nconemap.com/geoportal/catalog/search/resource/details.page?uuid=%7b8E5FD464-F93D-4130-B93E-33E02940909F%7d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Risk of Eutrophication due to Hog Farms in Neuse River Watershed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530952"/>
            <a:ext cx="9144000" cy="1655762"/>
          </a:xfrm>
        </p:spPr>
        <p:txBody>
          <a:bodyPr/>
          <a:lstStyle/>
          <a:p>
            <a:r>
              <a:rPr lang="en-US" dirty="0" smtClean="0"/>
              <a:t>Nolan Kirkwood</a:t>
            </a:r>
          </a:p>
          <a:p>
            <a:r>
              <a:rPr lang="en-US" dirty="0" smtClean="0"/>
              <a:t>GEOG 591</a:t>
            </a:r>
          </a:p>
          <a:p>
            <a:r>
              <a:rPr lang="en-US" dirty="0" smtClean="0"/>
              <a:t>November 25,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36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850743" y="0"/>
            <a:ext cx="4310743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smtClean="0"/>
              <a:t>My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742" y="166052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Information from NC One Map</a:t>
            </a:r>
          </a:p>
          <a:p>
            <a:pPr marL="0" indent="0">
              <a:buNone/>
            </a:pPr>
            <a:endParaRPr lang="en-US" sz="1200" dirty="0" smtClean="0"/>
          </a:p>
          <a:p>
            <a:pPr lvl="1"/>
            <a:r>
              <a:rPr lang="en-US" dirty="0" smtClean="0"/>
              <a:t>River Basins in North Carolina</a:t>
            </a:r>
          </a:p>
          <a:p>
            <a:pPr lvl="1"/>
            <a:r>
              <a:rPr lang="en-US" dirty="0" smtClean="0"/>
              <a:t>National Elevation Data Set</a:t>
            </a:r>
          </a:p>
          <a:p>
            <a:pPr lvl="1"/>
            <a:r>
              <a:rPr lang="en-US" dirty="0" smtClean="0"/>
              <a:t>Animal Operations Permits</a:t>
            </a:r>
          </a:p>
          <a:p>
            <a:pPr lvl="1"/>
            <a:r>
              <a:rPr lang="en-US" dirty="0" smtClean="0"/>
              <a:t>National Hydrography Data Set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1" r="10791"/>
          <a:stretch/>
        </p:blipFill>
        <p:spPr>
          <a:xfrm>
            <a:off x="6865257" y="0"/>
            <a:ext cx="4267200" cy="695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25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Moving Forward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Method for assessing potential interaction between Swine Operations and waterways in the Neuse River watershed</a:t>
            </a:r>
          </a:p>
          <a:p>
            <a:pPr lvl="1"/>
            <a:r>
              <a:rPr lang="en-US" dirty="0" smtClean="0"/>
              <a:t>Buffer?</a:t>
            </a:r>
          </a:p>
          <a:p>
            <a:pPr lvl="1"/>
            <a:r>
              <a:rPr lang="en-US" dirty="0" smtClean="0"/>
              <a:t>Floodplain?</a:t>
            </a:r>
          </a:p>
          <a:p>
            <a:pPr lvl="1"/>
            <a:r>
              <a:rPr lang="en-US" dirty="0" smtClean="0"/>
              <a:t>Stream Ordering?</a:t>
            </a:r>
          </a:p>
          <a:p>
            <a:r>
              <a:rPr lang="en-US" dirty="0" smtClean="0"/>
              <a:t>Base risk analysis on size of operation (by animal #) and proximity to water bodies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07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Eutrophication?</a:t>
            </a:r>
          </a:p>
          <a:p>
            <a:r>
              <a:rPr lang="en-US" dirty="0" smtClean="0"/>
              <a:t>Why does it matter?</a:t>
            </a:r>
          </a:p>
          <a:p>
            <a:r>
              <a:rPr lang="en-US" dirty="0" smtClean="0"/>
              <a:t>What have I done?</a:t>
            </a:r>
          </a:p>
          <a:p>
            <a:r>
              <a:rPr lang="en-US" dirty="0" smtClean="0"/>
              <a:t>What will I do?</a:t>
            </a:r>
          </a:p>
        </p:txBody>
      </p:sp>
    </p:spTree>
    <p:extLst>
      <p:ext uri="{BB962C8B-B14F-4D97-AF65-F5344CB8AC3E}">
        <p14:creationId xmlns:p14="http://schemas.microsoft.com/office/powerpoint/2010/main" val="202545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31182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62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Nixon, SW. </a:t>
            </a:r>
            <a:r>
              <a:rPr lang="en-US" i="1" dirty="0" smtClean="0"/>
              <a:t>Coastal Marine Eutrophication – A Definition, Social Causes, and Future Concerns. </a:t>
            </a:r>
            <a:r>
              <a:rPr lang="en-US" dirty="0" smtClean="0"/>
              <a:t>1995</a:t>
            </a:r>
          </a:p>
          <a:p>
            <a:r>
              <a:rPr lang="en-US" dirty="0" err="1" smtClean="0"/>
              <a:t>Paerl</a:t>
            </a:r>
            <a:r>
              <a:rPr lang="en-US" dirty="0" smtClean="0"/>
              <a:t>, Hans. </a:t>
            </a:r>
            <a:r>
              <a:rPr lang="en-US" i="1" dirty="0" smtClean="0"/>
              <a:t>Evolving Paradigms and Challenges in Estuarine and Coastal Eutrophication Dynamics in a Culturally and Climatically Stressed World. </a:t>
            </a:r>
            <a:r>
              <a:rPr lang="en-US" dirty="0" smtClean="0"/>
              <a:t>2014</a:t>
            </a:r>
          </a:p>
          <a:p>
            <a:r>
              <a:rPr lang="en-US" dirty="0" smtClean="0"/>
              <a:t>National Elevation Dataset – United States Geological Survey</a:t>
            </a:r>
          </a:p>
          <a:p>
            <a:r>
              <a:rPr lang="en-US" dirty="0" smtClean="0"/>
              <a:t>National Hydrography Data Set – United States Geological Survey</a:t>
            </a:r>
          </a:p>
          <a:p>
            <a:r>
              <a:rPr lang="en-US" dirty="0" smtClean="0"/>
              <a:t>North Carolina </a:t>
            </a:r>
            <a:r>
              <a:rPr lang="en-US" dirty="0"/>
              <a:t>River Basins - </a:t>
            </a:r>
            <a:r>
              <a:rPr lang="en-US" dirty="0">
                <a:hlinkClick r:id="rId2"/>
              </a:rPr>
              <a:t>http://data.nconemap.com/geoportal/catalog/search/resource/details.page?uuid={8E5FD464-F93D-4130-B93E-33E02940909F</a:t>
            </a:r>
            <a:r>
              <a:rPr lang="en-US" dirty="0" smtClean="0">
                <a:hlinkClick r:id="rId2"/>
              </a:rPr>
              <a:t>}</a:t>
            </a:r>
            <a:endParaRPr lang="en-US" dirty="0" smtClean="0"/>
          </a:p>
          <a:p>
            <a:r>
              <a:rPr lang="en-US" dirty="0" smtClean="0"/>
              <a:t>North Carolina Animal </a:t>
            </a:r>
            <a:r>
              <a:rPr lang="en-US" dirty="0"/>
              <a:t>Operations Permits </a:t>
            </a:r>
            <a:r>
              <a:rPr lang="en-US" dirty="0" smtClean="0"/>
              <a:t>- </a:t>
            </a:r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://data.nconemap.com/geoportal/catalog/search/resource/details.page?uuid={10EE021B-DFC1-47B1-92D4-CD37972CB38C</a:t>
            </a:r>
            <a:r>
              <a:rPr lang="en-US" dirty="0" smtClean="0">
                <a:hlinkClick r:id="rId3"/>
              </a:rPr>
              <a:t>}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19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Eutrophication?</a:t>
            </a:r>
          </a:p>
          <a:p>
            <a:r>
              <a:rPr lang="en-US" dirty="0" smtClean="0"/>
              <a:t>Why does it matter?</a:t>
            </a:r>
          </a:p>
          <a:p>
            <a:r>
              <a:rPr lang="en-US" dirty="0" smtClean="0"/>
              <a:t>What have I done?</a:t>
            </a:r>
          </a:p>
          <a:p>
            <a:r>
              <a:rPr lang="en-US" dirty="0" smtClean="0"/>
              <a:t>What will I do?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68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Eutrophication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US" dirty="0" smtClean="0"/>
              <a:t>“An increase in the rate of supply of organic matter to an ecosystem”</a:t>
            </a:r>
          </a:p>
          <a:p>
            <a:pPr lvl="1">
              <a:buFontTx/>
              <a:buChar char="-"/>
            </a:pPr>
            <a:r>
              <a:rPr lang="en-US" dirty="0" smtClean="0"/>
              <a:t>Nixon, 1995</a:t>
            </a:r>
          </a:p>
          <a:p>
            <a:pPr marL="457200" lvl="1" indent="0">
              <a:buNone/>
            </a:pPr>
            <a:endParaRPr lang="en-US" dirty="0" smtClean="0"/>
          </a:p>
          <a:p>
            <a:pPr>
              <a:buFontTx/>
              <a:buChar char="-"/>
            </a:pPr>
            <a:r>
              <a:rPr lang="en-US" dirty="0" smtClean="0"/>
              <a:t>Specifically Nitrogen and Phosphorus</a:t>
            </a:r>
          </a:p>
        </p:txBody>
      </p:sp>
    </p:spTree>
    <p:extLst>
      <p:ext uri="{BB962C8B-B14F-4D97-AF65-F5344CB8AC3E}">
        <p14:creationId xmlns:p14="http://schemas.microsoft.com/office/powerpoint/2010/main" val="265719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Environmental Degradation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053114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Turbidity</a:t>
            </a:r>
          </a:p>
          <a:p>
            <a:pPr marL="0" indent="0">
              <a:buNone/>
            </a:pPr>
            <a:r>
              <a:rPr lang="en-US" dirty="0" smtClean="0"/>
              <a:t>Harmful Algal Blooms</a:t>
            </a:r>
          </a:p>
          <a:p>
            <a:pPr marL="0" indent="0">
              <a:buNone/>
            </a:pPr>
            <a:r>
              <a:rPr lang="en-US" dirty="0" smtClean="0"/>
              <a:t>Hypoxia</a:t>
            </a:r>
          </a:p>
          <a:p>
            <a:pPr marL="0" indent="0">
              <a:buNone/>
            </a:pPr>
            <a:r>
              <a:rPr lang="en-US" dirty="0" smtClean="0"/>
              <a:t>Fish Kill Events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1314" y="1416299"/>
            <a:ext cx="6462486" cy="516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49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331" y="1027906"/>
            <a:ext cx="7807338" cy="4904440"/>
          </a:xfrm>
        </p:spPr>
      </p:pic>
    </p:spTree>
    <p:extLst>
      <p:ext uri="{BB962C8B-B14F-4D97-AF65-F5344CB8AC3E}">
        <p14:creationId xmlns:p14="http://schemas.microsoft.com/office/powerpoint/2010/main" val="363264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331" y="1027906"/>
            <a:ext cx="7807338" cy="4904440"/>
          </a:xfrm>
        </p:spPr>
      </p:pic>
      <p:sp>
        <p:nvSpPr>
          <p:cNvPr id="4" name="Rectangle 3"/>
          <p:cNvSpPr/>
          <p:nvPr/>
        </p:nvSpPr>
        <p:spPr>
          <a:xfrm>
            <a:off x="2380343" y="2090057"/>
            <a:ext cx="2002963" cy="68216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35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 of My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Use ArcGIS and readily-available information to assess which hog farming operations in the Neuse River Watershed have the most potential to cause eutrophication events in the Neuse River Estuary.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499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smtClean="0"/>
              <a:t>My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742" y="166052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Information from NC One Map</a:t>
            </a:r>
          </a:p>
          <a:p>
            <a:pPr marL="0" indent="0">
              <a:buNone/>
            </a:pPr>
            <a:endParaRPr lang="en-US" sz="1200" dirty="0" smtClean="0"/>
          </a:p>
          <a:p>
            <a:pPr lvl="1"/>
            <a:r>
              <a:rPr lang="en-US" dirty="0" smtClean="0"/>
              <a:t>River Basins in North Carolina</a:t>
            </a:r>
          </a:p>
          <a:p>
            <a:pPr lvl="1"/>
            <a:r>
              <a:rPr lang="en-US" dirty="0" smtClean="0"/>
              <a:t>National Elevation Data Set</a:t>
            </a:r>
          </a:p>
          <a:p>
            <a:pPr lvl="1"/>
            <a:r>
              <a:rPr lang="en-US" dirty="0" smtClean="0"/>
              <a:t>Animal Operations Permits</a:t>
            </a:r>
          </a:p>
          <a:p>
            <a:pPr lvl="1"/>
            <a:r>
              <a:rPr lang="en-US" dirty="0" smtClean="0"/>
              <a:t>National Hydrography Data Set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4" b="33287"/>
          <a:stretch/>
        </p:blipFill>
        <p:spPr>
          <a:xfrm>
            <a:off x="5235943" y="793977"/>
            <a:ext cx="6804785" cy="521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84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smtClean="0"/>
              <a:t>My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742" y="166052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Information from NC One Map</a:t>
            </a:r>
          </a:p>
          <a:p>
            <a:pPr marL="0" indent="0">
              <a:buNone/>
            </a:pPr>
            <a:endParaRPr lang="en-US" sz="1200" dirty="0" smtClean="0"/>
          </a:p>
          <a:p>
            <a:pPr lvl="1"/>
            <a:r>
              <a:rPr lang="en-US" dirty="0" smtClean="0"/>
              <a:t>River Basins in North Carolina</a:t>
            </a:r>
          </a:p>
          <a:p>
            <a:pPr lvl="1"/>
            <a:r>
              <a:rPr lang="en-US" dirty="0" smtClean="0"/>
              <a:t>National Elevation Data Set</a:t>
            </a:r>
          </a:p>
          <a:p>
            <a:pPr lvl="1"/>
            <a:r>
              <a:rPr lang="en-US" dirty="0" smtClean="0"/>
              <a:t>Animal Operations Permits</a:t>
            </a:r>
          </a:p>
          <a:p>
            <a:pPr lvl="1"/>
            <a:r>
              <a:rPr lang="en-US" dirty="0" smtClean="0"/>
              <a:t>National Hydrography Data Set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828" y="304800"/>
            <a:ext cx="5299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28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60</TotalTime>
  <Words>320</Words>
  <Application>Microsoft Office PowerPoint</Application>
  <PresentationFormat>Widescreen</PresentationFormat>
  <Paragraphs>61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Century Gothic</vt:lpstr>
      <vt:lpstr>Wingdings 3</vt:lpstr>
      <vt:lpstr>Ion</vt:lpstr>
      <vt:lpstr>Risk of Eutrophication due to Hog Farms in Neuse River Watershed</vt:lpstr>
      <vt:lpstr>Introduction</vt:lpstr>
      <vt:lpstr>Eutrophication</vt:lpstr>
      <vt:lpstr>Environmental Degradation</vt:lpstr>
      <vt:lpstr>PowerPoint Presentation</vt:lpstr>
      <vt:lpstr>PowerPoint Presentation</vt:lpstr>
      <vt:lpstr>Goal of My Project</vt:lpstr>
      <vt:lpstr>My Project</vt:lpstr>
      <vt:lpstr>My Project</vt:lpstr>
      <vt:lpstr>My Project</vt:lpstr>
      <vt:lpstr>Moving Forward</vt:lpstr>
      <vt:lpstr>Conclusion</vt:lpstr>
      <vt:lpstr>Questions?</vt:lpstr>
      <vt:lpstr>References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Risk of Eutrophication due to Hog Farms in Neuse River Watershed</dc:title>
  <dc:creator>UNC Support</dc:creator>
  <cp:lastModifiedBy>UNC Support</cp:lastModifiedBy>
  <cp:revision>8</cp:revision>
  <dcterms:created xsi:type="dcterms:W3CDTF">2014-11-25T02:50:31Z</dcterms:created>
  <dcterms:modified xsi:type="dcterms:W3CDTF">2014-11-25T14:42:42Z</dcterms:modified>
</cp:coreProperties>
</file>