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5" r:id="rId3"/>
    <p:sldId id="269" r:id="rId4"/>
    <p:sldId id="261" r:id="rId5"/>
    <p:sldId id="270" r:id="rId6"/>
    <p:sldId id="266" r:id="rId7"/>
    <p:sldId id="262" r:id="rId8"/>
    <p:sldId id="258" r:id="rId9"/>
    <p:sldId id="259" r:id="rId10"/>
    <p:sldId id="274" r:id="rId11"/>
    <p:sldId id="273" r:id="rId12"/>
    <p:sldId id="267" r:id="rId13"/>
    <p:sldId id="271" r:id="rId14"/>
    <p:sldId id="272" r:id="rId15"/>
    <p:sldId id="260" r:id="rId16"/>
    <p:sldId id="263" r:id="rId17"/>
    <p:sldId id="264" r:id="rId18"/>
    <p:sldId id="268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748" autoAdjust="0"/>
  </p:normalViewPr>
  <p:slideViewPr>
    <p:cSldViewPr>
      <p:cViewPr varScale="1">
        <p:scale>
          <a:sx n="80" d="100"/>
          <a:sy n="80" d="100"/>
        </p:scale>
        <p:origin x="-23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andagaffey:Desktop:GIS:Charlotte_Meck_data%20(chart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andagaffey:Desktop:GIS:Charlotte_Meck_data%20(chart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ffey\Desktop\Charlotte_Meck_data%20(chart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ffey\Desktop\Charlotte_Meck_data%20(chart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ffey\Desktop\Charlotte_Meck_data%20(chart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Turbidity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MC2 </c:v>
          </c:tx>
          <c:spPr>
            <a:ln w="31750">
              <a:noFill/>
            </a:ln>
          </c:spPr>
          <c:marker>
            <c:spPr>
              <a:solidFill>
                <a:srgbClr val="4EFF30"/>
              </a:solidFill>
              <a:ln>
                <a:noFill/>
              </a:ln>
            </c:spPr>
          </c:marker>
          <c:xVal>
            <c:numRef>
              <c:f>'2 Turb'!$C$2:$C$59</c:f>
              <c:numCache>
                <c:formatCode>m/d/yy</c:formatCode>
                <c:ptCount val="58"/>
                <c:pt idx="0">
                  <c:v>38447.61458333334</c:v>
                </c:pt>
                <c:pt idx="1">
                  <c:v>40380.4270833333</c:v>
                </c:pt>
                <c:pt idx="2">
                  <c:v>40380.43055555555</c:v>
                </c:pt>
                <c:pt idx="3">
                  <c:v>40408.40972222222</c:v>
                </c:pt>
                <c:pt idx="4">
                  <c:v>40436.40625</c:v>
                </c:pt>
                <c:pt idx="5">
                  <c:v>40471.47916666662</c:v>
                </c:pt>
                <c:pt idx="6">
                  <c:v>40499.40625</c:v>
                </c:pt>
                <c:pt idx="7">
                  <c:v>40527.44791666666</c:v>
                </c:pt>
                <c:pt idx="8">
                  <c:v>40562.4201388889</c:v>
                </c:pt>
                <c:pt idx="9">
                  <c:v>40590.42361111107</c:v>
                </c:pt>
                <c:pt idx="10">
                  <c:v>40618.39930555555</c:v>
                </c:pt>
                <c:pt idx="11">
                  <c:v>40653.40277777778</c:v>
                </c:pt>
                <c:pt idx="12">
                  <c:v>40681.42361111107</c:v>
                </c:pt>
                <c:pt idx="13">
                  <c:v>40709.3888888889</c:v>
                </c:pt>
                <c:pt idx="14">
                  <c:v>40744.4201388889</c:v>
                </c:pt>
                <c:pt idx="15">
                  <c:v>40744.42361111107</c:v>
                </c:pt>
                <c:pt idx="16">
                  <c:v>40772.41666666666</c:v>
                </c:pt>
                <c:pt idx="17">
                  <c:v>40807.4375</c:v>
                </c:pt>
                <c:pt idx="18">
                  <c:v>40835.39930555555</c:v>
                </c:pt>
                <c:pt idx="19">
                  <c:v>40863.3888888889</c:v>
                </c:pt>
                <c:pt idx="20">
                  <c:v>40898.43055555555</c:v>
                </c:pt>
                <c:pt idx="21">
                  <c:v>40926.39583333334</c:v>
                </c:pt>
                <c:pt idx="22">
                  <c:v>40954.44444444444</c:v>
                </c:pt>
                <c:pt idx="23">
                  <c:v>40989.40277777778</c:v>
                </c:pt>
                <c:pt idx="24">
                  <c:v>41017.42361111107</c:v>
                </c:pt>
                <c:pt idx="25">
                  <c:v>41045.43402777778</c:v>
                </c:pt>
                <c:pt idx="26">
                  <c:v>41080.41666666666</c:v>
                </c:pt>
                <c:pt idx="27">
                  <c:v>41108.39236111107</c:v>
                </c:pt>
                <c:pt idx="28">
                  <c:v>41108.39583333334</c:v>
                </c:pt>
                <c:pt idx="29">
                  <c:v>41136.41666666666</c:v>
                </c:pt>
                <c:pt idx="30">
                  <c:v>41171.37847222222</c:v>
                </c:pt>
                <c:pt idx="31">
                  <c:v>41199.38541666666</c:v>
                </c:pt>
                <c:pt idx="32">
                  <c:v>41233.36805555555</c:v>
                </c:pt>
                <c:pt idx="33">
                  <c:v>41262.40625</c:v>
                </c:pt>
                <c:pt idx="34">
                  <c:v>41290.40972222222</c:v>
                </c:pt>
                <c:pt idx="35">
                  <c:v>41325.39583333334</c:v>
                </c:pt>
                <c:pt idx="36">
                  <c:v>41354.41666666666</c:v>
                </c:pt>
                <c:pt idx="37">
                  <c:v>41381.48958333334</c:v>
                </c:pt>
                <c:pt idx="38">
                  <c:v>41409.35416666666</c:v>
                </c:pt>
                <c:pt idx="39">
                  <c:v>41444.38194444444</c:v>
                </c:pt>
                <c:pt idx="40">
                  <c:v>41465.39236111107</c:v>
                </c:pt>
                <c:pt idx="41">
                  <c:v>41465.39583333334</c:v>
                </c:pt>
                <c:pt idx="42">
                  <c:v>41500.39930555555</c:v>
                </c:pt>
                <c:pt idx="43">
                  <c:v>41528.41666666666</c:v>
                </c:pt>
                <c:pt idx="44">
                  <c:v>41556.42361111107</c:v>
                </c:pt>
                <c:pt idx="45">
                  <c:v>41591.40972222222</c:v>
                </c:pt>
                <c:pt idx="46">
                  <c:v>41619.3888888889</c:v>
                </c:pt>
                <c:pt idx="47">
                  <c:v>41647.39583333334</c:v>
                </c:pt>
                <c:pt idx="48">
                  <c:v>41690.39236111107</c:v>
                </c:pt>
                <c:pt idx="49">
                  <c:v>41710.39583333334</c:v>
                </c:pt>
                <c:pt idx="50">
                  <c:v>41738.37847222222</c:v>
                </c:pt>
                <c:pt idx="51">
                  <c:v>41773.37847222222</c:v>
                </c:pt>
                <c:pt idx="52">
                  <c:v>41801.34375</c:v>
                </c:pt>
                <c:pt idx="53">
                  <c:v>41829.38194444444</c:v>
                </c:pt>
                <c:pt idx="54">
                  <c:v>41829.38541666666</c:v>
                </c:pt>
                <c:pt idx="55">
                  <c:v>41864.39236111107</c:v>
                </c:pt>
                <c:pt idx="56">
                  <c:v>41892.37152777778</c:v>
                </c:pt>
                <c:pt idx="57">
                  <c:v>41920.38541666666</c:v>
                </c:pt>
              </c:numCache>
            </c:numRef>
          </c:xVal>
          <c:yVal>
            <c:numRef>
              <c:f>'2 Turb'!$J$2:$J$59</c:f>
              <c:numCache>
                <c:formatCode>General</c:formatCode>
                <c:ptCount val="58"/>
                <c:pt idx="0">
                  <c:v>12.0</c:v>
                </c:pt>
                <c:pt idx="1">
                  <c:v>8.0</c:v>
                </c:pt>
                <c:pt idx="2">
                  <c:v>7.7</c:v>
                </c:pt>
                <c:pt idx="3">
                  <c:v>5.8</c:v>
                </c:pt>
                <c:pt idx="4">
                  <c:v>5.9</c:v>
                </c:pt>
                <c:pt idx="5">
                  <c:v>8.0</c:v>
                </c:pt>
                <c:pt idx="6">
                  <c:v>4.0</c:v>
                </c:pt>
                <c:pt idx="7">
                  <c:v>16.0</c:v>
                </c:pt>
                <c:pt idx="8">
                  <c:v>8.0</c:v>
                </c:pt>
                <c:pt idx="9">
                  <c:v>9.6</c:v>
                </c:pt>
                <c:pt idx="10">
                  <c:v>13.0</c:v>
                </c:pt>
                <c:pt idx="11">
                  <c:v>12.0</c:v>
                </c:pt>
                <c:pt idx="12">
                  <c:v>23.0</c:v>
                </c:pt>
                <c:pt idx="13">
                  <c:v>6.1</c:v>
                </c:pt>
                <c:pt idx="14">
                  <c:v>4.2</c:v>
                </c:pt>
                <c:pt idx="15">
                  <c:v>4.1</c:v>
                </c:pt>
                <c:pt idx="16">
                  <c:v>26.0</c:v>
                </c:pt>
                <c:pt idx="17">
                  <c:v>4.1</c:v>
                </c:pt>
                <c:pt idx="18">
                  <c:v>40.0</c:v>
                </c:pt>
                <c:pt idx="19">
                  <c:v>4.5</c:v>
                </c:pt>
                <c:pt idx="20">
                  <c:v>39.0</c:v>
                </c:pt>
                <c:pt idx="21">
                  <c:v>33.0</c:v>
                </c:pt>
                <c:pt idx="22">
                  <c:v>7.3</c:v>
                </c:pt>
                <c:pt idx="23">
                  <c:v>12.0</c:v>
                </c:pt>
                <c:pt idx="24">
                  <c:v>5.6</c:v>
                </c:pt>
                <c:pt idx="25">
                  <c:v>49.0</c:v>
                </c:pt>
                <c:pt idx="26">
                  <c:v>5.2</c:v>
                </c:pt>
                <c:pt idx="27">
                  <c:v>16.0</c:v>
                </c:pt>
                <c:pt idx="28">
                  <c:v>16.0</c:v>
                </c:pt>
                <c:pt idx="29">
                  <c:v>5.8</c:v>
                </c:pt>
                <c:pt idx="30">
                  <c:v>22.0</c:v>
                </c:pt>
                <c:pt idx="31">
                  <c:v>3.7</c:v>
                </c:pt>
                <c:pt idx="32">
                  <c:v>3.8</c:v>
                </c:pt>
                <c:pt idx="33">
                  <c:v>5.3</c:v>
                </c:pt>
                <c:pt idx="34">
                  <c:v>19.0</c:v>
                </c:pt>
                <c:pt idx="35">
                  <c:v>12.0</c:v>
                </c:pt>
                <c:pt idx="36">
                  <c:v>8.4</c:v>
                </c:pt>
                <c:pt idx="37">
                  <c:v>8.4</c:v>
                </c:pt>
                <c:pt idx="38">
                  <c:v>5.8</c:v>
                </c:pt>
                <c:pt idx="39">
                  <c:v>27.0</c:v>
                </c:pt>
                <c:pt idx="40">
                  <c:v>27.0</c:v>
                </c:pt>
                <c:pt idx="41">
                  <c:v>30.0</c:v>
                </c:pt>
                <c:pt idx="42">
                  <c:v>5.2</c:v>
                </c:pt>
                <c:pt idx="43">
                  <c:v>3.4</c:v>
                </c:pt>
                <c:pt idx="44">
                  <c:v>10.0</c:v>
                </c:pt>
                <c:pt idx="45">
                  <c:v>3.6</c:v>
                </c:pt>
                <c:pt idx="46">
                  <c:v>14.0</c:v>
                </c:pt>
                <c:pt idx="47">
                  <c:v>13.0</c:v>
                </c:pt>
                <c:pt idx="48">
                  <c:v>27.0</c:v>
                </c:pt>
                <c:pt idx="49">
                  <c:v>17.0</c:v>
                </c:pt>
                <c:pt idx="50">
                  <c:v>30.0</c:v>
                </c:pt>
                <c:pt idx="51">
                  <c:v>5.8</c:v>
                </c:pt>
                <c:pt idx="52">
                  <c:v>40.0</c:v>
                </c:pt>
                <c:pt idx="53">
                  <c:v>3.8</c:v>
                </c:pt>
                <c:pt idx="54">
                  <c:v>3.9</c:v>
                </c:pt>
                <c:pt idx="55">
                  <c:v>34.0</c:v>
                </c:pt>
                <c:pt idx="56">
                  <c:v>8.2</c:v>
                </c:pt>
                <c:pt idx="57">
                  <c:v>3.0</c:v>
                </c:pt>
              </c:numCache>
            </c:numRef>
          </c:yVal>
          <c:smooth val="0"/>
        </c:ser>
        <c:ser>
          <c:idx val="1"/>
          <c:order val="1"/>
          <c:tx>
            <c:v>MC4</c:v>
          </c:tx>
          <c:spPr>
            <a:ln w="31750">
              <a:noFill/>
            </a:ln>
          </c:spPr>
          <c:marker>
            <c:spPr>
              <a:solidFill>
                <a:srgbClr val="660066"/>
              </a:solidFill>
              <a:ln>
                <a:noFill/>
              </a:ln>
            </c:spPr>
          </c:marker>
          <c:xVal>
            <c:numRef>
              <c:f>'4 Turb'!$C$1:$C$129</c:f>
              <c:numCache>
                <c:formatCode>m/d/yy</c:formatCode>
                <c:ptCount val="129"/>
                <c:pt idx="0">
                  <c:v>36551.46875</c:v>
                </c:pt>
                <c:pt idx="1">
                  <c:v>36564.60416666662</c:v>
                </c:pt>
                <c:pt idx="2">
                  <c:v>36601.44791666666</c:v>
                </c:pt>
                <c:pt idx="3">
                  <c:v>36655.5625</c:v>
                </c:pt>
                <c:pt idx="4">
                  <c:v>36679.37152777778</c:v>
                </c:pt>
                <c:pt idx="5">
                  <c:v>36746.5451388889</c:v>
                </c:pt>
                <c:pt idx="6">
                  <c:v>36797.55902777778</c:v>
                </c:pt>
                <c:pt idx="7">
                  <c:v>36816.52222222222</c:v>
                </c:pt>
                <c:pt idx="8">
                  <c:v>36832.42361111107</c:v>
                </c:pt>
                <c:pt idx="9">
                  <c:v>36908.59722222222</c:v>
                </c:pt>
                <c:pt idx="10">
                  <c:v>36962.44444444444</c:v>
                </c:pt>
                <c:pt idx="11">
                  <c:v>36992.4375</c:v>
                </c:pt>
                <c:pt idx="12">
                  <c:v>37021.625</c:v>
                </c:pt>
                <c:pt idx="13">
                  <c:v>37054.46180555555</c:v>
                </c:pt>
                <c:pt idx="14">
                  <c:v>37090.50416666667</c:v>
                </c:pt>
                <c:pt idx="15">
                  <c:v>37109.4513888889</c:v>
                </c:pt>
                <c:pt idx="16">
                  <c:v>37147.50694444444</c:v>
                </c:pt>
                <c:pt idx="17">
                  <c:v>37175.51041666666</c:v>
                </c:pt>
                <c:pt idx="18">
                  <c:v>37202.52430555555</c:v>
                </c:pt>
                <c:pt idx="19">
                  <c:v>37305.59027777778</c:v>
                </c:pt>
                <c:pt idx="20">
                  <c:v>37340.53611111111</c:v>
                </c:pt>
                <c:pt idx="21">
                  <c:v>37398.5763888889</c:v>
                </c:pt>
                <c:pt idx="22">
                  <c:v>37431.52083333334</c:v>
                </c:pt>
                <c:pt idx="23">
                  <c:v>37459.50694444444</c:v>
                </c:pt>
                <c:pt idx="24">
                  <c:v>37480.53472222222</c:v>
                </c:pt>
                <c:pt idx="25">
                  <c:v>37523.45486111111</c:v>
                </c:pt>
                <c:pt idx="26">
                  <c:v>37550.5451388889</c:v>
                </c:pt>
                <c:pt idx="27">
                  <c:v>37579.43402777778</c:v>
                </c:pt>
                <c:pt idx="28">
                  <c:v>37629.53472222222</c:v>
                </c:pt>
                <c:pt idx="29">
                  <c:v>37684.56944444445</c:v>
                </c:pt>
                <c:pt idx="30">
                  <c:v>37755.55</c:v>
                </c:pt>
                <c:pt idx="31">
                  <c:v>37775.40277777778</c:v>
                </c:pt>
                <c:pt idx="32">
                  <c:v>37811.54861111111</c:v>
                </c:pt>
                <c:pt idx="33">
                  <c:v>37847.46527777778</c:v>
                </c:pt>
                <c:pt idx="34">
                  <c:v>37873.47916666662</c:v>
                </c:pt>
                <c:pt idx="35">
                  <c:v>37936.47361111111</c:v>
                </c:pt>
                <c:pt idx="36">
                  <c:v>37998.54375</c:v>
                </c:pt>
                <c:pt idx="37">
                  <c:v>38119.60625</c:v>
                </c:pt>
                <c:pt idx="38">
                  <c:v>38447.57291666666</c:v>
                </c:pt>
                <c:pt idx="39">
                  <c:v>38910.43055555555</c:v>
                </c:pt>
                <c:pt idx="40">
                  <c:v>38938.41666666666</c:v>
                </c:pt>
                <c:pt idx="41">
                  <c:v>39029.38541666666</c:v>
                </c:pt>
                <c:pt idx="42">
                  <c:v>39064.42361111107</c:v>
                </c:pt>
                <c:pt idx="43">
                  <c:v>39111.40972222222</c:v>
                </c:pt>
                <c:pt idx="44">
                  <c:v>39302.40277777778</c:v>
                </c:pt>
                <c:pt idx="45">
                  <c:v>39498.54166666662</c:v>
                </c:pt>
                <c:pt idx="46">
                  <c:v>39590.4513888889</c:v>
                </c:pt>
                <c:pt idx="47">
                  <c:v>39645.42361111107</c:v>
                </c:pt>
                <c:pt idx="48">
                  <c:v>39645.4270833333</c:v>
                </c:pt>
                <c:pt idx="49">
                  <c:v>39708.38194444444</c:v>
                </c:pt>
                <c:pt idx="50">
                  <c:v>39736.43402777778</c:v>
                </c:pt>
                <c:pt idx="51">
                  <c:v>39771.46527777778</c:v>
                </c:pt>
                <c:pt idx="52">
                  <c:v>39798.38194444444</c:v>
                </c:pt>
                <c:pt idx="53">
                  <c:v>39835.3888888889</c:v>
                </c:pt>
                <c:pt idx="54">
                  <c:v>39862.39930555555</c:v>
                </c:pt>
                <c:pt idx="55">
                  <c:v>39891.37152777778</c:v>
                </c:pt>
                <c:pt idx="56">
                  <c:v>39918.37847222222</c:v>
                </c:pt>
                <c:pt idx="57">
                  <c:v>39953.41666666666</c:v>
                </c:pt>
                <c:pt idx="58">
                  <c:v>39981.39583333334</c:v>
                </c:pt>
                <c:pt idx="59">
                  <c:v>40009.4513888889</c:v>
                </c:pt>
                <c:pt idx="60">
                  <c:v>40009.45486111111</c:v>
                </c:pt>
                <c:pt idx="61">
                  <c:v>40044.45486111111</c:v>
                </c:pt>
                <c:pt idx="62">
                  <c:v>40072.4201388889</c:v>
                </c:pt>
                <c:pt idx="63">
                  <c:v>40107.42361111107</c:v>
                </c:pt>
                <c:pt idx="64">
                  <c:v>40135.4201388889</c:v>
                </c:pt>
                <c:pt idx="65">
                  <c:v>40162.40972222222</c:v>
                </c:pt>
                <c:pt idx="66">
                  <c:v>40198.4201388889</c:v>
                </c:pt>
                <c:pt idx="67">
                  <c:v>40226.40625</c:v>
                </c:pt>
                <c:pt idx="68">
                  <c:v>40254.4201388889</c:v>
                </c:pt>
                <c:pt idx="69">
                  <c:v>40289.44444444444</c:v>
                </c:pt>
                <c:pt idx="70">
                  <c:v>40317.42361111107</c:v>
                </c:pt>
                <c:pt idx="71">
                  <c:v>40345.40277777778</c:v>
                </c:pt>
                <c:pt idx="72">
                  <c:v>40380.44791666666</c:v>
                </c:pt>
                <c:pt idx="73">
                  <c:v>40408.42361111107</c:v>
                </c:pt>
                <c:pt idx="74">
                  <c:v>40408.4270833333</c:v>
                </c:pt>
                <c:pt idx="75">
                  <c:v>40436.42361111107</c:v>
                </c:pt>
                <c:pt idx="76">
                  <c:v>40471.50347222222</c:v>
                </c:pt>
                <c:pt idx="77">
                  <c:v>40499.42361111107</c:v>
                </c:pt>
                <c:pt idx="78">
                  <c:v>40527.46527777778</c:v>
                </c:pt>
                <c:pt idx="79">
                  <c:v>40562.4375</c:v>
                </c:pt>
                <c:pt idx="80">
                  <c:v>40590.4375</c:v>
                </c:pt>
                <c:pt idx="81">
                  <c:v>40618.41666666666</c:v>
                </c:pt>
                <c:pt idx="82">
                  <c:v>40653.4201388889</c:v>
                </c:pt>
                <c:pt idx="83">
                  <c:v>40681.44097222222</c:v>
                </c:pt>
                <c:pt idx="84">
                  <c:v>40709.40625</c:v>
                </c:pt>
                <c:pt idx="85">
                  <c:v>40744.4375</c:v>
                </c:pt>
                <c:pt idx="86">
                  <c:v>40772.43402777778</c:v>
                </c:pt>
                <c:pt idx="87">
                  <c:v>40807.46527777778</c:v>
                </c:pt>
                <c:pt idx="88">
                  <c:v>40807.46875</c:v>
                </c:pt>
                <c:pt idx="89">
                  <c:v>40835.4201388889</c:v>
                </c:pt>
                <c:pt idx="90">
                  <c:v>40863.41319444444</c:v>
                </c:pt>
                <c:pt idx="91">
                  <c:v>40898.4513888889</c:v>
                </c:pt>
                <c:pt idx="92">
                  <c:v>40926.41666666666</c:v>
                </c:pt>
                <c:pt idx="93">
                  <c:v>40954.46180555555</c:v>
                </c:pt>
                <c:pt idx="94">
                  <c:v>40989.4201388889</c:v>
                </c:pt>
                <c:pt idx="95">
                  <c:v>41017.44097222222</c:v>
                </c:pt>
                <c:pt idx="96">
                  <c:v>41045.4513888889</c:v>
                </c:pt>
                <c:pt idx="97">
                  <c:v>41080.43055555555</c:v>
                </c:pt>
                <c:pt idx="98">
                  <c:v>41108.42361111107</c:v>
                </c:pt>
                <c:pt idx="99">
                  <c:v>41136.43402777778</c:v>
                </c:pt>
                <c:pt idx="100">
                  <c:v>41136.4375</c:v>
                </c:pt>
                <c:pt idx="101">
                  <c:v>41171.39583333334</c:v>
                </c:pt>
                <c:pt idx="102">
                  <c:v>41199.40625</c:v>
                </c:pt>
                <c:pt idx="103">
                  <c:v>41233.38194444444</c:v>
                </c:pt>
                <c:pt idx="104">
                  <c:v>41262.42361111107</c:v>
                </c:pt>
                <c:pt idx="105">
                  <c:v>41290.4270833333</c:v>
                </c:pt>
                <c:pt idx="106">
                  <c:v>41325.41319444444</c:v>
                </c:pt>
                <c:pt idx="107">
                  <c:v>41354.4375</c:v>
                </c:pt>
                <c:pt idx="108">
                  <c:v>41381.47916666662</c:v>
                </c:pt>
                <c:pt idx="109">
                  <c:v>41409.375</c:v>
                </c:pt>
                <c:pt idx="110">
                  <c:v>41444.39930555555</c:v>
                </c:pt>
                <c:pt idx="111">
                  <c:v>41465.41319444444</c:v>
                </c:pt>
                <c:pt idx="112">
                  <c:v>41500.41666666666</c:v>
                </c:pt>
                <c:pt idx="113">
                  <c:v>41500.4201388889</c:v>
                </c:pt>
                <c:pt idx="114">
                  <c:v>41528.44097222222</c:v>
                </c:pt>
                <c:pt idx="115">
                  <c:v>41556.44444444444</c:v>
                </c:pt>
                <c:pt idx="116">
                  <c:v>41591.4270833333</c:v>
                </c:pt>
                <c:pt idx="117">
                  <c:v>41619.40972222222</c:v>
                </c:pt>
                <c:pt idx="118">
                  <c:v>41647.4201388889</c:v>
                </c:pt>
                <c:pt idx="119">
                  <c:v>41690.41666666666</c:v>
                </c:pt>
                <c:pt idx="120">
                  <c:v>41710.41319444444</c:v>
                </c:pt>
                <c:pt idx="121">
                  <c:v>41738.39236111107</c:v>
                </c:pt>
                <c:pt idx="122">
                  <c:v>41773.39583333334</c:v>
                </c:pt>
                <c:pt idx="123">
                  <c:v>41801.3576388889</c:v>
                </c:pt>
                <c:pt idx="124">
                  <c:v>41829.39930555555</c:v>
                </c:pt>
                <c:pt idx="125">
                  <c:v>41864.40972222222</c:v>
                </c:pt>
                <c:pt idx="126">
                  <c:v>41864.41319444444</c:v>
                </c:pt>
                <c:pt idx="127">
                  <c:v>41892.38194444444</c:v>
                </c:pt>
                <c:pt idx="128">
                  <c:v>41920.40625</c:v>
                </c:pt>
              </c:numCache>
            </c:numRef>
          </c:xVal>
          <c:yVal>
            <c:numRef>
              <c:f>'4 Turb'!$J$1:$J$129</c:f>
              <c:numCache>
                <c:formatCode>General</c:formatCode>
                <c:ptCount val="129"/>
                <c:pt idx="0">
                  <c:v>30.0</c:v>
                </c:pt>
                <c:pt idx="1">
                  <c:v>78.0</c:v>
                </c:pt>
                <c:pt idx="2">
                  <c:v>11.0</c:v>
                </c:pt>
                <c:pt idx="3">
                  <c:v>32.0</c:v>
                </c:pt>
                <c:pt idx="4">
                  <c:v>14.0</c:v>
                </c:pt>
                <c:pt idx="5">
                  <c:v>29.0</c:v>
                </c:pt>
                <c:pt idx="6">
                  <c:v>23.0</c:v>
                </c:pt>
                <c:pt idx="7">
                  <c:v>3.0</c:v>
                </c:pt>
                <c:pt idx="8">
                  <c:v>4.0</c:v>
                </c:pt>
                <c:pt idx="9">
                  <c:v>11.0</c:v>
                </c:pt>
                <c:pt idx="10">
                  <c:v>11.0</c:v>
                </c:pt>
                <c:pt idx="11">
                  <c:v>8.0</c:v>
                </c:pt>
                <c:pt idx="12">
                  <c:v>6.0</c:v>
                </c:pt>
                <c:pt idx="13">
                  <c:v>8.0</c:v>
                </c:pt>
                <c:pt idx="14">
                  <c:v>8.0</c:v>
                </c:pt>
                <c:pt idx="15">
                  <c:v>5.0</c:v>
                </c:pt>
                <c:pt idx="16">
                  <c:v>4.0</c:v>
                </c:pt>
                <c:pt idx="17">
                  <c:v>24.0</c:v>
                </c:pt>
                <c:pt idx="18">
                  <c:v>1.0</c:v>
                </c:pt>
                <c:pt idx="19">
                  <c:v>11.0</c:v>
                </c:pt>
                <c:pt idx="20">
                  <c:v>15.0</c:v>
                </c:pt>
                <c:pt idx="21">
                  <c:v>8.0</c:v>
                </c:pt>
                <c:pt idx="22">
                  <c:v>9.0</c:v>
                </c:pt>
                <c:pt idx="23">
                  <c:v>6.0</c:v>
                </c:pt>
                <c:pt idx="24">
                  <c:v>4.0</c:v>
                </c:pt>
                <c:pt idx="25">
                  <c:v>7.0</c:v>
                </c:pt>
                <c:pt idx="26">
                  <c:v>21.0</c:v>
                </c:pt>
                <c:pt idx="27">
                  <c:v>37.0</c:v>
                </c:pt>
                <c:pt idx="28">
                  <c:v>13.0</c:v>
                </c:pt>
                <c:pt idx="29">
                  <c:v>25.0</c:v>
                </c:pt>
                <c:pt idx="30">
                  <c:v>16.0</c:v>
                </c:pt>
                <c:pt idx="31">
                  <c:v>37.0</c:v>
                </c:pt>
                <c:pt idx="32">
                  <c:v>14.0</c:v>
                </c:pt>
                <c:pt idx="33">
                  <c:v>23.0</c:v>
                </c:pt>
                <c:pt idx="34">
                  <c:v>20.0</c:v>
                </c:pt>
                <c:pt idx="35">
                  <c:v>5.0</c:v>
                </c:pt>
                <c:pt idx="36">
                  <c:v>8.0</c:v>
                </c:pt>
                <c:pt idx="37">
                  <c:v>6.0</c:v>
                </c:pt>
                <c:pt idx="38">
                  <c:v>14.0</c:v>
                </c:pt>
                <c:pt idx="39">
                  <c:v>4.9</c:v>
                </c:pt>
                <c:pt idx="40">
                  <c:v>4.8</c:v>
                </c:pt>
                <c:pt idx="41">
                  <c:v>150.0</c:v>
                </c:pt>
                <c:pt idx="42">
                  <c:v>7.0</c:v>
                </c:pt>
                <c:pt idx="43">
                  <c:v>10.0</c:v>
                </c:pt>
                <c:pt idx="44">
                  <c:v>4.4</c:v>
                </c:pt>
                <c:pt idx="45">
                  <c:v>7.3</c:v>
                </c:pt>
                <c:pt idx="46">
                  <c:v>45.0</c:v>
                </c:pt>
                <c:pt idx="47">
                  <c:v>7.3</c:v>
                </c:pt>
                <c:pt idx="48">
                  <c:v>7.0</c:v>
                </c:pt>
                <c:pt idx="49">
                  <c:v>80.0</c:v>
                </c:pt>
                <c:pt idx="50">
                  <c:v>4.4</c:v>
                </c:pt>
                <c:pt idx="51">
                  <c:v>19.0</c:v>
                </c:pt>
                <c:pt idx="52">
                  <c:v>32.0</c:v>
                </c:pt>
                <c:pt idx="53">
                  <c:v>9.7</c:v>
                </c:pt>
                <c:pt idx="54">
                  <c:v>65.0</c:v>
                </c:pt>
                <c:pt idx="55">
                  <c:v>23.0</c:v>
                </c:pt>
                <c:pt idx="56">
                  <c:v>22.0</c:v>
                </c:pt>
                <c:pt idx="57">
                  <c:v>8.0</c:v>
                </c:pt>
                <c:pt idx="58">
                  <c:v>210.0</c:v>
                </c:pt>
                <c:pt idx="59">
                  <c:v>13.0</c:v>
                </c:pt>
                <c:pt idx="60">
                  <c:v>13.0</c:v>
                </c:pt>
                <c:pt idx="61">
                  <c:v>2.4</c:v>
                </c:pt>
                <c:pt idx="62">
                  <c:v>3.7</c:v>
                </c:pt>
                <c:pt idx="63">
                  <c:v>2.5</c:v>
                </c:pt>
                <c:pt idx="64">
                  <c:v>9.2</c:v>
                </c:pt>
                <c:pt idx="65">
                  <c:v>18.0</c:v>
                </c:pt>
                <c:pt idx="66">
                  <c:v>39.0</c:v>
                </c:pt>
                <c:pt idx="67">
                  <c:v>17.0</c:v>
                </c:pt>
                <c:pt idx="68">
                  <c:v>21.0</c:v>
                </c:pt>
                <c:pt idx="69">
                  <c:v>16.0</c:v>
                </c:pt>
                <c:pt idx="70">
                  <c:v>95.0</c:v>
                </c:pt>
                <c:pt idx="71">
                  <c:v>20.0</c:v>
                </c:pt>
                <c:pt idx="72">
                  <c:v>8.0</c:v>
                </c:pt>
                <c:pt idx="73">
                  <c:v>16.0</c:v>
                </c:pt>
                <c:pt idx="74">
                  <c:v>16.0</c:v>
                </c:pt>
                <c:pt idx="75">
                  <c:v>4.7</c:v>
                </c:pt>
                <c:pt idx="76">
                  <c:v>2.4</c:v>
                </c:pt>
                <c:pt idx="77">
                  <c:v>3.0</c:v>
                </c:pt>
                <c:pt idx="78">
                  <c:v>11.0</c:v>
                </c:pt>
                <c:pt idx="79">
                  <c:v>9.8</c:v>
                </c:pt>
                <c:pt idx="80">
                  <c:v>9.7</c:v>
                </c:pt>
                <c:pt idx="81">
                  <c:v>12.0</c:v>
                </c:pt>
                <c:pt idx="82">
                  <c:v>9.3</c:v>
                </c:pt>
                <c:pt idx="83">
                  <c:v>28.0</c:v>
                </c:pt>
                <c:pt idx="84">
                  <c:v>7.0</c:v>
                </c:pt>
                <c:pt idx="85">
                  <c:v>5.2</c:v>
                </c:pt>
                <c:pt idx="86">
                  <c:v>16.0</c:v>
                </c:pt>
                <c:pt idx="87">
                  <c:v>120.0</c:v>
                </c:pt>
                <c:pt idx="88">
                  <c:v>2.0</c:v>
                </c:pt>
                <c:pt idx="89">
                  <c:v>80.0</c:v>
                </c:pt>
                <c:pt idx="90">
                  <c:v>11.0</c:v>
                </c:pt>
                <c:pt idx="91">
                  <c:v>24.0</c:v>
                </c:pt>
                <c:pt idx="92">
                  <c:v>90.0</c:v>
                </c:pt>
                <c:pt idx="93">
                  <c:v>7.5</c:v>
                </c:pt>
                <c:pt idx="94">
                  <c:v>14.0</c:v>
                </c:pt>
                <c:pt idx="95">
                  <c:v>3.6</c:v>
                </c:pt>
                <c:pt idx="96">
                  <c:v>130.0</c:v>
                </c:pt>
                <c:pt idx="97">
                  <c:v>6.6</c:v>
                </c:pt>
                <c:pt idx="98">
                  <c:v>15.0</c:v>
                </c:pt>
                <c:pt idx="99">
                  <c:v>5.9</c:v>
                </c:pt>
                <c:pt idx="100">
                  <c:v>5.4</c:v>
                </c:pt>
                <c:pt idx="101">
                  <c:v>60.0</c:v>
                </c:pt>
                <c:pt idx="102">
                  <c:v>5.3</c:v>
                </c:pt>
                <c:pt idx="103">
                  <c:v>3.3</c:v>
                </c:pt>
                <c:pt idx="104">
                  <c:v>6.0</c:v>
                </c:pt>
                <c:pt idx="105">
                  <c:v>12.0</c:v>
                </c:pt>
                <c:pt idx="106">
                  <c:v>15.0</c:v>
                </c:pt>
                <c:pt idx="107">
                  <c:v>11.0</c:v>
                </c:pt>
                <c:pt idx="108">
                  <c:v>8.8</c:v>
                </c:pt>
                <c:pt idx="109">
                  <c:v>7.5</c:v>
                </c:pt>
                <c:pt idx="110">
                  <c:v>33.0</c:v>
                </c:pt>
                <c:pt idx="111">
                  <c:v>50.0</c:v>
                </c:pt>
                <c:pt idx="112">
                  <c:v>5.2</c:v>
                </c:pt>
                <c:pt idx="113">
                  <c:v>4.6</c:v>
                </c:pt>
                <c:pt idx="114">
                  <c:v>4.6</c:v>
                </c:pt>
                <c:pt idx="115">
                  <c:v>7.6</c:v>
                </c:pt>
                <c:pt idx="116">
                  <c:v>2.6</c:v>
                </c:pt>
                <c:pt idx="117">
                  <c:v>29.0</c:v>
                </c:pt>
                <c:pt idx="118">
                  <c:v>16.0</c:v>
                </c:pt>
                <c:pt idx="119">
                  <c:v>40.0</c:v>
                </c:pt>
                <c:pt idx="120">
                  <c:v>20.0</c:v>
                </c:pt>
                <c:pt idx="121">
                  <c:v>40.0</c:v>
                </c:pt>
                <c:pt idx="122">
                  <c:v>5.8</c:v>
                </c:pt>
                <c:pt idx="123">
                  <c:v>100.0</c:v>
                </c:pt>
                <c:pt idx="124">
                  <c:v>3.9</c:v>
                </c:pt>
                <c:pt idx="125">
                  <c:v>45.0</c:v>
                </c:pt>
                <c:pt idx="126">
                  <c:v>45.0</c:v>
                </c:pt>
                <c:pt idx="127">
                  <c:v>5.6</c:v>
                </c:pt>
                <c:pt idx="128">
                  <c:v>3.6</c:v>
                </c:pt>
              </c:numCache>
            </c:numRef>
          </c:yVal>
          <c:smooth val="0"/>
        </c:ser>
        <c:ser>
          <c:idx val="2"/>
          <c:order val="2"/>
          <c:tx>
            <c:v>MC50</c:v>
          </c:tx>
          <c:spPr>
            <a:ln w="31750">
              <a:noFill/>
            </a:ln>
          </c:spPr>
          <c:marker>
            <c:spPr>
              <a:solidFill>
                <a:srgbClr val="34EAFF"/>
              </a:solidFill>
              <a:ln>
                <a:noFill/>
              </a:ln>
            </c:spPr>
          </c:marker>
          <c:xVal>
            <c:numRef>
              <c:f>'50 Turb'!$C$1:$C$133</c:f>
              <c:numCache>
                <c:formatCode>m/d/yy</c:formatCode>
                <c:ptCount val="133"/>
                <c:pt idx="0">
                  <c:v>36564.57291666666</c:v>
                </c:pt>
                <c:pt idx="1">
                  <c:v>36655.4826388889</c:v>
                </c:pt>
                <c:pt idx="2">
                  <c:v>36746.56944444445</c:v>
                </c:pt>
                <c:pt idx="3">
                  <c:v>36816.49652777778</c:v>
                </c:pt>
                <c:pt idx="4">
                  <c:v>36908.61805555555</c:v>
                </c:pt>
                <c:pt idx="5">
                  <c:v>36992.46180555555</c:v>
                </c:pt>
                <c:pt idx="6">
                  <c:v>37090.48888888888</c:v>
                </c:pt>
                <c:pt idx="7">
                  <c:v>37175.48958333334</c:v>
                </c:pt>
                <c:pt idx="8">
                  <c:v>37305.51041666666</c:v>
                </c:pt>
                <c:pt idx="9">
                  <c:v>37340.5138888889</c:v>
                </c:pt>
                <c:pt idx="10">
                  <c:v>37398.50347222222</c:v>
                </c:pt>
                <c:pt idx="11">
                  <c:v>37431.46875</c:v>
                </c:pt>
                <c:pt idx="12">
                  <c:v>37459.54166666662</c:v>
                </c:pt>
                <c:pt idx="13">
                  <c:v>37480.51736111107</c:v>
                </c:pt>
                <c:pt idx="14">
                  <c:v>37523.56597222222</c:v>
                </c:pt>
                <c:pt idx="15">
                  <c:v>37550.52430555555</c:v>
                </c:pt>
                <c:pt idx="16">
                  <c:v>37579.40416666667</c:v>
                </c:pt>
                <c:pt idx="17">
                  <c:v>37629.49027777777</c:v>
                </c:pt>
                <c:pt idx="18">
                  <c:v>37684.57986111107</c:v>
                </c:pt>
                <c:pt idx="19">
                  <c:v>37755.53125</c:v>
                </c:pt>
                <c:pt idx="20">
                  <c:v>37775.38541666666</c:v>
                </c:pt>
                <c:pt idx="21">
                  <c:v>37811.52638888889</c:v>
                </c:pt>
                <c:pt idx="22">
                  <c:v>37847.44375</c:v>
                </c:pt>
                <c:pt idx="23">
                  <c:v>37873.45555555555</c:v>
                </c:pt>
                <c:pt idx="24">
                  <c:v>37936.45069444448</c:v>
                </c:pt>
                <c:pt idx="25">
                  <c:v>37998.51527777777</c:v>
                </c:pt>
                <c:pt idx="26">
                  <c:v>38119.625</c:v>
                </c:pt>
                <c:pt idx="27">
                  <c:v>38447.48125</c:v>
                </c:pt>
                <c:pt idx="28">
                  <c:v>38910.44444444444</c:v>
                </c:pt>
                <c:pt idx="29">
                  <c:v>38938.42361111107</c:v>
                </c:pt>
                <c:pt idx="30">
                  <c:v>38978.40347222222</c:v>
                </c:pt>
                <c:pt idx="31">
                  <c:v>38993.55902777778</c:v>
                </c:pt>
                <c:pt idx="32">
                  <c:v>39029.39236111107</c:v>
                </c:pt>
                <c:pt idx="33">
                  <c:v>39064.4375</c:v>
                </c:pt>
                <c:pt idx="34">
                  <c:v>39111.41666666666</c:v>
                </c:pt>
                <c:pt idx="35">
                  <c:v>39127.56944444445</c:v>
                </c:pt>
                <c:pt idx="36">
                  <c:v>39155.53819444444</c:v>
                </c:pt>
                <c:pt idx="37">
                  <c:v>39182.54166666662</c:v>
                </c:pt>
                <c:pt idx="38">
                  <c:v>39211.5138888889</c:v>
                </c:pt>
                <c:pt idx="39">
                  <c:v>39246.55902777778</c:v>
                </c:pt>
                <c:pt idx="40">
                  <c:v>39281.43402777778</c:v>
                </c:pt>
                <c:pt idx="41">
                  <c:v>39302.40972222222</c:v>
                </c:pt>
                <c:pt idx="42">
                  <c:v>39344.43055555555</c:v>
                </c:pt>
                <c:pt idx="43">
                  <c:v>39435.52083333334</c:v>
                </c:pt>
                <c:pt idx="44">
                  <c:v>39463.5625</c:v>
                </c:pt>
                <c:pt idx="45">
                  <c:v>39498.53125</c:v>
                </c:pt>
                <c:pt idx="46">
                  <c:v>39519.54166666662</c:v>
                </c:pt>
                <c:pt idx="47">
                  <c:v>39519.5451388889</c:v>
                </c:pt>
                <c:pt idx="48">
                  <c:v>39554.42361111107</c:v>
                </c:pt>
                <c:pt idx="49">
                  <c:v>39554.4270833333</c:v>
                </c:pt>
                <c:pt idx="50">
                  <c:v>39590.4375</c:v>
                </c:pt>
                <c:pt idx="51">
                  <c:v>39617.4270833333</c:v>
                </c:pt>
                <c:pt idx="52">
                  <c:v>39645.4375</c:v>
                </c:pt>
                <c:pt idx="53">
                  <c:v>39708.39236111107</c:v>
                </c:pt>
                <c:pt idx="54">
                  <c:v>39736.44444444444</c:v>
                </c:pt>
                <c:pt idx="55">
                  <c:v>39771.47916666662</c:v>
                </c:pt>
                <c:pt idx="56">
                  <c:v>39798.39583333334</c:v>
                </c:pt>
                <c:pt idx="57">
                  <c:v>39835.40277777778</c:v>
                </c:pt>
                <c:pt idx="58">
                  <c:v>39862.40972222222</c:v>
                </c:pt>
                <c:pt idx="59">
                  <c:v>39891.38541666666</c:v>
                </c:pt>
                <c:pt idx="60">
                  <c:v>39918.39583333334</c:v>
                </c:pt>
                <c:pt idx="61">
                  <c:v>39953.42361111107</c:v>
                </c:pt>
                <c:pt idx="62">
                  <c:v>39981.41666666666</c:v>
                </c:pt>
                <c:pt idx="63">
                  <c:v>40009.46527777778</c:v>
                </c:pt>
                <c:pt idx="64">
                  <c:v>40044.46527777778</c:v>
                </c:pt>
                <c:pt idx="65">
                  <c:v>40044.46875</c:v>
                </c:pt>
                <c:pt idx="66">
                  <c:v>40072.43055555555</c:v>
                </c:pt>
                <c:pt idx="67">
                  <c:v>40107.46180555555</c:v>
                </c:pt>
                <c:pt idx="68">
                  <c:v>40135.4270833333</c:v>
                </c:pt>
                <c:pt idx="69">
                  <c:v>40162.41666666666</c:v>
                </c:pt>
                <c:pt idx="70">
                  <c:v>40198.43055555555</c:v>
                </c:pt>
                <c:pt idx="71">
                  <c:v>40226.42361111107</c:v>
                </c:pt>
                <c:pt idx="72">
                  <c:v>40254.4513888889</c:v>
                </c:pt>
                <c:pt idx="73">
                  <c:v>40289.4513888889</c:v>
                </c:pt>
                <c:pt idx="74">
                  <c:v>40317.4375</c:v>
                </c:pt>
                <c:pt idx="75">
                  <c:v>40345.40972222222</c:v>
                </c:pt>
                <c:pt idx="76">
                  <c:v>40380.45833333333</c:v>
                </c:pt>
                <c:pt idx="77">
                  <c:v>40408.4375</c:v>
                </c:pt>
                <c:pt idx="78">
                  <c:v>40436.43055555555</c:v>
                </c:pt>
                <c:pt idx="79">
                  <c:v>40436.43402777778</c:v>
                </c:pt>
                <c:pt idx="80">
                  <c:v>40471.51736111107</c:v>
                </c:pt>
                <c:pt idx="81">
                  <c:v>40499.43402777778</c:v>
                </c:pt>
                <c:pt idx="82">
                  <c:v>40527.47569444444</c:v>
                </c:pt>
                <c:pt idx="83">
                  <c:v>40562.4513888889</c:v>
                </c:pt>
                <c:pt idx="84">
                  <c:v>40590.44791666666</c:v>
                </c:pt>
                <c:pt idx="85">
                  <c:v>40618.4270833333</c:v>
                </c:pt>
                <c:pt idx="86">
                  <c:v>40653.43402777778</c:v>
                </c:pt>
                <c:pt idx="87">
                  <c:v>40681.4513888889</c:v>
                </c:pt>
                <c:pt idx="88">
                  <c:v>40709.41319444444</c:v>
                </c:pt>
                <c:pt idx="89">
                  <c:v>40744.4513888889</c:v>
                </c:pt>
                <c:pt idx="90">
                  <c:v>40772.44791666666</c:v>
                </c:pt>
                <c:pt idx="91">
                  <c:v>40807.48611111111</c:v>
                </c:pt>
                <c:pt idx="92">
                  <c:v>40835.43402777778</c:v>
                </c:pt>
                <c:pt idx="93">
                  <c:v>40835.4375</c:v>
                </c:pt>
                <c:pt idx="94">
                  <c:v>40863.4270833333</c:v>
                </c:pt>
                <c:pt idx="95">
                  <c:v>40898.45833333333</c:v>
                </c:pt>
                <c:pt idx="96">
                  <c:v>40926.4270833333</c:v>
                </c:pt>
                <c:pt idx="97">
                  <c:v>40954.47222222222</c:v>
                </c:pt>
                <c:pt idx="98">
                  <c:v>40989.43055555555</c:v>
                </c:pt>
                <c:pt idx="99">
                  <c:v>41017.4513888889</c:v>
                </c:pt>
                <c:pt idx="100">
                  <c:v>41045.46180555555</c:v>
                </c:pt>
                <c:pt idx="101">
                  <c:v>41080.44444444444</c:v>
                </c:pt>
                <c:pt idx="102">
                  <c:v>41108.43402777778</c:v>
                </c:pt>
                <c:pt idx="103">
                  <c:v>41136.4513888889</c:v>
                </c:pt>
                <c:pt idx="104">
                  <c:v>41171.40625</c:v>
                </c:pt>
                <c:pt idx="105">
                  <c:v>41171.40972222222</c:v>
                </c:pt>
                <c:pt idx="106">
                  <c:v>41199.41666666666</c:v>
                </c:pt>
                <c:pt idx="107">
                  <c:v>41233.39236111107</c:v>
                </c:pt>
                <c:pt idx="108">
                  <c:v>41262.43402777778</c:v>
                </c:pt>
                <c:pt idx="109">
                  <c:v>41290.4375</c:v>
                </c:pt>
                <c:pt idx="110">
                  <c:v>41325.42361111107</c:v>
                </c:pt>
                <c:pt idx="111">
                  <c:v>41354.44791666666</c:v>
                </c:pt>
                <c:pt idx="112">
                  <c:v>41381.46875</c:v>
                </c:pt>
                <c:pt idx="113">
                  <c:v>41409.38541666666</c:v>
                </c:pt>
                <c:pt idx="114">
                  <c:v>41444.41666666666</c:v>
                </c:pt>
                <c:pt idx="115">
                  <c:v>41465.42361111107</c:v>
                </c:pt>
                <c:pt idx="116">
                  <c:v>41500.4270833333</c:v>
                </c:pt>
                <c:pt idx="117">
                  <c:v>41528.4513888889</c:v>
                </c:pt>
                <c:pt idx="118">
                  <c:v>41528.45486111111</c:v>
                </c:pt>
                <c:pt idx="119">
                  <c:v>41556.45486111111</c:v>
                </c:pt>
                <c:pt idx="120">
                  <c:v>41591.4375</c:v>
                </c:pt>
                <c:pt idx="121">
                  <c:v>41619.42361111107</c:v>
                </c:pt>
                <c:pt idx="122">
                  <c:v>41647.43055555555</c:v>
                </c:pt>
                <c:pt idx="123">
                  <c:v>41690.42361111107</c:v>
                </c:pt>
                <c:pt idx="124">
                  <c:v>41710.42361111107</c:v>
                </c:pt>
                <c:pt idx="125">
                  <c:v>41738.39930555555</c:v>
                </c:pt>
                <c:pt idx="126">
                  <c:v>41773.40625</c:v>
                </c:pt>
                <c:pt idx="127">
                  <c:v>41801.36458333334</c:v>
                </c:pt>
                <c:pt idx="128">
                  <c:v>41829.40625</c:v>
                </c:pt>
                <c:pt idx="129">
                  <c:v>41864.4201388889</c:v>
                </c:pt>
                <c:pt idx="130">
                  <c:v>41892.3888888889</c:v>
                </c:pt>
                <c:pt idx="131">
                  <c:v>41892.39236111107</c:v>
                </c:pt>
                <c:pt idx="132">
                  <c:v>41920.41666666666</c:v>
                </c:pt>
              </c:numCache>
            </c:numRef>
          </c:xVal>
          <c:yVal>
            <c:numRef>
              <c:f>'50 Turb'!$J$1:$J$133</c:f>
              <c:numCache>
                <c:formatCode>General</c:formatCode>
                <c:ptCount val="133"/>
                <c:pt idx="0">
                  <c:v>5.0</c:v>
                </c:pt>
                <c:pt idx="1">
                  <c:v>5.0</c:v>
                </c:pt>
                <c:pt idx="2">
                  <c:v>10.0</c:v>
                </c:pt>
                <c:pt idx="3">
                  <c:v>3.0</c:v>
                </c:pt>
                <c:pt idx="4">
                  <c:v>10.0</c:v>
                </c:pt>
                <c:pt idx="5">
                  <c:v>6.0</c:v>
                </c:pt>
                <c:pt idx="6">
                  <c:v>10.0</c:v>
                </c:pt>
                <c:pt idx="7">
                  <c:v>10.0</c:v>
                </c:pt>
                <c:pt idx="8">
                  <c:v>3.0</c:v>
                </c:pt>
                <c:pt idx="9">
                  <c:v>5.0</c:v>
                </c:pt>
                <c:pt idx="10">
                  <c:v>13.0</c:v>
                </c:pt>
                <c:pt idx="11">
                  <c:v>4.0</c:v>
                </c:pt>
                <c:pt idx="12">
                  <c:v>5.0</c:v>
                </c:pt>
                <c:pt idx="13">
                  <c:v>4.0</c:v>
                </c:pt>
                <c:pt idx="14">
                  <c:v>10.0</c:v>
                </c:pt>
                <c:pt idx="15">
                  <c:v>3.0</c:v>
                </c:pt>
                <c:pt idx="16">
                  <c:v>11.0</c:v>
                </c:pt>
                <c:pt idx="17">
                  <c:v>5.0</c:v>
                </c:pt>
                <c:pt idx="18">
                  <c:v>13.0</c:v>
                </c:pt>
                <c:pt idx="19">
                  <c:v>5.0</c:v>
                </c:pt>
                <c:pt idx="20">
                  <c:v>7.0</c:v>
                </c:pt>
                <c:pt idx="21">
                  <c:v>5.0</c:v>
                </c:pt>
                <c:pt idx="22">
                  <c:v>9.0</c:v>
                </c:pt>
                <c:pt idx="23">
                  <c:v>5.0</c:v>
                </c:pt>
                <c:pt idx="24">
                  <c:v>2.0</c:v>
                </c:pt>
                <c:pt idx="25">
                  <c:v>3.0</c:v>
                </c:pt>
                <c:pt idx="26">
                  <c:v>6.0</c:v>
                </c:pt>
                <c:pt idx="27">
                  <c:v>8.0</c:v>
                </c:pt>
                <c:pt idx="28">
                  <c:v>4.7</c:v>
                </c:pt>
                <c:pt idx="29">
                  <c:v>4.8</c:v>
                </c:pt>
                <c:pt idx="30">
                  <c:v>8.5</c:v>
                </c:pt>
                <c:pt idx="31">
                  <c:v>4.9</c:v>
                </c:pt>
                <c:pt idx="32">
                  <c:v>45.0</c:v>
                </c:pt>
                <c:pt idx="33">
                  <c:v>3.9</c:v>
                </c:pt>
                <c:pt idx="34">
                  <c:v>8.6</c:v>
                </c:pt>
                <c:pt idx="35">
                  <c:v>50.0</c:v>
                </c:pt>
                <c:pt idx="36">
                  <c:v>6.4</c:v>
                </c:pt>
                <c:pt idx="37">
                  <c:v>4.4</c:v>
                </c:pt>
                <c:pt idx="38">
                  <c:v>4.8</c:v>
                </c:pt>
                <c:pt idx="39">
                  <c:v>9.0</c:v>
                </c:pt>
                <c:pt idx="40">
                  <c:v>11.0</c:v>
                </c:pt>
                <c:pt idx="41">
                  <c:v>6.1</c:v>
                </c:pt>
                <c:pt idx="42">
                  <c:v>4.6</c:v>
                </c:pt>
                <c:pt idx="43">
                  <c:v>1.6</c:v>
                </c:pt>
                <c:pt idx="44">
                  <c:v>3.0</c:v>
                </c:pt>
                <c:pt idx="45">
                  <c:v>3.2</c:v>
                </c:pt>
                <c:pt idx="46">
                  <c:v>5.1</c:v>
                </c:pt>
                <c:pt idx="47">
                  <c:v>5.3</c:v>
                </c:pt>
                <c:pt idx="48">
                  <c:v>4.0</c:v>
                </c:pt>
                <c:pt idx="49">
                  <c:v>4.2</c:v>
                </c:pt>
                <c:pt idx="50">
                  <c:v>28.0</c:v>
                </c:pt>
                <c:pt idx="51">
                  <c:v>3.3</c:v>
                </c:pt>
                <c:pt idx="52">
                  <c:v>14.0</c:v>
                </c:pt>
                <c:pt idx="53">
                  <c:v>28.0</c:v>
                </c:pt>
                <c:pt idx="54">
                  <c:v>2.6</c:v>
                </c:pt>
                <c:pt idx="55">
                  <c:v>3.4</c:v>
                </c:pt>
                <c:pt idx="56">
                  <c:v>11.0</c:v>
                </c:pt>
                <c:pt idx="57">
                  <c:v>5.1</c:v>
                </c:pt>
                <c:pt idx="58">
                  <c:v>15.0</c:v>
                </c:pt>
                <c:pt idx="59">
                  <c:v>15.0</c:v>
                </c:pt>
                <c:pt idx="60">
                  <c:v>9.9</c:v>
                </c:pt>
                <c:pt idx="61">
                  <c:v>6.0</c:v>
                </c:pt>
                <c:pt idx="62">
                  <c:v>80.0</c:v>
                </c:pt>
                <c:pt idx="63">
                  <c:v>7.9</c:v>
                </c:pt>
                <c:pt idx="64">
                  <c:v>6.2</c:v>
                </c:pt>
                <c:pt idx="65">
                  <c:v>7.0</c:v>
                </c:pt>
                <c:pt idx="66">
                  <c:v>3.5</c:v>
                </c:pt>
                <c:pt idx="67">
                  <c:v>2.0</c:v>
                </c:pt>
                <c:pt idx="68">
                  <c:v>7.6</c:v>
                </c:pt>
                <c:pt idx="69">
                  <c:v>12.0</c:v>
                </c:pt>
                <c:pt idx="70">
                  <c:v>19.0</c:v>
                </c:pt>
                <c:pt idx="71">
                  <c:v>13.0</c:v>
                </c:pt>
                <c:pt idx="72">
                  <c:v>13.0</c:v>
                </c:pt>
                <c:pt idx="73">
                  <c:v>5.0</c:v>
                </c:pt>
                <c:pt idx="74">
                  <c:v>24.0</c:v>
                </c:pt>
                <c:pt idx="75">
                  <c:v>13.0</c:v>
                </c:pt>
                <c:pt idx="76">
                  <c:v>8.0</c:v>
                </c:pt>
                <c:pt idx="77">
                  <c:v>9.8</c:v>
                </c:pt>
                <c:pt idx="78">
                  <c:v>9.6</c:v>
                </c:pt>
                <c:pt idx="79">
                  <c:v>9.4</c:v>
                </c:pt>
                <c:pt idx="80">
                  <c:v>3.0</c:v>
                </c:pt>
                <c:pt idx="81">
                  <c:v>2.7</c:v>
                </c:pt>
                <c:pt idx="82">
                  <c:v>6.5</c:v>
                </c:pt>
                <c:pt idx="83">
                  <c:v>5.2</c:v>
                </c:pt>
                <c:pt idx="84">
                  <c:v>5.3</c:v>
                </c:pt>
                <c:pt idx="85">
                  <c:v>6.9</c:v>
                </c:pt>
                <c:pt idx="86">
                  <c:v>6.5</c:v>
                </c:pt>
                <c:pt idx="87">
                  <c:v>27.0</c:v>
                </c:pt>
                <c:pt idx="88">
                  <c:v>6.7</c:v>
                </c:pt>
                <c:pt idx="89">
                  <c:v>3.2</c:v>
                </c:pt>
                <c:pt idx="90">
                  <c:v>14.0</c:v>
                </c:pt>
                <c:pt idx="91">
                  <c:v>2.4</c:v>
                </c:pt>
                <c:pt idx="92">
                  <c:v>6.1</c:v>
                </c:pt>
                <c:pt idx="93">
                  <c:v>6.0</c:v>
                </c:pt>
                <c:pt idx="94">
                  <c:v>2.8</c:v>
                </c:pt>
                <c:pt idx="95">
                  <c:v>13.0</c:v>
                </c:pt>
                <c:pt idx="96">
                  <c:v>85.0</c:v>
                </c:pt>
                <c:pt idx="97">
                  <c:v>7.7</c:v>
                </c:pt>
                <c:pt idx="98">
                  <c:v>4.5</c:v>
                </c:pt>
                <c:pt idx="99">
                  <c:v>5.0</c:v>
                </c:pt>
                <c:pt idx="100">
                  <c:v>73.0</c:v>
                </c:pt>
                <c:pt idx="101">
                  <c:v>4.2</c:v>
                </c:pt>
                <c:pt idx="102">
                  <c:v>40.0</c:v>
                </c:pt>
                <c:pt idx="103">
                  <c:v>4.3</c:v>
                </c:pt>
                <c:pt idx="104">
                  <c:v>12.0</c:v>
                </c:pt>
                <c:pt idx="105">
                  <c:v>12.0</c:v>
                </c:pt>
                <c:pt idx="106">
                  <c:v>2.5</c:v>
                </c:pt>
                <c:pt idx="107">
                  <c:v>2.3</c:v>
                </c:pt>
                <c:pt idx="108">
                  <c:v>15.0</c:v>
                </c:pt>
                <c:pt idx="109">
                  <c:v>4.8</c:v>
                </c:pt>
                <c:pt idx="110">
                  <c:v>7.4</c:v>
                </c:pt>
                <c:pt idx="111">
                  <c:v>12.0</c:v>
                </c:pt>
                <c:pt idx="112">
                  <c:v>5.7</c:v>
                </c:pt>
                <c:pt idx="113">
                  <c:v>4.3</c:v>
                </c:pt>
                <c:pt idx="114">
                  <c:v>15.0</c:v>
                </c:pt>
                <c:pt idx="115">
                  <c:v>5.6</c:v>
                </c:pt>
                <c:pt idx="116">
                  <c:v>2.4</c:v>
                </c:pt>
                <c:pt idx="117">
                  <c:v>3.6</c:v>
                </c:pt>
                <c:pt idx="118">
                  <c:v>3.2</c:v>
                </c:pt>
                <c:pt idx="119">
                  <c:v>2.3</c:v>
                </c:pt>
                <c:pt idx="120">
                  <c:v>1.4</c:v>
                </c:pt>
                <c:pt idx="121">
                  <c:v>21.0</c:v>
                </c:pt>
                <c:pt idx="122">
                  <c:v>14.0</c:v>
                </c:pt>
                <c:pt idx="123">
                  <c:v>70.0</c:v>
                </c:pt>
                <c:pt idx="124">
                  <c:v>12.0</c:v>
                </c:pt>
                <c:pt idx="125">
                  <c:v>23.0</c:v>
                </c:pt>
                <c:pt idx="126">
                  <c:v>4.5</c:v>
                </c:pt>
                <c:pt idx="127">
                  <c:v>9.8</c:v>
                </c:pt>
                <c:pt idx="128">
                  <c:v>5.4</c:v>
                </c:pt>
                <c:pt idx="129">
                  <c:v>7.2</c:v>
                </c:pt>
                <c:pt idx="130">
                  <c:v>3.9</c:v>
                </c:pt>
                <c:pt idx="131">
                  <c:v>4.0</c:v>
                </c:pt>
                <c:pt idx="132">
                  <c:v>2.8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657720"/>
        <c:axId val="401662328"/>
      </c:scatterChart>
      <c:valAx>
        <c:axId val="40165772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401662328"/>
        <c:crosses val="autoZero"/>
        <c:crossBetween val="midCat"/>
      </c:valAx>
      <c:valAx>
        <c:axId val="401662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1657720"/>
        <c:crosses val="autoZero"/>
        <c:crossBetween val="midCat"/>
      </c:valAx>
    </c:plotArea>
    <c:legend>
      <c:legendPos val="r"/>
      <c:layout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Total Phosphorus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MC 50</c:v>
          </c:tx>
          <c:spPr>
            <a:ln w="31750">
              <a:noFill/>
            </a:ln>
          </c:spPr>
          <c:xVal>
            <c:numRef>
              <c:f>'50 Total Phos'!$C$2:$C$133</c:f>
              <c:numCache>
                <c:formatCode>m/d/yy</c:formatCode>
                <c:ptCount val="132"/>
                <c:pt idx="0">
                  <c:v>36564.57291666666</c:v>
                </c:pt>
                <c:pt idx="1">
                  <c:v>36655.4826388889</c:v>
                </c:pt>
                <c:pt idx="2">
                  <c:v>36746.56944444445</c:v>
                </c:pt>
                <c:pt idx="3">
                  <c:v>36816.49652777778</c:v>
                </c:pt>
                <c:pt idx="4">
                  <c:v>36908.61805555555</c:v>
                </c:pt>
                <c:pt idx="5">
                  <c:v>36992.46180555555</c:v>
                </c:pt>
                <c:pt idx="6">
                  <c:v>37090.48888888888</c:v>
                </c:pt>
                <c:pt idx="7">
                  <c:v>37175.48958333334</c:v>
                </c:pt>
                <c:pt idx="8">
                  <c:v>37305.51041666666</c:v>
                </c:pt>
                <c:pt idx="9">
                  <c:v>37340.5138888889</c:v>
                </c:pt>
                <c:pt idx="10">
                  <c:v>37398.50347222222</c:v>
                </c:pt>
                <c:pt idx="11">
                  <c:v>37431.46875</c:v>
                </c:pt>
                <c:pt idx="12">
                  <c:v>37459.54166666662</c:v>
                </c:pt>
                <c:pt idx="13">
                  <c:v>37480.51736111107</c:v>
                </c:pt>
                <c:pt idx="14">
                  <c:v>37523.56597222222</c:v>
                </c:pt>
                <c:pt idx="15">
                  <c:v>37550.52430555555</c:v>
                </c:pt>
                <c:pt idx="16">
                  <c:v>37579.40416666667</c:v>
                </c:pt>
                <c:pt idx="17">
                  <c:v>37629.49027777777</c:v>
                </c:pt>
                <c:pt idx="18">
                  <c:v>37684.57986111107</c:v>
                </c:pt>
                <c:pt idx="19">
                  <c:v>37755.53125</c:v>
                </c:pt>
                <c:pt idx="20">
                  <c:v>37775.38541666666</c:v>
                </c:pt>
                <c:pt idx="21">
                  <c:v>37811.52638888889</c:v>
                </c:pt>
                <c:pt idx="22">
                  <c:v>37847.44375</c:v>
                </c:pt>
                <c:pt idx="23">
                  <c:v>37873.45555555555</c:v>
                </c:pt>
                <c:pt idx="24">
                  <c:v>37936.45069444448</c:v>
                </c:pt>
                <c:pt idx="25">
                  <c:v>37998.51527777777</c:v>
                </c:pt>
                <c:pt idx="26">
                  <c:v>38119.625</c:v>
                </c:pt>
                <c:pt idx="27">
                  <c:v>38447.48125</c:v>
                </c:pt>
                <c:pt idx="28">
                  <c:v>38910.44444444444</c:v>
                </c:pt>
                <c:pt idx="29">
                  <c:v>38938.42361111107</c:v>
                </c:pt>
                <c:pt idx="30">
                  <c:v>38978.40347222222</c:v>
                </c:pt>
                <c:pt idx="31">
                  <c:v>38993.55902777778</c:v>
                </c:pt>
                <c:pt idx="32">
                  <c:v>39029.39236111107</c:v>
                </c:pt>
                <c:pt idx="33">
                  <c:v>39064.4375</c:v>
                </c:pt>
                <c:pt idx="34">
                  <c:v>39111.41666666666</c:v>
                </c:pt>
                <c:pt idx="35">
                  <c:v>39127.56944444445</c:v>
                </c:pt>
                <c:pt idx="36">
                  <c:v>39155.53819444444</c:v>
                </c:pt>
                <c:pt idx="37">
                  <c:v>39182.54166666662</c:v>
                </c:pt>
                <c:pt idx="38">
                  <c:v>39211.5138888889</c:v>
                </c:pt>
                <c:pt idx="39">
                  <c:v>39246.55902777778</c:v>
                </c:pt>
                <c:pt idx="40">
                  <c:v>39281.43402777778</c:v>
                </c:pt>
                <c:pt idx="41">
                  <c:v>39302.40972222222</c:v>
                </c:pt>
                <c:pt idx="42">
                  <c:v>39344.43055555555</c:v>
                </c:pt>
                <c:pt idx="43">
                  <c:v>39435.52083333334</c:v>
                </c:pt>
                <c:pt idx="44">
                  <c:v>39463.5625</c:v>
                </c:pt>
                <c:pt idx="45">
                  <c:v>39498.53125</c:v>
                </c:pt>
                <c:pt idx="46">
                  <c:v>39554.42361111107</c:v>
                </c:pt>
                <c:pt idx="47">
                  <c:v>39554.4270833333</c:v>
                </c:pt>
                <c:pt idx="48">
                  <c:v>39590.4375</c:v>
                </c:pt>
                <c:pt idx="49">
                  <c:v>39617.4270833333</c:v>
                </c:pt>
                <c:pt idx="50">
                  <c:v>39645.4375</c:v>
                </c:pt>
                <c:pt idx="51">
                  <c:v>39680.44097222222</c:v>
                </c:pt>
                <c:pt idx="52">
                  <c:v>39680.44444444444</c:v>
                </c:pt>
                <c:pt idx="53">
                  <c:v>39708.39236111107</c:v>
                </c:pt>
                <c:pt idx="54">
                  <c:v>39736.44444444444</c:v>
                </c:pt>
                <c:pt idx="55">
                  <c:v>39771.47916666662</c:v>
                </c:pt>
                <c:pt idx="56">
                  <c:v>39798.39583333334</c:v>
                </c:pt>
                <c:pt idx="57">
                  <c:v>39835.40277777778</c:v>
                </c:pt>
                <c:pt idx="58">
                  <c:v>39862.40972222222</c:v>
                </c:pt>
                <c:pt idx="59">
                  <c:v>39891.38541666666</c:v>
                </c:pt>
                <c:pt idx="60">
                  <c:v>39918.39583333334</c:v>
                </c:pt>
                <c:pt idx="61">
                  <c:v>39953.42361111107</c:v>
                </c:pt>
                <c:pt idx="62">
                  <c:v>39981.41666666666</c:v>
                </c:pt>
                <c:pt idx="63">
                  <c:v>40009.46527777778</c:v>
                </c:pt>
                <c:pt idx="64">
                  <c:v>40044.46527777778</c:v>
                </c:pt>
                <c:pt idx="65">
                  <c:v>40044.46875</c:v>
                </c:pt>
                <c:pt idx="66">
                  <c:v>40072.43055555555</c:v>
                </c:pt>
                <c:pt idx="67">
                  <c:v>40107.46180555555</c:v>
                </c:pt>
                <c:pt idx="68">
                  <c:v>40135.4270833333</c:v>
                </c:pt>
                <c:pt idx="69">
                  <c:v>40162.41666666666</c:v>
                </c:pt>
                <c:pt idx="70">
                  <c:v>40198.43055555555</c:v>
                </c:pt>
                <c:pt idx="71">
                  <c:v>40226.42361111107</c:v>
                </c:pt>
                <c:pt idx="72">
                  <c:v>40254.4513888889</c:v>
                </c:pt>
                <c:pt idx="73">
                  <c:v>40289.4513888889</c:v>
                </c:pt>
                <c:pt idx="74">
                  <c:v>40317.4375</c:v>
                </c:pt>
                <c:pt idx="75">
                  <c:v>40345.40972222222</c:v>
                </c:pt>
                <c:pt idx="76">
                  <c:v>40380.45833333333</c:v>
                </c:pt>
                <c:pt idx="77">
                  <c:v>40408.4375</c:v>
                </c:pt>
                <c:pt idx="78">
                  <c:v>40436.43055555555</c:v>
                </c:pt>
                <c:pt idx="79">
                  <c:v>40436.43402777778</c:v>
                </c:pt>
                <c:pt idx="80">
                  <c:v>40471.51736111107</c:v>
                </c:pt>
                <c:pt idx="81">
                  <c:v>40499.43402777778</c:v>
                </c:pt>
                <c:pt idx="82">
                  <c:v>40527.47569444444</c:v>
                </c:pt>
                <c:pt idx="83">
                  <c:v>40562.4513888889</c:v>
                </c:pt>
                <c:pt idx="84">
                  <c:v>40590.44791666666</c:v>
                </c:pt>
                <c:pt idx="85">
                  <c:v>40618.4270833333</c:v>
                </c:pt>
                <c:pt idx="86">
                  <c:v>40653.43402777778</c:v>
                </c:pt>
                <c:pt idx="87">
                  <c:v>40681.4513888889</c:v>
                </c:pt>
                <c:pt idx="88">
                  <c:v>40709.41319444444</c:v>
                </c:pt>
                <c:pt idx="89">
                  <c:v>40744.4513888889</c:v>
                </c:pt>
                <c:pt idx="90">
                  <c:v>40772.44791666666</c:v>
                </c:pt>
                <c:pt idx="91">
                  <c:v>40807.48611111111</c:v>
                </c:pt>
                <c:pt idx="92">
                  <c:v>40835.43402777778</c:v>
                </c:pt>
                <c:pt idx="93">
                  <c:v>40835.4375</c:v>
                </c:pt>
                <c:pt idx="94">
                  <c:v>40863.4270833333</c:v>
                </c:pt>
                <c:pt idx="95">
                  <c:v>40898.45833333333</c:v>
                </c:pt>
                <c:pt idx="96">
                  <c:v>40926.4270833333</c:v>
                </c:pt>
                <c:pt idx="97">
                  <c:v>40954.47222222222</c:v>
                </c:pt>
                <c:pt idx="98">
                  <c:v>40989.43055555555</c:v>
                </c:pt>
                <c:pt idx="99">
                  <c:v>41017.4513888889</c:v>
                </c:pt>
                <c:pt idx="100">
                  <c:v>41045.46180555555</c:v>
                </c:pt>
                <c:pt idx="101">
                  <c:v>41080.44444444444</c:v>
                </c:pt>
                <c:pt idx="102">
                  <c:v>41108.43402777778</c:v>
                </c:pt>
                <c:pt idx="103">
                  <c:v>41136.4513888889</c:v>
                </c:pt>
                <c:pt idx="104">
                  <c:v>41171.40625</c:v>
                </c:pt>
                <c:pt idx="105">
                  <c:v>41171.40972222222</c:v>
                </c:pt>
                <c:pt idx="106">
                  <c:v>41199.41666666666</c:v>
                </c:pt>
                <c:pt idx="107">
                  <c:v>41233.39236111107</c:v>
                </c:pt>
                <c:pt idx="108">
                  <c:v>41262.43402777778</c:v>
                </c:pt>
                <c:pt idx="109">
                  <c:v>41290.4375</c:v>
                </c:pt>
                <c:pt idx="110">
                  <c:v>41325.42361111107</c:v>
                </c:pt>
                <c:pt idx="111">
                  <c:v>41354.44791666666</c:v>
                </c:pt>
                <c:pt idx="112">
                  <c:v>41381.46875</c:v>
                </c:pt>
                <c:pt idx="113">
                  <c:v>41409.38541666666</c:v>
                </c:pt>
                <c:pt idx="114">
                  <c:v>41444.41666666666</c:v>
                </c:pt>
                <c:pt idx="115">
                  <c:v>41465.42361111107</c:v>
                </c:pt>
                <c:pt idx="116">
                  <c:v>41500.4270833333</c:v>
                </c:pt>
                <c:pt idx="117">
                  <c:v>41528.4513888889</c:v>
                </c:pt>
                <c:pt idx="118">
                  <c:v>41528.45486111111</c:v>
                </c:pt>
                <c:pt idx="119">
                  <c:v>41556.45486111111</c:v>
                </c:pt>
                <c:pt idx="120">
                  <c:v>41591.4375</c:v>
                </c:pt>
                <c:pt idx="121">
                  <c:v>41619.42361111107</c:v>
                </c:pt>
                <c:pt idx="122">
                  <c:v>41647.43055555555</c:v>
                </c:pt>
                <c:pt idx="123">
                  <c:v>41690.42361111107</c:v>
                </c:pt>
                <c:pt idx="124">
                  <c:v>41710.42361111107</c:v>
                </c:pt>
                <c:pt idx="125">
                  <c:v>41738.39930555555</c:v>
                </c:pt>
                <c:pt idx="126">
                  <c:v>41773.40625</c:v>
                </c:pt>
                <c:pt idx="127">
                  <c:v>41801.36458333334</c:v>
                </c:pt>
                <c:pt idx="128">
                  <c:v>41829.40625</c:v>
                </c:pt>
                <c:pt idx="129">
                  <c:v>41864.4201388889</c:v>
                </c:pt>
                <c:pt idx="130">
                  <c:v>41892.3888888889</c:v>
                </c:pt>
                <c:pt idx="131">
                  <c:v>41892.39236111107</c:v>
                </c:pt>
              </c:numCache>
            </c:numRef>
          </c:xVal>
          <c:yVal>
            <c:numRef>
              <c:f>'50 Total Phos'!$J$2:$J$133</c:f>
              <c:numCache>
                <c:formatCode>General</c:formatCode>
                <c:ptCount val="132"/>
                <c:pt idx="0">
                  <c:v>0.032</c:v>
                </c:pt>
                <c:pt idx="1">
                  <c:v>0.041</c:v>
                </c:pt>
                <c:pt idx="2">
                  <c:v>0.07</c:v>
                </c:pt>
                <c:pt idx="3">
                  <c:v>0.03</c:v>
                </c:pt>
                <c:pt idx="4">
                  <c:v>0.028</c:v>
                </c:pt>
                <c:pt idx="5">
                  <c:v>0.07</c:v>
                </c:pt>
                <c:pt idx="6">
                  <c:v>0.08</c:v>
                </c:pt>
                <c:pt idx="7">
                  <c:v>0.06</c:v>
                </c:pt>
                <c:pt idx="8">
                  <c:v>0.05</c:v>
                </c:pt>
                <c:pt idx="9">
                  <c:v>0.06</c:v>
                </c:pt>
                <c:pt idx="10">
                  <c:v>0.09</c:v>
                </c:pt>
                <c:pt idx="11">
                  <c:v>0.07</c:v>
                </c:pt>
                <c:pt idx="12">
                  <c:v>0.11</c:v>
                </c:pt>
                <c:pt idx="13">
                  <c:v>0.09</c:v>
                </c:pt>
                <c:pt idx="14">
                  <c:v>0.06</c:v>
                </c:pt>
                <c:pt idx="15">
                  <c:v>0.07</c:v>
                </c:pt>
                <c:pt idx="16">
                  <c:v>0.05</c:v>
                </c:pt>
                <c:pt idx="17">
                  <c:v>0.026</c:v>
                </c:pt>
                <c:pt idx="18">
                  <c:v>0.048</c:v>
                </c:pt>
                <c:pt idx="19">
                  <c:v>0.06</c:v>
                </c:pt>
                <c:pt idx="20">
                  <c:v>0.06</c:v>
                </c:pt>
                <c:pt idx="21">
                  <c:v>0.07</c:v>
                </c:pt>
                <c:pt idx="22">
                  <c:v>0.07</c:v>
                </c:pt>
                <c:pt idx="23">
                  <c:v>0.06</c:v>
                </c:pt>
                <c:pt idx="24">
                  <c:v>0.035</c:v>
                </c:pt>
                <c:pt idx="25">
                  <c:v>0.025</c:v>
                </c:pt>
                <c:pt idx="26">
                  <c:v>0.06</c:v>
                </c:pt>
                <c:pt idx="27">
                  <c:v>0.039</c:v>
                </c:pt>
                <c:pt idx="28">
                  <c:v>0.058</c:v>
                </c:pt>
                <c:pt idx="29">
                  <c:v>0.11</c:v>
                </c:pt>
                <c:pt idx="30">
                  <c:v>0.065</c:v>
                </c:pt>
                <c:pt idx="31">
                  <c:v>0.052</c:v>
                </c:pt>
                <c:pt idx="32">
                  <c:v>0.37</c:v>
                </c:pt>
                <c:pt idx="33">
                  <c:v>0.039</c:v>
                </c:pt>
                <c:pt idx="34">
                  <c:v>0.046</c:v>
                </c:pt>
                <c:pt idx="35">
                  <c:v>0.1</c:v>
                </c:pt>
                <c:pt idx="36">
                  <c:v>0.044</c:v>
                </c:pt>
                <c:pt idx="37">
                  <c:v>0.043</c:v>
                </c:pt>
                <c:pt idx="38">
                  <c:v>0.058</c:v>
                </c:pt>
                <c:pt idx="39">
                  <c:v>0.075</c:v>
                </c:pt>
                <c:pt idx="40">
                  <c:v>0.18</c:v>
                </c:pt>
                <c:pt idx="41">
                  <c:v>0.11</c:v>
                </c:pt>
                <c:pt idx="42">
                  <c:v>0.069</c:v>
                </c:pt>
                <c:pt idx="43">
                  <c:v>0.046</c:v>
                </c:pt>
                <c:pt idx="44">
                  <c:v>0.064</c:v>
                </c:pt>
                <c:pt idx="45">
                  <c:v>0.058</c:v>
                </c:pt>
                <c:pt idx="46">
                  <c:v>0.056</c:v>
                </c:pt>
                <c:pt idx="47">
                  <c:v>0.059</c:v>
                </c:pt>
                <c:pt idx="48">
                  <c:v>0.14</c:v>
                </c:pt>
                <c:pt idx="49">
                  <c:v>0.11</c:v>
                </c:pt>
                <c:pt idx="50">
                  <c:v>0.084</c:v>
                </c:pt>
                <c:pt idx="51">
                  <c:v>0.059</c:v>
                </c:pt>
                <c:pt idx="52">
                  <c:v>0.062</c:v>
                </c:pt>
                <c:pt idx="53">
                  <c:v>0.21</c:v>
                </c:pt>
                <c:pt idx="54">
                  <c:v>0.062</c:v>
                </c:pt>
                <c:pt idx="55">
                  <c:v>0.075</c:v>
                </c:pt>
                <c:pt idx="56">
                  <c:v>0.078</c:v>
                </c:pt>
                <c:pt idx="57">
                  <c:v>0.042</c:v>
                </c:pt>
                <c:pt idx="58">
                  <c:v>0.046</c:v>
                </c:pt>
                <c:pt idx="59">
                  <c:v>0.071</c:v>
                </c:pt>
                <c:pt idx="60">
                  <c:v>0.052</c:v>
                </c:pt>
                <c:pt idx="61">
                  <c:v>0.068</c:v>
                </c:pt>
                <c:pt idx="62">
                  <c:v>0.19</c:v>
                </c:pt>
                <c:pt idx="63">
                  <c:v>0.068</c:v>
                </c:pt>
                <c:pt idx="64">
                  <c:v>0.06</c:v>
                </c:pt>
                <c:pt idx="65">
                  <c:v>0.062</c:v>
                </c:pt>
                <c:pt idx="66">
                  <c:v>0.06</c:v>
                </c:pt>
                <c:pt idx="67">
                  <c:v>0.037</c:v>
                </c:pt>
                <c:pt idx="68">
                  <c:v>0.053</c:v>
                </c:pt>
                <c:pt idx="69">
                  <c:v>0.046</c:v>
                </c:pt>
                <c:pt idx="70">
                  <c:v>0.052</c:v>
                </c:pt>
                <c:pt idx="71">
                  <c:v>0.056</c:v>
                </c:pt>
                <c:pt idx="72">
                  <c:v>0.072</c:v>
                </c:pt>
                <c:pt idx="73">
                  <c:v>0.045</c:v>
                </c:pt>
                <c:pt idx="74">
                  <c:v>0.1</c:v>
                </c:pt>
                <c:pt idx="75">
                  <c:v>0.1</c:v>
                </c:pt>
                <c:pt idx="76">
                  <c:v>0.12</c:v>
                </c:pt>
                <c:pt idx="77">
                  <c:v>0.12</c:v>
                </c:pt>
                <c:pt idx="78">
                  <c:v>0.069</c:v>
                </c:pt>
                <c:pt idx="79">
                  <c:v>0.068</c:v>
                </c:pt>
                <c:pt idx="80">
                  <c:v>0.068</c:v>
                </c:pt>
                <c:pt idx="81">
                  <c:v>0.049</c:v>
                </c:pt>
                <c:pt idx="82">
                  <c:v>0.047</c:v>
                </c:pt>
                <c:pt idx="83">
                  <c:v>0.042</c:v>
                </c:pt>
                <c:pt idx="84">
                  <c:v>0.045</c:v>
                </c:pt>
                <c:pt idx="85">
                  <c:v>0.067</c:v>
                </c:pt>
                <c:pt idx="86">
                  <c:v>0.1</c:v>
                </c:pt>
                <c:pt idx="87">
                  <c:v>0.13</c:v>
                </c:pt>
                <c:pt idx="88">
                  <c:v>0.084</c:v>
                </c:pt>
                <c:pt idx="89">
                  <c:v>0.074</c:v>
                </c:pt>
                <c:pt idx="90">
                  <c:v>0.15</c:v>
                </c:pt>
                <c:pt idx="91">
                  <c:v>0.086</c:v>
                </c:pt>
                <c:pt idx="92">
                  <c:v>0.11</c:v>
                </c:pt>
                <c:pt idx="93">
                  <c:v>0.1</c:v>
                </c:pt>
                <c:pt idx="94">
                  <c:v>0.069</c:v>
                </c:pt>
                <c:pt idx="95">
                  <c:v>0.068</c:v>
                </c:pt>
                <c:pt idx="96">
                  <c:v>0.28</c:v>
                </c:pt>
                <c:pt idx="97">
                  <c:v>0.054</c:v>
                </c:pt>
                <c:pt idx="98">
                  <c:v>0.065</c:v>
                </c:pt>
                <c:pt idx="99">
                  <c:v>0.062</c:v>
                </c:pt>
                <c:pt idx="100">
                  <c:v>0.23</c:v>
                </c:pt>
                <c:pt idx="101">
                  <c:v>0.075</c:v>
                </c:pt>
                <c:pt idx="102">
                  <c:v>0.14</c:v>
                </c:pt>
                <c:pt idx="103">
                  <c:v>0.071</c:v>
                </c:pt>
                <c:pt idx="104">
                  <c:v>0.09</c:v>
                </c:pt>
                <c:pt idx="105">
                  <c:v>0.088</c:v>
                </c:pt>
                <c:pt idx="106">
                  <c:v>0.054</c:v>
                </c:pt>
                <c:pt idx="107">
                  <c:v>0.053</c:v>
                </c:pt>
                <c:pt idx="108">
                  <c:v>0.071</c:v>
                </c:pt>
                <c:pt idx="109">
                  <c:v>0.08</c:v>
                </c:pt>
                <c:pt idx="110">
                  <c:v>0.055</c:v>
                </c:pt>
                <c:pt idx="111">
                  <c:v>0.11</c:v>
                </c:pt>
                <c:pt idx="112">
                  <c:v>0.086</c:v>
                </c:pt>
                <c:pt idx="113">
                  <c:v>0.061</c:v>
                </c:pt>
                <c:pt idx="114">
                  <c:v>0.14</c:v>
                </c:pt>
                <c:pt idx="115">
                  <c:v>0.084</c:v>
                </c:pt>
                <c:pt idx="116">
                  <c:v>0.083</c:v>
                </c:pt>
                <c:pt idx="117">
                  <c:v>0.067</c:v>
                </c:pt>
                <c:pt idx="118">
                  <c:v>0.068</c:v>
                </c:pt>
                <c:pt idx="119">
                  <c:v>0.074</c:v>
                </c:pt>
                <c:pt idx="120">
                  <c:v>0.057</c:v>
                </c:pt>
                <c:pt idx="121">
                  <c:v>0.14</c:v>
                </c:pt>
                <c:pt idx="122">
                  <c:v>0.059</c:v>
                </c:pt>
                <c:pt idx="123">
                  <c:v>0.11</c:v>
                </c:pt>
                <c:pt idx="124">
                  <c:v>0.048</c:v>
                </c:pt>
                <c:pt idx="125">
                  <c:v>0.073</c:v>
                </c:pt>
                <c:pt idx="126">
                  <c:v>0.071</c:v>
                </c:pt>
                <c:pt idx="127">
                  <c:v>0.11</c:v>
                </c:pt>
                <c:pt idx="128">
                  <c:v>0.073</c:v>
                </c:pt>
                <c:pt idx="129">
                  <c:v>0.073</c:v>
                </c:pt>
                <c:pt idx="130">
                  <c:v>0.092</c:v>
                </c:pt>
                <c:pt idx="131">
                  <c:v>0.092</c:v>
                </c:pt>
              </c:numCache>
            </c:numRef>
          </c:yVal>
          <c:smooth val="0"/>
        </c:ser>
        <c:ser>
          <c:idx val="1"/>
          <c:order val="1"/>
          <c:tx>
            <c:v>MC4</c:v>
          </c:tx>
          <c:spPr>
            <a:ln w="31750">
              <a:noFill/>
            </a:ln>
          </c:spPr>
          <c:marker>
            <c:spPr>
              <a:solidFill>
                <a:srgbClr val="660066"/>
              </a:solidFill>
              <a:ln>
                <a:noFill/>
              </a:ln>
            </c:spPr>
          </c:marker>
          <c:xVal>
            <c:numRef>
              <c:f>'4 Total Phos'!$C$2:$C$130</c:f>
              <c:numCache>
                <c:formatCode>m/d/yy</c:formatCode>
                <c:ptCount val="129"/>
                <c:pt idx="0">
                  <c:v>36551.46875</c:v>
                </c:pt>
                <c:pt idx="1">
                  <c:v>36564.60416666662</c:v>
                </c:pt>
                <c:pt idx="2">
                  <c:v>36601.44791666666</c:v>
                </c:pt>
                <c:pt idx="3">
                  <c:v>36655.5625</c:v>
                </c:pt>
                <c:pt idx="4">
                  <c:v>36679.37152777778</c:v>
                </c:pt>
                <c:pt idx="5">
                  <c:v>36746.5451388889</c:v>
                </c:pt>
                <c:pt idx="6">
                  <c:v>36797.55902777778</c:v>
                </c:pt>
                <c:pt idx="7">
                  <c:v>36816.52222222222</c:v>
                </c:pt>
                <c:pt idx="8">
                  <c:v>36832.42361111107</c:v>
                </c:pt>
                <c:pt idx="9">
                  <c:v>36908.59722222222</c:v>
                </c:pt>
                <c:pt idx="10">
                  <c:v>36962.44444444444</c:v>
                </c:pt>
                <c:pt idx="11">
                  <c:v>36992.4375</c:v>
                </c:pt>
                <c:pt idx="12">
                  <c:v>37021.625</c:v>
                </c:pt>
                <c:pt idx="13">
                  <c:v>37054.46180555555</c:v>
                </c:pt>
                <c:pt idx="14">
                  <c:v>37090.50416666667</c:v>
                </c:pt>
                <c:pt idx="15">
                  <c:v>37109.4513888889</c:v>
                </c:pt>
                <c:pt idx="16">
                  <c:v>37147.50694444444</c:v>
                </c:pt>
                <c:pt idx="17">
                  <c:v>37175.51041666666</c:v>
                </c:pt>
                <c:pt idx="18">
                  <c:v>37202.52430555555</c:v>
                </c:pt>
                <c:pt idx="19">
                  <c:v>37305.59027777778</c:v>
                </c:pt>
                <c:pt idx="20">
                  <c:v>37340.53611111111</c:v>
                </c:pt>
                <c:pt idx="21">
                  <c:v>37398.5763888889</c:v>
                </c:pt>
                <c:pt idx="22">
                  <c:v>37431.52083333334</c:v>
                </c:pt>
                <c:pt idx="23">
                  <c:v>37459.50694444444</c:v>
                </c:pt>
                <c:pt idx="24">
                  <c:v>37480.53472222222</c:v>
                </c:pt>
                <c:pt idx="25">
                  <c:v>37523.45486111111</c:v>
                </c:pt>
                <c:pt idx="26">
                  <c:v>37550.5451388889</c:v>
                </c:pt>
                <c:pt idx="27">
                  <c:v>37579.43402777778</c:v>
                </c:pt>
                <c:pt idx="28">
                  <c:v>37629.53472222222</c:v>
                </c:pt>
                <c:pt idx="29">
                  <c:v>37684.56944444445</c:v>
                </c:pt>
                <c:pt idx="30">
                  <c:v>37755.55</c:v>
                </c:pt>
                <c:pt idx="31">
                  <c:v>37775.40277777778</c:v>
                </c:pt>
                <c:pt idx="32">
                  <c:v>37811.54861111111</c:v>
                </c:pt>
                <c:pt idx="33">
                  <c:v>37847.46527777778</c:v>
                </c:pt>
                <c:pt idx="34">
                  <c:v>37873.47916666662</c:v>
                </c:pt>
                <c:pt idx="35">
                  <c:v>37936.47361111111</c:v>
                </c:pt>
                <c:pt idx="36">
                  <c:v>37998.54375</c:v>
                </c:pt>
                <c:pt idx="37">
                  <c:v>38119.60625</c:v>
                </c:pt>
                <c:pt idx="38">
                  <c:v>38447.57291666666</c:v>
                </c:pt>
                <c:pt idx="39">
                  <c:v>38910.43055555555</c:v>
                </c:pt>
                <c:pt idx="40">
                  <c:v>38938.41666666666</c:v>
                </c:pt>
                <c:pt idx="41">
                  <c:v>39029.38541666666</c:v>
                </c:pt>
                <c:pt idx="42">
                  <c:v>39064.42361111107</c:v>
                </c:pt>
                <c:pt idx="43">
                  <c:v>39111.40972222222</c:v>
                </c:pt>
                <c:pt idx="44">
                  <c:v>39302.40277777778</c:v>
                </c:pt>
                <c:pt idx="45">
                  <c:v>39498.54166666662</c:v>
                </c:pt>
                <c:pt idx="46">
                  <c:v>39590.4513888889</c:v>
                </c:pt>
                <c:pt idx="47">
                  <c:v>39645.42361111107</c:v>
                </c:pt>
                <c:pt idx="48">
                  <c:v>39645.4270833333</c:v>
                </c:pt>
                <c:pt idx="49">
                  <c:v>39680.4270833333</c:v>
                </c:pt>
                <c:pt idx="50">
                  <c:v>39708.38194444444</c:v>
                </c:pt>
                <c:pt idx="51">
                  <c:v>39736.43402777778</c:v>
                </c:pt>
                <c:pt idx="52">
                  <c:v>39771.46527777778</c:v>
                </c:pt>
                <c:pt idx="53">
                  <c:v>39798.38194444444</c:v>
                </c:pt>
                <c:pt idx="54">
                  <c:v>39835.3888888889</c:v>
                </c:pt>
                <c:pt idx="55">
                  <c:v>39862.39930555555</c:v>
                </c:pt>
                <c:pt idx="56">
                  <c:v>39891.37152777778</c:v>
                </c:pt>
                <c:pt idx="57">
                  <c:v>39918.37847222222</c:v>
                </c:pt>
                <c:pt idx="58">
                  <c:v>39953.41666666666</c:v>
                </c:pt>
                <c:pt idx="59">
                  <c:v>39981.39583333334</c:v>
                </c:pt>
                <c:pt idx="60">
                  <c:v>40009.4513888889</c:v>
                </c:pt>
                <c:pt idx="61">
                  <c:v>40009.45486111111</c:v>
                </c:pt>
                <c:pt idx="62">
                  <c:v>40044.45486111111</c:v>
                </c:pt>
                <c:pt idx="63">
                  <c:v>40072.4201388889</c:v>
                </c:pt>
                <c:pt idx="64">
                  <c:v>40107.42361111107</c:v>
                </c:pt>
                <c:pt idx="65">
                  <c:v>40135.4201388889</c:v>
                </c:pt>
                <c:pt idx="66">
                  <c:v>40162.40972222222</c:v>
                </c:pt>
                <c:pt idx="67">
                  <c:v>40198.4201388889</c:v>
                </c:pt>
                <c:pt idx="68">
                  <c:v>40226.40625</c:v>
                </c:pt>
                <c:pt idx="69">
                  <c:v>40254.4201388889</c:v>
                </c:pt>
                <c:pt idx="70">
                  <c:v>40289.44444444444</c:v>
                </c:pt>
                <c:pt idx="71">
                  <c:v>40317.42361111107</c:v>
                </c:pt>
                <c:pt idx="72">
                  <c:v>40345.40277777778</c:v>
                </c:pt>
                <c:pt idx="73">
                  <c:v>40380.44791666666</c:v>
                </c:pt>
                <c:pt idx="74">
                  <c:v>40408.42361111107</c:v>
                </c:pt>
                <c:pt idx="75">
                  <c:v>40408.4270833333</c:v>
                </c:pt>
                <c:pt idx="76">
                  <c:v>40436.42361111107</c:v>
                </c:pt>
                <c:pt idx="77">
                  <c:v>40471.50347222222</c:v>
                </c:pt>
                <c:pt idx="78">
                  <c:v>40499.42361111107</c:v>
                </c:pt>
                <c:pt idx="79">
                  <c:v>40527.46527777778</c:v>
                </c:pt>
                <c:pt idx="80">
                  <c:v>40562.4375</c:v>
                </c:pt>
                <c:pt idx="81">
                  <c:v>40590.4375</c:v>
                </c:pt>
                <c:pt idx="82">
                  <c:v>40618.41666666666</c:v>
                </c:pt>
                <c:pt idx="83">
                  <c:v>40653.4201388889</c:v>
                </c:pt>
                <c:pt idx="84">
                  <c:v>40681.44097222222</c:v>
                </c:pt>
                <c:pt idx="85">
                  <c:v>40709.40625</c:v>
                </c:pt>
                <c:pt idx="86">
                  <c:v>40744.4375</c:v>
                </c:pt>
                <c:pt idx="87">
                  <c:v>40772.43402777778</c:v>
                </c:pt>
                <c:pt idx="88">
                  <c:v>40807.46527777778</c:v>
                </c:pt>
                <c:pt idx="89">
                  <c:v>40807.46875</c:v>
                </c:pt>
                <c:pt idx="90">
                  <c:v>40835.4201388889</c:v>
                </c:pt>
                <c:pt idx="91">
                  <c:v>40863.41319444444</c:v>
                </c:pt>
                <c:pt idx="92">
                  <c:v>40898.4513888889</c:v>
                </c:pt>
                <c:pt idx="93">
                  <c:v>40926.41666666666</c:v>
                </c:pt>
                <c:pt idx="94">
                  <c:v>40954.46180555555</c:v>
                </c:pt>
                <c:pt idx="95">
                  <c:v>40989.4201388889</c:v>
                </c:pt>
                <c:pt idx="96">
                  <c:v>41017.44097222222</c:v>
                </c:pt>
                <c:pt idx="97">
                  <c:v>41045.4513888889</c:v>
                </c:pt>
                <c:pt idx="98">
                  <c:v>41080.43055555555</c:v>
                </c:pt>
                <c:pt idx="99">
                  <c:v>41108.42361111107</c:v>
                </c:pt>
                <c:pt idx="100">
                  <c:v>41136.43402777778</c:v>
                </c:pt>
                <c:pt idx="101">
                  <c:v>41136.4375</c:v>
                </c:pt>
                <c:pt idx="102">
                  <c:v>41171.39583333334</c:v>
                </c:pt>
                <c:pt idx="103">
                  <c:v>41199.40625</c:v>
                </c:pt>
                <c:pt idx="104">
                  <c:v>41233.38194444444</c:v>
                </c:pt>
                <c:pt idx="105">
                  <c:v>41262.42361111107</c:v>
                </c:pt>
                <c:pt idx="106">
                  <c:v>41290.4270833333</c:v>
                </c:pt>
                <c:pt idx="107">
                  <c:v>41325.41319444444</c:v>
                </c:pt>
                <c:pt idx="108">
                  <c:v>41354.4375</c:v>
                </c:pt>
                <c:pt idx="109">
                  <c:v>41381.47916666662</c:v>
                </c:pt>
                <c:pt idx="110">
                  <c:v>41409.375</c:v>
                </c:pt>
                <c:pt idx="111">
                  <c:v>41444.39930555555</c:v>
                </c:pt>
                <c:pt idx="112">
                  <c:v>41465.41319444444</c:v>
                </c:pt>
                <c:pt idx="113">
                  <c:v>41500.41666666666</c:v>
                </c:pt>
                <c:pt idx="114">
                  <c:v>41500.4201388889</c:v>
                </c:pt>
                <c:pt idx="115">
                  <c:v>41528.44097222222</c:v>
                </c:pt>
                <c:pt idx="116">
                  <c:v>41556.44444444444</c:v>
                </c:pt>
                <c:pt idx="117">
                  <c:v>41591.4270833333</c:v>
                </c:pt>
                <c:pt idx="118">
                  <c:v>41619.40972222222</c:v>
                </c:pt>
                <c:pt idx="119">
                  <c:v>41647.4201388889</c:v>
                </c:pt>
                <c:pt idx="120">
                  <c:v>41690.41666666666</c:v>
                </c:pt>
                <c:pt idx="121">
                  <c:v>41710.41319444444</c:v>
                </c:pt>
                <c:pt idx="122">
                  <c:v>41738.39236111107</c:v>
                </c:pt>
                <c:pt idx="123">
                  <c:v>41773.39583333334</c:v>
                </c:pt>
                <c:pt idx="124">
                  <c:v>41801.3576388889</c:v>
                </c:pt>
                <c:pt idx="125">
                  <c:v>41829.39930555555</c:v>
                </c:pt>
                <c:pt idx="126">
                  <c:v>41864.40972222222</c:v>
                </c:pt>
                <c:pt idx="127">
                  <c:v>41864.41319444444</c:v>
                </c:pt>
                <c:pt idx="128">
                  <c:v>41892.38194444444</c:v>
                </c:pt>
              </c:numCache>
            </c:numRef>
          </c:xVal>
          <c:yVal>
            <c:numRef>
              <c:f>'4 Total Phos'!$J$2:$J$130</c:f>
              <c:numCache>
                <c:formatCode>General</c:formatCode>
                <c:ptCount val="129"/>
                <c:pt idx="0">
                  <c:v>0.06</c:v>
                </c:pt>
                <c:pt idx="1">
                  <c:v>0.12</c:v>
                </c:pt>
                <c:pt idx="2">
                  <c:v>0.033</c:v>
                </c:pt>
                <c:pt idx="3">
                  <c:v>0.06</c:v>
                </c:pt>
                <c:pt idx="4">
                  <c:v>0.06</c:v>
                </c:pt>
                <c:pt idx="5">
                  <c:v>0.06</c:v>
                </c:pt>
                <c:pt idx="6">
                  <c:v>0.08</c:v>
                </c:pt>
                <c:pt idx="7">
                  <c:v>0.06</c:v>
                </c:pt>
                <c:pt idx="8">
                  <c:v>0.019</c:v>
                </c:pt>
                <c:pt idx="9">
                  <c:v>0.032</c:v>
                </c:pt>
                <c:pt idx="10">
                  <c:v>0.032</c:v>
                </c:pt>
                <c:pt idx="11">
                  <c:v>0.033</c:v>
                </c:pt>
                <c:pt idx="12">
                  <c:v>0.043</c:v>
                </c:pt>
                <c:pt idx="13">
                  <c:v>0.045</c:v>
                </c:pt>
                <c:pt idx="14">
                  <c:v>0.036</c:v>
                </c:pt>
                <c:pt idx="15">
                  <c:v>0.029</c:v>
                </c:pt>
                <c:pt idx="16">
                  <c:v>0.037</c:v>
                </c:pt>
                <c:pt idx="17">
                  <c:v>0.047</c:v>
                </c:pt>
                <c:pt idx="18">
                  <c:v>0.025</c:v>
                </c:pt>
                <c:pt idx="19">
                  <c:v>0.041</c:v>
                </c:pt>
                <c:pt idx="20">
                  <c:v>0.05</c:v>
                </c:pt>
                <c:pt idx="21">
                  <c:v>0.045</c:v>
                </c:pt>
                <c:pt idx="22">
                  <c:v>0.036</c:v>
                </c:pt>
                <c:pt idx="23">
                  <c:v>0.029</c:v>
                </c:pt>
                <c:pt idx="24">
                  <c:v>0.033</c:v>
                </c:pt>
                <c:pt idx="25">
                  <c:v>0.031</c:v>
                </c:pt>
                <c:pt idx="26">
                  <c:v>0.07</c:v>
                </c:pt>
                <c:pt idx="27">
                  <c:v>0.07</c:v>
                </c:pt>
                <c:pt idx="28">
                  <c:v>0.024</c:v>
                </c:pt>
                <c:pt idx="29">
                  <c:v>0.049</c:v>
                </c:pt>
                <c:pt idx="30">
                  <c:v>0.043</c:v>
                </c:pt>
                <c:pt idx="31">
                  <c:v>0.06</c:v>
                </c:pt>
                <c:pt idx="32">
                  <c:v>0.05</c:v>
                </c:pt>
                <c:pt idx="33">
                  <c:v>0.05</c:v>
                </c:pt>
                <c:pt idx="34">
                  <c:v>0.06</c:v>
                </c:pt>
                <c:pt idx="35">
                  <c:v>0.028</c:v>
                </c:pt>
                <c:pt idx="36">
                  <c:v>0.032</c:v>
                </c:pt>
                <c:pt idx="37">
                  <c:v>0.04</c:v>
                </c:pt>
                <c:pt idx="38">
                  <c:v>0.046</c:v>
                </c:pt>
                <c:pt idx="39">
                  <c:v>0.037</c:v>
                </c:pt>
                <c:pt idx="40">
                  <c:v>0.042</c:v>
                </c:pt>
                <c:pt idx="41">
                  <c:v>0.31</c:v>
                </c:pt>
                <c:pt idx="42">
                  <c:v>0.035</c:v>
                </c:pt>
                <c:pt idx="43">
                  <c:v>0.038</c:v>
                </c:pt>
                <c:pt idx="44">
                  <c:v>0.039</c:v>
                </c:pt>
                <c:pt idx="45">
                  <c:v>0.027</c:v>
                </c:pt>
                <c:pt idx="46">
                  <c:v>0.059</c:v>
                </c:pt>
                <c:pt idx="47">
                  <c:v>0.039</c:v>
                </c:pt>
                <c:pt idx="48">
                  <c:v>0.04</c:v>
                </c:pt>
                <c:pt idx="49">
                  <c:v>0.032</c:v>
                </c:pt>
                <c:pt idx="50">
                  <c:v>0.12</c:v>
                </c:pt>
                <c:pt idx="51">
                  <c:v>0.05</c:v>
                </c:pt>
                <c:pt idx="52">
                  <c:v>0.049</c:v>
                </c:pt>
                <c:pt idx="53">
                  <c:v>0.072</c:v>
                </c:pt>
                <c:pt idx="54">
                  <c:v>0.025</c:v>
                </c:pt>
                <c:pt idx="55">
                  <c:v>0.1</c:v>
                </c:pt>
                <c:pt idx="56">
                  <c:v>0.054</c:v>
                </c:pt>
                <c:pt idx="57">
                  <c:v>0.048</c:v>
                </c:pt>
                <c:pt idx="58">
                  <c:v>0.037</c:v>
                </c:pt>
                <c:pt idx="59">
                  <c:v>0.19</c:v>
                </c:pt>
                <c:pt idx="60">
                  <c:v>0.047</c:v>
                </c:pt>
                <c:pt idx="61">
                  <c:v>0.049</c:v>
                </c:pt>
                <c:pt idx="62">
                  <c:v>0.031</c:v>
                </c:pt>
                <c:pt idx="63">
                  <c:v>0.032</c:v>
                </c:pt>
                <c:pt idx="64">
                  <c:v>0.027</c:v>
                </c:pt>
                <c:pt idx="65">
                  <c:v>0.032</c:v>
                </c:pt>
                <c:pt idx="66">
                  <c:v>0.037</c:v>
                </c:pt>
                <c:pt idx="67">
                  <c:v>0.054</c:v>
                </c:pt>
                <c:pt idx="68">
                  <c:v>0.03</c:v>
                </c:pt>
                <c:pt idx="69">
                  <c:v>0.035</c:v>
                </c:pt>
                <c:pt idx="70">
                  <c:v>0.044</c:v>
                </c:pt>
                <c:pt idx="71">
                  <c:v>0.13</c:v>
                </c:pt>
                <c:pt idx="72">
                  <c:v>0.054</c:v>
                </c:pt>
                <c:pt idx="73">
                  <c:v>0.047</c:v>
                </c:pt>
                <c:pt idx="74">
                  <c:v>0.047</c:v>
                </c:pt>
                <c:pt idx="75">
                  <c:v>0.05</c:v>
                </c:pt>
                <c:pt idx="76">
                  <c:v>0.051</c:v>
                </c:pt>
                <c:pt idx="77">
                  <c:v>0.041</c:v>
                </c:pt>
                <c:pt idx="78">
                  <c:v>0.023</c:v>
                </c:pt>
                <c:pt idx="79">
                  <c:v>0.025</c:v>
                </c:pt>
                <c:pt idx="80">
                  <c:v>0.02</c:v>
                </c:pt>
                <c:pt idx="81">
                  <c:v>0.029</c:v>
                </c:pt>
                <c:pt idx="82">
                  <c:v>0.035</c:v>
                </c:pt>
                <c:pt idx="83">
                  <c:v>0.032</c:v>
                </c:pt>
                <c:pt idx="84">
                  <c:v>0.059</c:v>
                </c:pt>
                <c:pt idx="85">
                  <c:v>0.03</c:v>
                </c:pt>
                <c:pt idx="86">
                  <c:v>0.013</c:v>
                </c:pt>
                <c:pt idx="87">
                  <c:v>0.038</c:v>
                </c:pt>
                <c:pt idx="88">
                  <c:v>0.18</c:v>
                </c:pt>
                <c:pt idx="89">
                  <c:v>0.18</c:v>
                </c:pt>
                <c:pt idx="90">
                  <c:v>0.15</c:v>
                </c:pt>
                <c:pt idx="91">
                  <c:v>0.042</c:v>
                </c:pt>
                <c:pt idx="92">
                  <c:v>0.048</c:v>
                </c:pt>
                <c:pt idx="93">
                  <c:v>0.1</c:v>
                </c:pt>
                <c:pt idx="94">
                  <c:v>0.019</c:v>
                </c:pt>
                <c:pt idx="95">
                  <c:v>0.035</c:v>
                </c:pt>
                <c:pt idx="96">
                  <c:v>0.022</c:v>
                </c:pt>
                <c:pt idx="97">
                  <c:v>0.15</c:v>
                </c:pt>
                <c:pt idx="98">
                  <c:v>0.029</c:v>
                </c:pt>
                <c:pt idx="99">
                  <c:v>0.061</c:v>
                </c:pt>
                <c:pt idx="100">
                  <c:v>0.034</c:v>
                </c:pt>
                <c:pt idx="101">
                  <c:v>0.034</c:v>
                </c:pt>
                <c:pt idx="102">
                  <c:v>0.12</c:v>
                </c:pt>
                <c:pt idx="103">
                  <c:v>0.028</c:v>
                </c:pt>
                <c:pt idx="104">
                  <c:v>0.025</c:v>
                </c:pt>
                <c:pt idx="105">
                  <c:v>0.018</c:v>
                </c:pt>
                <c:pt idx="106">
                  <c:v>0.046</c:v>
                </c:pt>
                <c:pt idx="107">
                  <c:v>0.037</c:v>
                </c:pt>
                <c:pt idx="108">
                  <c:v>0.038</c:v>
                </c:pt>
                <c:pt idx="109">
                  <c:v>0.041</c:v>
                </c:pt>
                <c:pt idx="110">
                  <c:v>0.038</c:v>
                </c:pt>
                <c:pt idx="111">
                  <c:v>0.077</c:v>
                </c:pt>
                <c:pt idx="112">
                  <c:v>0.096</c:v>
                </c:pt>
                <c:pt idx="113">
                  <c:v>0.036</c:v>
                </c:pt>
                <c:pt idx="114">
                  <c:v>0.043</c:v>
                </c:pt>
                <c:pt idx="115">
                  <c:v>0.033</c:v>
                </c:pt>
                <c:pt idx="116">
                  <c:v>0.047</c:v>
                </c:pt>
                <c:pt idx="117">
                  <c:v>0.036</c:v>
                </c:pt>
                <c:pt idx="118">
                  <c:v>0.069</c:v>
                </c:pt>
                <c:pt idx="119">
                  <c:v>0.045</c:v>
                </c:pt>
                <c:pt idx="120">
                  <c:v>0.07</c:v>
                </c:pt>
                <c:pt idx="121">
                  <c:v>0.046</c:v>
                </c:pt>
                <c:pt idx="122">
                  <c:v>0.073</c:v>
                </c:pt>
                <c:pt idx="123">
                  <c:v>0.038</c:v>
                </c:pt>
                <c:pt idx="124">
                  <c:v>0.14</c:v>
                </c:pt>
                <c:pt idx="125">
                  <c:v>0.034</c:v>
                </c:pt>
                <c:pt idx="126">
                  <c:v>0.1</c:v>
                </c:pt>
                <c:pt idx="127">
                  <c:v>0.11</c:v>
                </c:pt>
                <c:pt idx="128">
                  <c:v>0.039</c:v>
                </c:pt>
              </c:numCache>
            </c:numRef>
          </c:yVal>
          <c:smooth val="0"/>
        </c:ser>
        <c:ser>
          <c:idx val="2"/>
          <c:order val="2"/>
          <c:tx>
            <c:v>MC2</c:v>
          </c:tx>
          <c:spPr>
            <a:ln w="31750">
              <a:noFill/>
            </a:ln>
          </c:spPr>
          <c:marker>
            <c:spPr>
              <a:solidFill>
                <a:srgbClr val="4EFF30"/>
              </a:solidFill>
              <a:ln>
                <a:noFill/>
              </a:ln>
            </c:spPr>
          </c:marker>
          <c:xVal>
            <c:numRef>
              <c:f>'2 Total Phos'!$C$2:$C$58</c:f>
              <c:numCache>
                <c:formatCode>m/d/yy</c:formatCode>
                <c:ptCount val="57"/>
                <c:pt idx="0">
                  <c:v>38447.61458333334</c:v>
                </c:pt>
                <c:pt idx="1">
                  <c:v>40380.4270833333</c:v>
                </c:pt>
                <c:pt idx="2">
                  <c:v>40380.43055555555</c:v>
                </c:pt>
                <c:pt idx="3">
                  <c:v>40408.40972222222</c:v>
                </c:pt>
                <c:pt idx="4">
                  <c:v>40436.40625</c:v>
                </c:pt>
                <c:pt idx="5">
                  <c:v>40471.47916666662</c:v>
                </c:pt>
                <c:pt idx="6">
                  <c:v>40499.40625</c:v>
                </c:pt>
                <c:pt idx="7">
                  <c:v>40527.44791666666</c:v>
                </c:pt>
                <c:pt idx="8">
                  <c:v>40562.4201388889</c:v>
                </c:pt>
                <c:pt idx="9">
                  <c:v>40590.42361111107</c:v>
                </c:pt>
                <c:pt idx="10">
                  <c:v>40618.39930555555</c:v>
                </c:pt>
                <c:pt idx="11">
                  <c:v>40653.40277777778</c:v>
                </c:pt>
                <c:pt idx="12">
                  <c:v>40681.42361111107</c:v>
                </c:pt>
                <c:pt idx="13">
                  <c:v>40709.3888888889</c:v>
                </c:pt>
                <c:pt idx="14">
                  <c:v>40744.4201388889</c:v>
                </c:pt>
                <c:pt idx="15">
                  <c:v>40744.42361111107</c:v>
                </c:pt>
                <c:pt idx="16">
                  <c:v>40772.41666666666</c:v>
                </c:pt>
                <c:pt idx="17">
                  <c:v>40807.4375</c:v>
                </c:pt>
                <c:pt idx="18">
                  <c:v>40835.39930555555</c:v>
                </c:pt>
                <c:pt idx="19">
                  <c:v>40863.3888888889</c:v>
                </c:pt>
                <c:pt idx="20">
                  <c:v>40898.43055555555</c:v>
                </c:pt>
                <c:pt idx="21">
                  <c:v>40926.39583333334</c:v>
                </c:pt>
                <c:pt idx="22">
                  <c:v>40954.44444444444</c:v>
                </c:pt>
                <c:pt idx="23">
                  <c:v>40989.40277777778</c:v>
                </c:pt>
                <c:pt idx="24">
                  <c:v>41017.42361111107</c:v>
                </c:pt>
                <c:pt idx="25">
                  <c:v>41045.43402777778</c:v>
                </c:pt>
                <c:pt idx="26">
                  <c:v>41080.41666666666</c:v>
                </c:pt>
                <c:pt idx="27">
                  <c:v>41108.39236111107</c:v>
                </c:pt>
                <c:pt idx="28">
                  <c:v>41108.39583333334</c:v>
                </c:pt>
                <c:pt idx="29">
                  <c:v>41136.41666666666</c:v>
                </c:pt>
                <c:pt idx="30">
                  <c:v>41171.37847222222</c:v>
                </c:pt>
                <c:pt idx="31">
                  <c:v>41199.38541666666</c:v>
                </c:pt>
                <c:pt idx="32">
                  <c:v>41233.36805555555</c:v>
                </c:pt>
                <c:pt idx="33">
                  <c:v>41262.40625</c:v>
                </c:pt>
                <c:pt idx="34">
                  <c:v>41290.40972222222</c:v>
                </c:pt>
                <c:pt idx="35">
                  <c:v>41325.39583333334</c:v>
                </c:pt>
                <c:pt idx="36">
                  <c:v>41354.41666666666</c:v>
                </c:pt>
                <c:pt idx="37">
                  <c:v>41381.48958333334</c:v>
                </c:pt>
                <c:pt idx="38">
                  <c:v>41409.35416666666</c:v>
                </c:pt>
                <c:pt idx="39">
                  <c:v>41444.38194444444</c:v>
                </c:pt>
                <c:pt idx="40">
                  <c:v>41465.39236111107</c:v>
                </c:pt>
                <c:pt idx="41">
                  <c:v>41465.39583333334</c:v>
                </c:pt>
                <c:pt idx="42">
                  <c:v>41500.39930555555</c:v>
                </c:pt>
                <c:pt idx="43">
                  <c:v>41528.41666666666</c:v>
                </c:pt>
                <c:pt idx="44">
                  <c:v>41556.42361111107</c:v>
                </c:pt>
                <c:pt idx="45">
                  <c:v>41591.40972222222</c:v>
                </c:pt>
                <c:pt idx="46">
                  <c:v>41619.3888888889</c:v>
                </c:pt>
                <c:pt idx="47">
                  <c:v>41647.39583333334</c:v>
                </c:pt>
                <c:pt idx="48">
                  <c:v>41690.39236111107</c:v>
                </c:pt>
                <c:pt idx="49">
                  <c:v>41710.39583333334</c:v>
                </c:pt>
                <c:pt idx="50">
                  <c:v>41738.37847222222</c:v>
                </c:pt>
                <c:pt idx="51">
                  <c:v>41773.37847222222</c:v>
                </c:pt>
                <c:pt idx="52">
                  <c:v>41801.34375</c:v>
                </c:pt>
                <c:pt idx="53">
                  <c:v>41829.38194444444</c:v>
                </c:pt>
                <c:pt idx="54">
                  <c:v>41829.38541666666</c:v>
                </c:pt>
                <c:pt idx="55">
                  <c:v>41864.39236111107</c:v>
                </c:pt>
                <c:pt idx="56">
                  <c:v>41892.37152777778</c:v>
                </c:pt>
              </c:numCache>
            </c:numRef>
          </c:xVal>
          <c:yVal>
            <c:numRef>
              <c:f>'2 Total Phos'!$J$2:$J$58</c:f>
              <c:numCache>
                <c:formatCode>General</c:formatCode>
                <c:ptCount val="57"/>
                <c:pt idx="0">
                  <c:v>0.031</c:v>
                </c:pt>
                <c:pt idx="1">
                  <c:v>0.04</c:v>
                </c:pt>
                <c:pt idx="2">
                  <c:v>0.039</c:v>
                </c:pt>
                <c:pt idx="3">
                  <c:v>0.033</c:v>
                </c:pt>
                <c:pt idx="4">
                  <c:v>0.036</c:v>
                </c:pt>
                <c:pt idx="5">
                  <c:v>0.049</c:v>
                </c:pt>
                <c:pt idx="6">
                  <c:v>0.02</c:v>
                </c:pt>
                <c:pt idx="7">
                  <c:v>0.036</c:v>
                </c:pt>
                <c:pt idx="8">
                  <c:v>0.029</c:v>
                </c:pt>
                <c:pt idx="9">
                  <c:v>0.024</c:v>
                </c:pt>
                <c:pt idx="10">
                  <c:v>0.03</c:v>
                </c:pt>
                <c:pt idx="11">
                  <c:v>0.03</c:v>
                </c:pt>
                <c:pt idx="12">
                  <c:v>0.046</c:v>
                </c:pt>
                <c:pt idx="13">
                  <c:v>0.033</c:v>
                </c:pt>
                <c:pt idx="14">
                  <c:v>0.012</c:v>
                </c:pt>
                <c:pt idx="15">
                  <c:v>0.01</c:v>
                </c:pt>
                <c:pt idx="16">
                  <c:v>0.048</c:v>
                </c:pt>
                <c:pt idx="17">
                  <c:v>0.24</c:v>
                </c:pt>
                <c:pt idx="18">
                  <c:v>0.13</c:v>
                </c:pt>
                <c:pt idx="19">
                  <c:v>0.024</c:v>
                </c:pt>
                <c:pt idx="20">
                  <c:v>0.068</c:v>
                </c:pt>
                <c:pt idx="21">
                  <c:v>0.046</c:v>
                </c:pt>
                <c:pt idx="22">
                  <c:v>0.016</c:v>
                </c:pt>
                <c:pt idx="23">
                  <c:v>0.025</c:v>
                </c:pt>
                <c:pt idx="24">
                  <c:v>0.02</c:v>
                </c:pt>
                <c:pt idx="25">
                  <c:v>0.073</c:v>
                </c:pt>
                <c:pt idx="26">
                  <c:v>0.024</c:v>
                </c:pt>
                <c:pt idx="27">
                  <c:v>0.045</c:v>
                </c:pt>
                <c:pt idx="28">
                  <c:v>0.052</c:v>
                </c:pt>
                <c:pt idx="29">
                  <c:v>0.026</c:v>
                </c:pt>
                <c:pt idx="30">
                  <c:v>0.058</c:v>
                </c:pt>
                <c:pt idx="31">
                  <c:v>0.028</c:v>
                </c:pt>
                <c:pt idx="32">
                  <c:v>0.026</c:v>
                </c:pt>
                <c:pt idx="33">
                  <c:v>0.016</c:v>
                </c:pt>
                <c:pt idx="34">
                  <c:v>0.046</c:v>
                </c:pt>
                <c:pt idx="35">
                  <c:v>0.029</c:v>
                </c:pt>
                <c:pt idx="36">
                  <c:v>0.027</c:v>
                </c:pt>
                <c:pt idx="37">
                  <c:v>0.034</c:v>
                </c:pt>
                <c:pt idx="38">
                  <c:v>0.032</c:v>
                </c:pt>
                <c:pt idx="39">
                  <c:v>0.082</c:v>
                </c:pt>
                <c:pt idx="40">
                  <c:v>0.072</c:v>
                </c:pt>
                <c:pt idx="41">
                  <c:v>0.074</c:v>
                </c:pt>
                <c:pt idx="42">
                  <c:v>0.04</c:v>
                </c:pt>
                <c:pt idx="43">
                  <c:v>0.029</c:v>
                </c:pt>
                <c:pt idx="44">
                  <c:v>0.064</c:v>
                </c:pt>
                <c:pt idx="45">
                  <c:v>0.025</c:v>
                </c:pt>
                <c:pt idx="46">
                  <c:v>0.053</c:v>
                </c:pt>
                <c:pt idx="47">
                  <c:v>0.038</c:v>
                </c:pt>
                <c:pt idx="48">
                  <c:v>0.043</c:v>
                </c:pt>
                <c:pt idx="49">
                  <c:v>0.042</c:v>
                </c:pt>
                <c:pt idx="50">
                  <c:v>0.049</c:v>
                </c:pt>
                <c:pt idx="51">
                  <c:v>0.038</c:v>
                </c:pt>
                <c:pt idx="52">
                  <c:v>0.072</c:v>
                </c:pt>
                <c:pt idx="53">
                  <c:v>0.033</c:v>
                </c:pt>
                <c:pt idx="54">
                  <c:v>0.032</c:v>
                </c:pt>
                <c:pt idx="55">
                  <c:v>0.08</c:v>
                </c:pt>
                <c:pt idx="56">
                  <c:v>0.038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729176"/>
        <c:axId val="401735176"/>
      </c:scatterChart>
      <c:valAx>
        <c:axId val="401729176"/>
        <c:scaling>
          <c:orientation val="minMax"/>
          <c:max val="42000.0"/>
        </c:scaling>
        <c:delete val="0"/>
        <c:axPos val="b"/>
        <c:numFmt formatCode="m/d/yy" sourceLinked="1"/>
        <c:majorTickMark val="out"/>
        <c:minorTickMark val="none"/>
        <c:tickLblPos val="nextTo"/>
        <c:crossAx val="401735176"/>
        <c:crosses val="autoZero"/>
        <c:crossBetween val="midCat"/>
      </c:valAx>
      <c:valAx>
        <c:axId val="401735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17291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MC4 Turbidity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Sheet1!$A$6689:$S$6689</c:f>
              <c:strCache>
                <c:ptCount val="1"/>
                <c:pt idx="0">
                  <c:v>AF16495 ID4.1 10/8/2014 MY1B 35.467939 -80.790489 W. Br. Rocky River Total Suspended Solids &lt; 5 mg/L 5.0 No Philip Lung 343522 10/11/2014 River Ford Rd. (Bridge) 10/15/2014</c:v>
                </c:pt>
              </c:strCache>
            </c:strRef>
          </c:tx>
          <c:xVal>
            <c:strRef>
              <c:f>Sheet1!$T$1:$T$6688</c:f>
              <c:strCache>
                <c:ptCount val="134"/>
                <c:pt idx="0">
                  <c:v>Approved By</c:v>
                </c:pt>
                <c:pt idx="1">
                  <c:v>Jeff Price</c:v>
                </c:pt>
                <c:pt idx="2">
                  <c:v>Jeff Price</c:v>
                </c:pt>
                <c:pt idx="3">
                  <c:v>Jeff Price</c:v>
                </c:pt>
                <c:pt idx="4">
                  <c:v>Jeff Price</c:v>
                </c:pt>
                <c:pt idx="5">
                  <c:v>Jeff Price</c:v>
                </c:pt>
                <c:pt idx="6">
                  <c:v>Jeff Price</c:v>
                </c:pt>
                <c:pt idx="7">
                  <c:v>Jeff Price</c:v>
                </c:pt>
                <c:pt idx="8">
                  <c:v>Jeff Price</c:v>
                </c:pt>
                <c:pt idx="9">
                  <c:v>Jeff Price</c:v>
                </c:pt>
                <c:pt idx="10">
                  <c:v>Jeff Price</c:v>
                </c:pt>
                <c:pt idx="11">
                  <c:v>Jeff Price</c:v>
                </c:pt>
                <c:pt idx="12">
                  <c:v>Jeff Price</c:v>
                </c:pt>
                <c:pt idx="13">
                  <c:v>Jeff Price</c:v>
                </c:pt>
                <c:pt idx="14">
                  <c:v>Jeff Price</c:v>
                </c:pt>
                <c:pt idx="15">
                  <c:v>Jeff Price</c:v>
                </c:pt>
                <c:pt idx="16">
                  <c:v>Jeff Price</c:v>
                </c:pt>
                <c:pt idx="17">
                  <c:v>Jeff Price</c:v>
                </c:pt>
                <c:pt idx="18">
                  <c:v>Jeff Price</c:v>
                </c:pt>
                <c:pt idx="19">
                  <c:v>Jeff Price</c:v>
                </c:pt>
                <c:pt idx="20">
                  <c:v>Jeff Price</c:v>
                </c:pt>
                <c:pt idx="21">
                  <c:v>Jeff Price</c:v>
                </c:pt>
                <c:pt idx="22">
                  <c:v>Jeff Price</c:v>
                </c:pt>
                <c:pt idx="23">
                  <c:v>Jeff Price</c:v>
                </c:pt>
                <c:pt idx="24">
                  <c:v>Jeff Price</c:v>
                </c:pt>
                <c:pt idx="25">
                  <c:v>Jeff Price</c:v>
                </c:pt>
                <c:pt idx="26">
                  <c:v>Jeff Price</c:v>
                </c:pt>
                <c:pt idx="27">
                  <c:v>Jeff Price</c:v>
                </c:pt>
                <c:pt idx="28">
                  <c:v>Jeff Price</c:v>
                </c:pt>
                <c:pt idx="29">
                  <c:v>Jeff Price</c:v>
                </c:pt>
                <c:pt idx="30">
                  <c:v>Jeff Price</c:v>
                </c:pt>
                <c:pt idx="31">
                  <c:v>Jeff Price</c:v>
                </c:pt>
                <c:pt idx="32">
                  <c:v>Jeff Price</c:v>
                </c:pt>
                <c:pt idx="33">
                  <c:v>Jeff Price</c:v>
                </c:pt>
                <c:pt idx="34">
                  <c:v>Jeff Price</c:v>
                </c:pt>
                <c:pt idx="35">
                  <c:v>Jeff Price</c:v>
                </c:pt>
                <c:pt idx="36">
                  <c:v>Jeff Price</c:v>
                </c:pt>
                <c:pt idx="37">
                  <c:v>Jeff Price</c:v>
                </c:pt>
                <c:pt idx="38">
                  <c:v>Jeff Price</c:v>
                </c:pt>
                <c:pt idx="39">
                  <c:v>Jeff Price</c:v>
                </c:pt>
                <c:pt idx="40">
                  <c:v>Jeff Price</c:v>
                </c:pt>
                <c:pt idx="41">
                  <c:v>Jeff Price</c:v>
                </c:pt>
                <c:pt idx="42">
                  <c:v>Jeff Price</c:v>
                </c:pt>
                <c:pt idx="43">
                  <c:v>Jeff Price</c:v>
                </c:pt>
                <c:pt idx="44">
                  <c:v>Jeff Price</c:v>
                </c:pt>
                <c:pt idx="45">
                  <c:v>Jeff Price</c:v>
                </c:pt>
                <c:pt idx="46">
                  <c:v>Jeff Price</c:v>
                </c:pt>
                <c:pt idx="47">
                  <c:v>Jeff Price</c:v>
                </c:pt>
                <c:pt idx="48">
                  <c:v>Jeff Price</c:v>
                </c:pt>
                <c:pt idx="49">
                  <c:v>Jeff Price</c:v>
                </c:pt>
                <c:pt idx="50">
                  <c:v>Jeff Price</c:v>
                </c:pt>
                <c:pt idx="51">
                  <c:v>Jeff Price</c:v>
                </c:pt>
                <c:pt idx="52">
                  <c:v>Jeff Price</c:v>
                </c:pt>
                <c:pt idx="53">
                  <c:v>Jeff Price</c:v>
                </c:pt>
                <c:pt idx="54">
                  <c:v>Jeff Price</c:v>
                </c:pt>
                <c:pt idx="55">
                  <c:v>Jeff Price</c:v>
                </c:pt>
                <c:pt idx="56">
                  <c:v>Jeff Price</c:v>
                </c:pt>
                <c:pt idx="57">
                  <c:v>Jeff Price</c:v>
                </c:pt>
                <c:pt idx="58">
                  <c:v>Jeff Price</c:v>
                </c:pt>
                <c:pt idx="59">
                  <c:v>Jeff Price</c:v>
                </c:pt>
                <c:pt idx="60">
                  <c:v>Jeff Price</c:v>
                </c:pt>
                <c:pt idx="61">
                  <c:v>Jeff Price</c:v>
                </c:pt>
                <c:pt idx="62">
                  <c:v>Jeff Price</c:v>
                </c:pt>
                <c:pt idx="63">
                  <c:v>Jeff Price</c:v>
                </c:pt>
                <c:pt idx="64">
                  <c:v>Jeff Price</c:v>
                </c:pt>
                <c:pt idx="65">
                  <c:v>Jeff Price</c:v>
                </c:pt>
                <c:pt idx="66">
                  <c:v>Jeff Price</c:v>
                </c:pt>
                <c:pt idx="67">
                  <c:v>Jeff Price</c:v>
                </c:pt>
                <c:pt idx="68">
                  <c:v>Jeff Price</c:v>
                </c:pt>
                <c:pt idx="69">
                  <c:v>Jeff Price</c:v>
                </c:pt>
                <c:pt idx="70">
                  <c:v>Jeff Price</c:v>
                </c:pt>
                <c:pt idx="71">
                  <c:v>Jeff Price</c:v>
                </c:pt>
                <c:pt idx="72">
                  <c:v>Jeff Price</c:v>
                </c:pt>
                <c:pt idx="73">
                  <c:v>Jeff Price</c:v>
                </c:pt>
                <c:pt idx="74">
                  <c:v>Jeff Price</c:v>
                </c:pt>
                <c:pt idx="75">
                  <c:v>Jeff Price</c:v>
                </c:pt>
                <c:pt idx="76">
                  <c:v>Jeff Price</c:v>
                </c:pt>
                <c:pt idx="77">
                  <c:v>Jeff Price</c:v>
                </c:pt>
                <c:pt idx="78">
                  <c:v>Jeff Price</c:v>
                </c:pt>
                <c:pt idx="79">
                  <c:v>Jeff Price</c:v>
                </c:pt>
                <c:pt idx="80">
                  <c:v>Jeff Price</c:v>
                </c:pt>
                <c:pt idx="81">
                  <c:v>Jeff Price</c:v>
                </c:pt>
                <c:pt idx="82">
                  <c:v>Jeff Price</c:v>
                </c:pt>
                <c:pt idx="83">
                  <c:v>Jeff Price</c:v>
                </c:pt>
                <c:pt idx="84">
                  <c:v>Jeff Price</c:v>
                </c:pt>
                <c:pt idx="85">
                  <c:v>Jeff Price</c:v>
                </c:pt>
                <c:pt idx="86">
                  <c:v>Jeff Price</c:v>
                </c:pt>
                <c:pt idx="87">
                  <c:v>Jeff Price</c:v>
                </c:pt>
                <c:pt idx="88">
                  <c:v>Jeff Price</c:v>
                </c:pt>
                <c:pt idx="89">
                  <c:v>Jeff Price</c:v>
                </c:pt>
                <c:pt idx="90">
                  <c:v>Jeff Price</c:v>
                </c:pt>
                <c:pt idx="91">
                  <c:v>Jeff Price</c:v>
                </c:pt>
                <c:pt idx="92">
                  <c:v>Jeff Price</c:v>
                </c:pt>
                <c:pt idx="93">
                  <c:v>Jeff Price</c:v>
                </c:pt>
                <c:pt idx="94">
                  <c:v>Jeff Price</c:v>
                </c:pt>
                <c:pt idx="95">
                  <c:v>Jeff Price</c:v>
                </c:pt>
                <c:pt idx="96">
                  <c:v>Jeff Price</c:v>
                </c:pt>
                <c:pt idx="97">
                  <c:v>Jeff Price</c:v>
                </c:pt>
                <c:pt idx="98">
                  <c:v>Jeff Price</c:v>
                </c:pt>
                <c:pt idx="99">
                  <c:v>Jeff Price</c:v>
                </c:pt>
                <c:pt idx="100">
                  <c:v>Jeff Price</c:v>
                </c:pt>
                <c:pt idx="101">
                  <c:v>Jeff Price</c:v>
                </c:pt>
                <c:pt idx="102">
                  <c:v>Jeff Price</c:v>
                </c:pt>
                <c:pt idx="103">
                  <c:v>Jeff Price</c:v>
                </c:pt>
                <c:pt idx="104">
                  <c:v>Jeff Price</c:v>
                </c:pt>
                <c:pt idx="105">
                  <c:v>Jeff Price</c:v>
                </c:pt>
                <c:pt idx="106">
                  <c:v>Jeff Price</c:v>
                </c:pt>
                <c:pt idx="107">
                  <c:v>Jeff Price</c:v>
                </c:pt>
                <c:pt idx="108">
                  <c:v>Jeff Price</c:v>
                </c:pt>
                <c:pt idx="109">
                  <c:v>Jeff Price</c:v>
                </c:pt>
                <c:pt idx="110">
                  <c:v>Jeff Price</c:v>
                </c:pt>
                <c:pt idx="111">
                  <c:v>Jeff Price</c:v>
                </c:pt>
                <c:pt idx="112">
                  <c:v>Jeff Price</c:v>
                </c:pt>
                <c:pt idx="113">
                  <c:v>Jeff Price</c:v>
                </c:pt>
                <c:pt idx="114">
                  <c:v>Jeff Price</c:v>
                </c:pt>
                <c:pt idx="115">
                  <c:v>Jeff Price</c:v>
                </c:pt>
                <c:pt idx="116">
                  <c:v>Jeff Price</c:v>
                </c:pt>
                <c:pt idx="117">
                  <c:v>Jeff Price</c:v>
                </c:pt>
                <c:pt idx="118">
                  <c:v>Jeff Price</c:v>
                </c:pt>
                <c:pt idx="119">
                  <c:v>Jeff Price</c:v>
                </c:pt>
                <c:pt idx="120">
                  <c:v>Jeff Price</c:v>
                </c:pt>
                <c:pt idx="121">
                  <c:v>Jeff Price</c:v>
                </c:pt>
                <c:pt idx="122">
                  <c:v>Jeff Price</c:v>
                </c:pt>
                <c:pt idx="123">
                  <c:v>Jeff Price</c:v>
                </c:pt>
                <c:pt idx="124">
                  <c:v>Jeff Price</c:v>
                </c:pt>
                <c:pt idx="125">
                  <c:v>Jeff Price</c:v>
                </c:pt>
                <c:pt idx="126">
                  <c:v>Jeff Price</c:v>
                </c:pt>
                <c:pt idx="127">
                  <c:v>Jeff Price</c:v>
                </c:pt>
                <c:pt idx="128">
                  <c:v>Jeff Price</c:v>
                </c:pt>
                <c:pt idx="129">
                  <c:v>Jeff Price</c:v>
                </c:pt>
                <c:pt idx="130">
                  <c:v>Jeff Price</c:v>
                </c:pt>
                <c:pt idx="131">
                  <c:v>Jeff Price</c:v>
                </c:pt>
                <c:pt idx="132">
                  <c:v>Jeff Price</c:v>
                </c:pt>
                <c:pt idx="133">
                  <c:v>Olivia Edwards</c:v>
                </c:pt>
              </c:strCache>
            </c:strRef>
          </c:xVal>
          <c:yVal>
            <c:numRef>
              <c:f>Sheet1!$T$6689</c:f>
            </c:numRef>
          </c:yVal>
          <c:smooth val="0"/>
        </c:ser>
        <c:ser>
          <c:idx val="1"/>
          <c:order val="1"/>
          <c:tx>
            <c:v>Turbidity</c:v>
          </c:tx>
          <c:spPr>
            <a:ln w="19050">
              <a:noFill/>
            </a:ln>
          </c:spPr>
          <c:xVal>
            <c:numRef>
              <c:f>Sheet1!$C$6:$C$6657</c:f>
              <c:numCache>
                <c:formatCode>m/d/yyyy</c:formatCode>
                <c:ptCount val="132"/>
                <c:pt idx="0">
                  <c:v>36564.57291666666</c:v>
                </c:pt>
                <c:pt idx="1">
                  <c:v>36655.4826388889</c:v>
                </c:pt>
                <c:pt idx="2">
                  <c:v>36746.56944444445</c:v>
                </c:pt>
                <c:pt idx="3">
                  <c:v>36816.49652777778</c:v>
                </c:pt>
                <c:pt idx="4">
                  <c:v>36908.61805555556</c:v>
                </c:pt>
                <c:pt idx="5">
                  <c:v>36992.46180555555</c:v>
                </c:pt>
                <c:pt idx="6">
                  <c:v>37090.4888888889</c:v>
                </c:pt>
                <c:pt idx="7">
                  <c:v>37175.48958333334</c:v>
                </c:pt>
                <c:pt idx="8">
                  <c:v>37305.51041666666</c:v>
                </c:pt>
                <c:pt idx="9">
                  <c:v>37340.5138888889</c:v>
                </c:pt>
                <c:pt idx="10">
                  <c:v>37398.5034722222</c:v>
                </c:pt>
                <c:pt idx="11">
                  <c:v>37431.46875</c:v>
                </c:pt>
                <c:pt idx="12">
                  <c:v>37459.54166666659</c:v>
                </c:pt>
                <c:pt idx="13">
                  <c:v>37480.51736111107</c:v>
                </c:pt>
                <c:pt idx="14">
                  <c:v>37523.5659722222</c:v>
                </c:pt>
                <c:pt idx="15">
                  <c:v>37550.52430555555</c:v>
                </c:pt>
                <c:pt idx="16">
                  <c:v>37579.40416666665</c:v>
                </c:pt>
                <c:pt idx="17">
                  <c:v>37629.49027777778</c:v>
                </c:pt>
                <c:pt idx="18">
                  <c:v>37684.57986111107</c:v>
                </c:pt>
                <c:pt idx="19">
                  <c:v>37755.53125</c:v>
                </c:pt>
                <c:pt idx="20">
                  <c:v>37775.38541666666</c:v>
                </c:pt>
                <c:pt idx="21">
                  <c:v>37811.52638888889</c:v>
                </c:pt>
                <c:pt idx="22">
                  <c:v>37847.44375</c:v>
                </c:pt>
                <c:pt idx="23">
                  <c:v>37873.45555555556</c:v>
                </c:pt>
                <c:pt idx="24">
                  <c:v>37936.4506944445</c:v>
                </c:pt>
                <c:pt idx="25">
                  <c:v>37998.51527777778</c:v>
                </c:pt>
                <c:pt idx="26">
                  <c:v>38119.625</c:v>
                </c:pt>
                <c:pt idx="27">
                  <c:v>38447.48125</c:v>
                </c:pt>
                <c:pt idx="28">
                  <c:v>38910.44444444445</c:v>
                </c:pt>
                <c:pt idx="29">
                  <c:v>38938.42361111107</c:v>
                </c:pt>
                <c:pt idx="30">
                  <c:v>38978.40347222222</c:v>
                </c:pt>
                <c:pt idx="31">
                  <c:v>38993.55902777778</c:v>
                </c:pt>
                <c:pt idx="32">
                  <c:v>39029.39236111107</c:v>
                </c:pt>
                <c:pt idx="33">
                  <c:v>39064.4375</c:v>
                </c:pt>
                <c:pt idx="34">
                  <c:v>39111.41666666666</c:v>
                </c:pt>
                <c:pt idx="35">
                  <c:v>39127.56944444445</c:v>
                </c:pt>
                <c:pt idx="36">
                  <c:v>39155.53819444445</c:v>
                </c:pt>
                <c:pt idx="37">
                  <c:v>39182.54166666659</c:v>
                </c:pt>
                <c:pt idx="38">
                  <c:v>39211.5138888889</c:v>
                </c:pt>
                <c:pt idx="39">
                  <c:v>39246.55902777778</c:v>
                </c:pt>
                <c:pt idx="40">
                  <c:v>39281.43402777778</c:v>
                </c:pt>
                <c:pt idx="41">
                  <c:v>39302.4097222222</c:v>
                </c:pt>
                <c:pt idx="42">
                  <c:v>39344.43055555556</c:v>
                </c:pt>
                <c:pt idx="43">
                  <c:v>39435.52083333334</c:v>
                </c:pt>
                <c:pt idx="44">
                  <c:v>39463.5625</c:v>
                </c:pt>
                <c:pt idx="45">
                  <c:v>39498.53125</c:v>
                </c:pt>
                <c:pt idx="46">
                  <c:v>39519.54166666659</c:v>
                </c:pt>
                <c:pt idx="47">
                  <c:v>39519.5451388889</c:v>
                </c:pt>
                <c:pt idx="48">
                  <c:v>39554.42361111107</c:v>
                </c:pt>
                <c:pt idx="49">
                  <c:v>39554.42708333326</c:v>
                </c:pt>
                <c:pt idx="50">
                  <c:v>39590.4375</c:v>
                </c:pt>
                <c:pt idx="51">
                  <c:v>39617.42708333326</c:v>
                </c:pt>
                <c:pt idx="52">
                  <c:v>39645.4375</c:v>
                </c:pt>
                <c:pt idx="53">
                  <c:v>39708.39236111107</c:v>
                </c:pt>
                <c:pt idx="54">
                  <c:v>39736.44444444445</c:v>
                </c:pt>
                <c:pt idx="55">
                  <c:v>39771.47916666659</c:v>
                </c:pt>
                <c:pt idx="56">
                  <c:v>39798.39583333334</c:v>
                </c:pt>
                <c:pt idx="57">
                  <c:v>39835.40277777778</c:v>
                </c:pt>
                <c:pt idx="58">
                  <c:v>39862.4097222222</c:v>
                </c:pt>
                <c:pt idx="59">
                  <c:v>39891.38541666666</c:v>
                </c:pt>
                <c:pt idx="60">
                  <c:v>39918.39583333334</c:v>
                </c:pt>
                <c:pt idx="61">
                  <c:v>39953.42361111107</c:v>
                </c:pt>
                <c:pt idx="62">
                  <c:v>39981.41666666666</c:v>
                </c:pt>
                <c:pt idx="63">
                  <c:v>40009.46527777778</c:v>
                </c:pt>
                <c:pt idx="64">
                  <c:v>40044.46527777778</c:v>
                </c:pt>
                <c:pt idx="65">
                  <c:v>40044.46875</c:v>
                </c:pt>
                <c:pt idx="66">
                  <c:v>40072.43055555556</c:v>
                </c:pt>
                <c:pt idx="67">
                  <c:v>40107.46180555555</c:v>
                </c:pt>
                <c:pt idx="68">
                  <c:v>40135.42708333326</c:v>
                </c:pt>
                <c:pt idx="69">
                  <c:v>40162.41666666666</c:v>
                </c:pt>
                <c:pt idx="70">
                  <c:v>40198.43055555556</c:v>
                </c:pt>
                <c:pt idx="71">
                  <c:v>40226.42361111107</c:v>
                </c:pt>
                <c:pt idx="72">
                  <c:v>40254.4513888889</c:v>
                </c:pt>
                <c:pt idx="73">
                  <c:v>40289.4513888889</c:v>
                </c:pt>
                <c:pt idx="74">
                  <c:v>40317.4375</c:v>
                </c:pt>
                <c:pt idx="75">
                  <c:v>40345.4097222222</c:v>
                </c:pt>
                <c:pt idx="76">
                  <c:v>40380.45833333334</c:v>
                </c:pt>
                <c:pt idx="77">
                  <c:v>40408.4375</c:v>
                </c:pt>
                <c:pt idx="78">
                  <c:v>40436.43055555556</c:v>
                </c:pt>
                <c:pt idx="79">
                  <c:v>40436.43402777778</c:v>
                </c:pt>
                <c:pt idx="80">
                  <c:v>40471.51736111107</c:v>
                </c:pt>
                <c:pt idx="81">
                  <c:v>40499.43402777778</c:v>
                </c:pt>
                <c:pt idx="82">
                  <c:v>40527.47569444445</c:v>
                </c:pt>
                <c:pt idx="83">
                  <c:v>40562.4513888889</c:v>
                </c:pt>
                <c:pt idx="84">
                  <c:v>40590.44791666666</c:v>
                </c:pt>
                <c:pt idx="85">
                  <c:v>40618.42708333326</c:v>
                </c:pt>
                <c:pt idx="86">
                  <c:v>40653.43402777778</c:v>
                </c:pt>
                <c:pt idx="87">
                  <c:v>40681.4513888889</c:v>
                </c:pt>
                <c:pt idx="88">
                  <c:v>40709.41319444445</c:v>
                </c:pt>
                <c:pt idx="89">
                  <c:v>40744.4513888889</c:v>
                </c:pt>
                <c:pt idx="90">
                  <c:v>40772.44791666666</c:v>
                </c:pt>
                <c:pt idx="91">
                  <c:v>40807.48611111111</c:v>
                </c:pt>
                <c:pt idx="92">
                  <c:v>40835.43402777778</c:v>
                </c:pt>
                <c:pt idx="93">
                  <c:v>40835.4375</c:v>
                </c:pt>
                <c:pt idx="94">
                  <c:v>40863.42708333326</c:v>
                </c:pt>
                <c:pt idx="95">
                  <c:v>40898.45833333334</c:v>
                </c:pt>
                <c:pt idx="96">
                  <c:v>40926.42708333326</c:v>
                </c:pt>
                <c:pt idx="97">
                  <c:v>40954.47222222222</c:v>
                </c:pt>
                <c:pt idx="98">
                  <c:v>40989.43055555556</c:v>
                </c:pt>
                <c:pt idx="99">
                  <c:v>41017.4513888889</c:v>
                </c:pt>
                <c:pt idx="100">
                  <c:v>41045.46180555555</c:v>
                </c:pt>
                <c:pt idx="101">
                  <c:v>41080.44444444445</c:v>
                </c:pt>
                <c:pt idx="102">
                  <c:v>41108.43402777778</c:v>
                </c:pt>
                <c:pt idx="103">
                  <c:v>41136.4513888889</c:v>
                </c:pt>
                <c:pt idx="104">
                  <c:v>41171.40625</c:v>
                </c:pt>
                <c:pt idx="105">
                  <c:v>41171.4097222222</c:v>
                </c:pt>
                <c:pt idx="106">
                  <c:v>41199.41666666666</c:v>
                </c:pt>
                <c:pt idx="107">
                  <c:v>41233.39236111107</c:v>
                </c:pt>
                <c:pt idx="108">
                  <c:v>41262.43402777778</c:v>
                </c:pt>
                <c:pt idx="109">
                  <c:v>41290.4375</c:v>
                </c:pt>
                <c:pt idx="110">
                  <c:v>41325.42361111107</c:v>
                </c:pt>
                <c:pt idx="111">
                  <c:v>41354.44791666666</c:v>
                </c:pt>
                <c:pt idx="112">
                  <c:v>41381.46875</c:v>
                </c:pt>
                <c:pt idx="113">
                  <c:v>41409.38541666666</c:v>
                </c:pt>
                <c:pt idx="114">
                  <c:v>41444.41666666666</c:v>
                </c:pt>
                <c:pt idx="115">
                  <c:v>41465.42361111107</c:v>
                </c:pt>
                <c:pt idx="116">
                  <c:v>41500.42708333326</c:v>
                </c:pt>
                <c:pt idx="117">
                  <c:v>41528.4513888889</c:v>
                </c:pt>
                <c:pt idx="118">
                  <c:v>41528.45486111111</c:v>
                </c:pt>
                <c:pt idx="119">
                  <c:v>41556.45486111111</c:v>
                </c:pt>
                <c:pt idx="120">
                  <c:v>41591.4375</c:v>
                </c:pt>
                <c:pt idx="121">
                  <c:v>41619.42361111107</c:v>
                </c:pt>
                <c:pt idx="122">
                  <c:v>41647.43055555556</c:v>
                </c:pt>
                <c:pt idx="123">
                  <c:v>41690.42361111107</c:v>
                </c:pt>
                <c:pt idx="124">
                  <c:v>41710.42361111107</c:v>
                </c:pt>
                <c:pt idx="125">
                  <c:v>41738.39930555555</c:v>
                </c:pt>
                <c:pt idx="126">
                  <c:v>41773.40625</c:v>
                </c:pt>
                <c:pt idx="127">
                  <c:v>41801.36458333334</c:v>
                </c:pt>
                <c:pt idx="128">
                  <c:v>41829.40625</c:v>
                </c:pt>
                <c:pt idx="129">
                  <c:v>41864.4201388889</c:v>
                </c:pt>
                <c:pt idx="130">
                  <c:v>41892.3888888889</c:v>
                </c:pt>
                <c:pt idx="131">
                  <c:v>41892.39236111107</c:v>
                </c:pt>
              </c:numCache>
            </c:numRef>
          </c:xVal>
          <c:yVal>
            <c:numRef>
              <c:f>Sheet1!$J$6:$J$6657</c:f>
              <c:numCache>
                <c:formatCode>General</c:formatCode>
                <c:ptCount val="132"/>
                <c:pt idx="0">
                  <c:v>5.0</c:v>
                </c:pt>
                <c:pt idx="1">
                  <c:v>5.0</c:v>
                </c:pt>
                <c:pt idx="2">
                  <c:v>10.0</c:v>
                </c:pt>
                <c:pt idx="3">
                  <c:v>3.0</c:v>
                </c:pt>
                <c:pt idx="4">
                  <c:v>10.0</c:v>
                </c:pt>
                <c:pt idx="5">
                  <c:v>6.0</c:v>
                </c:pt>
                <c:pt idx="6">
                  <c:v>10.0</c:v>
                </c:pt>
                <c:pt idx="7">
                  <c:v>10.0</c:v>
                </c:pt>
                <c:pt idx="8">
                  <c:v>3.0</c:v>
                </c:pt>
                <c:pt idx="9">
                  <c:v>5.0</c:v>
                </c:pt>
                <c:pt idx="10">
                  <c:v>13.0</c:v>
                </c:pt>
                <c:pt idx="11">
                  <c:v>4.0</c:v>
                </c:pt>
                <c:pt idx="12">
                  <c:v>5.0</c:v>
                </c:pt>
                <c:pt idx="13">
                  <c:v>4.0</c:v>
                </c:pt>
                <c:pt idx="14">
                  <c:v>10.0</c:v>
                </c:pt>
                <c:pt idx="15">
                  <c:v>3.0</c:v>
                </c:pt>
                <c:pt idx="16">
                  <c:v>11.0</c:v>
                </c:pt>
                <c:pt idx="17">
                  <c:v>5.0</c:v>
                </c:pt>
                <c:pt idx="18">
                  <c:v>13.0</c:v>
                </c:pt>
                <c:pt idx="19">
                  <c:v>5.0</c:v>
                </c:pt>
                <c:pt idx="20">
                  <c:v>7.0</c:v>
                </c:pt>
                <c:pt idx="21">
                  <c:v>5.0</c:v>
                </c:pt>
                <c:pt idx="22">
                  <c:v>9.0</c:v>
                </c:pt>
                <c:pt idx="23">
                  <c:v>5.0</c:v>
                </c:pt>
                <c:pt idx="24">
                  <c:v>2.0</c:v>
                </c:pt>
                <c:pt idx="25">
                  <c:v>3.0</c:v>
                </c:pt>
                <c:pt idx="26">
                  <c:v>6.0</c:v>
                </c:pt>
                <c:pt idx="27">
                  <c:v>8.0</c:v>
                </c:pt>
                <c:pt idx="28">
                  <c:v>4.7</c:v>
                </c:pt>
                <c:pt idx="29">
                  <c:v>4.8</c:v>
                </c:pt>
                <c:pt idx="30">
                  <c:v>8.5</c:v>
                </c:pt>
                <c:pt idx="31">
                  <c:v>4.9</c:v>
                </c:pt>
                <c:pt idx="32">
                  <c:v>45.0</c:v>
                </c:pt>
                <c:pt idx="33">
                  <c:v>3.9</c:v>
                </c:pt>
                <c:pt idx="34">
                  <c:v>8.6</c:v>
                </c:pt>
                <c:pt idx="35">
                  <c:v>50.0</c:v>
                </c:pt>
                <c:pt idx="36">
                  <c:v>6.4</c:v>
                </c:pt>
                <c:pt idx="37">
                  <c:v>4.4</c:v>
                </c:pt>
                <c:pt idx="38">
                  <c:v>4.8</c:v>
                </c:pt>
                <c:pt idx="39">
                  <c:v>9.0</c:v>
                </c:pt>
                <c:pt idx="40">
                  <c:v>11.0</c:v>
                </c:pt>
                <c:pt idx="41">
                  <c:v>6.1</c:v>
                </c:pt>
                <c:pt idx="42">
                  <c:v>4.6</c:v>
                </c:pt>
                <c:pt idx="43">
                  <c:v>1.6</c:v>
                </c:pt>
                <c:pt idx="44">
                  <c:v>3.0</c:v>
                </c:pt>
                <c:pt idx="45">
                  <c:v>3.2</c:v>
                </c:pt>
                <c:pt idx="46">
                  <c:v>5.1</c:v>
                </c:pt>
                <c:pt idx="47">
                  <c:v>5.3</c:v>
                </c:pt>
                <c:pt idx="48">
                  <c:v>4.0</c:v>
                </c:pt>
                <c:pt idx="49">
                  <c:v>4.2</c:v>
                </c:pt>
                <c:pt idx="50">
                  <c:v>28.0</c:v>
                </c:pt>
                <c:pt idx="51">
                  <c:v>3.3</c:v>
                </c:pt>
                <c:pt idx="52">
                  <c:v>14.0</c:v>
                </c:pt>
                <c:pt idx="53">
                  <c:v>28.0</c:v>
                </c:pt>
                <c:pt idx="54">
                  <c:v>2.6</c:v>
                </c:pt>
                <c:pt idx="55">
                  <c:v>3.4</c:v>
                </c:pt>
                <c:pt idx="56">
                  <c:v>11.0</c:v>
                </c:pt>
                <c:pt idx="57">
                  <c:v>5.1</c:v>
                </c:pt>
                <c:pt idx="58">
                  <c:v>15.0</c:v>
                </c:pt>
                <c:pt idx="59">
                  <c:v>15.0</c:v>
                </c:pt>
                <c:pt idx="60">
                  <c:v>9.9</c:v>
                </c:pt>
                <c:pt idx="61">
                  <c:v>6.0</c:v>
                </c:pt>
                <c:pt idx="62">
                  <c:v>80.0</c:v>
                </c:pt>
                <c:pt idx="63">
                  <c:v>7.9</c:v>
                </c:pt>
                <c:pt idx="64">
                  <c:v>6.2</c:v>
                </c:pt>
                <c:pt idx="65">
                  <c:v>7.0</c:v>
                </c:pt>
                <c:pt idx="66">
                  <c:v>3.5</c:v>
                </c:pt>
                <c:pt idx="67">
                  <c:v>2.0</c:v>
                </c:pt>
                <c:pt idx="68">
                  <c:v>7.6</c:v>
                </c:pt>
                <c:pt idx="69">
                  <c:v>12.0</c:v>
                </c:pt>
                <c:pt idx="70">
                  <c:v>19.0</c:v>
                </c:pt>
                <c:pt idx="71">
                  <c:v>13.0</c:v>
                </c:pt>
                <c:pt idx="72">
                  <c:v>13.0</c:v>
                </c:pt>
                <c:pt idx="73">
                  <c:v>5.0</c:v>
                </c:pt>
                <c:pt idx="74">
                  <c:v>24.0</c:v>
                </c:pt>
                <c:pt idx="75">
                  <c:v>13.0</c:v>
                </c:pt>
                <c:pt idx="76">
                  <c:v>8.0</c:v>
                </c:pt>
                <c:pt idx="77">
                  <c:v>9.8</c:v>
                </c:pt>
                <c:pt idx="78">
                  <c:v>9.6</c:v>
                </c:pt>
                <c:pt idx="79">
                  <c:v>9.4</c:v>
                </c:pt>
                <c:pt idx="80">
                  <c:v>3.0</c:v>
                </c:pt>
                <c:pt idx="81">
                  <c:v>2.7</c:v>
                </c:pt>
                <c:pt idx="82">
                  <c:v>6.5</c:v>
                </c:pt>
                <c:pt idx="83">
                  <c:v>5.2</c:v>
                </c:pt>
                <c:pt idx="84">
                  <c:v>5.3</c:v>
                </c:pt>
                <c:pt idx="85">
                  <c:v>6.9</c:v>
                </c:pt>
                <c:pt idx="86">
                  <c:v>6.5</c:v>
                </c:pt>
                <c:pt idx="87">
                  <c:v>27.0</c:v>
                </c:pt>
                <c:pt idx="88">
                  <c:v>6.7</c:v>
                </c:pt>
                <c:pt idx="89">
                  <c:v>3.2</c:v>
                </c:pt>
                <c:pt idx="90">
                  <c:v>14.0</c:v>
                </c:pt>
                <c:pt idx="91">
                  <c:v>2.4</c:v>
                </c:pt>
                <c:pt idx="92">
                  <c:v>6.1</c:v>
                </c:pt>
                <c:pt idx="93">
                  <c:v>6.0</c:v>
                </c:pt>
                <c:pt idx="94">
                  <c:v>2.8</c:v>
                </c:pt>
                <c:pt idx="95">
                  <c:v>13.0</c:v>
                </c:pt>
                <c:pt idx="96">
                  <c:v>85.0</c:v>
                </c:pt>
                <c:pt idx="97">
                  <c:v>7.7</c:v>
                </c:pt>
                <c:pt idx="98">
                  <c:v>4.5</c:v>
                </c:pt>
                <c:pt idx="99">
                  <c:v>5.0</c:v>
                </c:pt>
                <c:pt idx="100">
                  <c:v>73.0</c:v>
                </c:pt>
                <c:pt idx="101">
                  <c:v>4.2</c:v>
                </c:pt>
                <c:pt idx="102">
                  <c:v>40.0</c:v>
                </c:pt>
                <c:pt idx="103">
                  <c:v>4.3</c:v>
                </c:pt>
                <c:pt idx="104">
                  <c:v>12.0</c:v>
                </c:pt>
                <c:pt idx="105">
                  <c:v>12.0</c:v>
                </c:pt>
                <c:pt idx="106">
                  <c:v>2.5</c:v>
                </c:pt>
                <c:pt idx="107">
                  <c:v>2.3</c:v>
                </c:pt>
                <c:pt idx="108">
                  <c:v>15.0</c:v>
                </c:pt>
                <c:pt idx="109">
                  <c:v>4.8</c:v>
                </c:pt>
                <c:pt idx="110">
                  <c:v>7.4</c:v>
                </c:pt>
                <c:pt idx="111">
                  <c:v>12.0</c:v>
                </c:pt>
                <c:pt idx="112">
                  <c:v>5.7</c:v>
                </c:pt>
                <c:pt idx="113">
                  <c:v>4.3</c:v>
                </c:pt>
                <c:pt idx="114">
                  <c:v>15.0</c:v>
                </c:pt>
                <c:pt idx="115">
                  <c:v>5.6</c:v>
                </c:pt>
                <c:pt idx="116">
                  <c:v>2.4</c:v>
                </c:pt>
                <c:pt idx="117">
                  <c:v>3.6</c:v>
                </c:pt>
                <c:pt idx="118">
                  <c:v>3.2</c:v>
                </c:pt>
                <c:pt idx="119">
                  <c:v>2.3</c:v>
                </c:pt>
                <c:pt idx="120">
                  <c:v>1.4</c:v>
                </c:pt>
                <c:pt idx="121">
                  <c:v>21.0</c:v>
                </c:pt>
                <c:pt idx="122">
                  <c:v>14.0</c:v>
                </c:pt>
                <c:pt idx="123">
                  <c:v>70.0</c:v>
                </c:pt>
                <c:pt idx="124">
                  <c:v>12.0</c:v>
                </c:pt>
                <c:pt idx="125">
                  <c:v>23.0</c:v>
                </c:pt>
                <c:pt idx="126">
                  <c:v>4.5</c:v>
                </c:pt>
                <c:pt idx="127">
                  <c:v>9.8</c:v>
                </c:pt>
                <c:pt idx="128">
                  <c:v>5.4</c:v>
                </c:pt>
                <c:pt idx="129">
                  <c:v>7.2</c:v>
                </c:pt>
                <c:pt idx="130">
                  <c:v>3.9</c:v>
                </c:pt>
                <c:pt idx="131">
                  <c:v>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557048"/>
        <c:axId val="462560120"/>
      </c:scatterChart>
      <c:valAx>
        <c:axId val="462557048"/>
        <c:scaling>
          <c:orientation val="minMax"/>
          <c:min val="36000.0"/>
        </c:scaling>
        <c:delete val="0"/>
        <c:axPos val="b"/>
        <c:numFmt formatCode="m/d/yyyy" sourceLinked="1"/>
        <c:majorTickMark val="out"/>
        <c:minorTickMark val="none"/>
        <c:tickLblPos val="nextTo"/>
        <c:crossAx val="462560120"/>
        <c:crosses val="autoZero"/>
        <c:crossBetween val="midCat"/>
      </c:valAx>
      <c:valAx>
        <c:axId val="462560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25570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MC2 </a:t>
            </a:r>
            <a:r>
              <a:rPr lang="en-US" sz="1800" b="1" i="0" u="none" strike="noStrike" baseline="0" dirty="0" smtClean="0">
                <a:effectLst/>
              </a:rPr>
              <a:t>Turbidity</a:t>
            </a:r>
            <a:r>
              <a:rPr lang="en-US" sz="1800" b="1" i="0" u="none" strike="noStrike" baseline="0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Sheet1!$A$6689:$S$6689</c:f>
              <c:strCache>
                <c:ptCount val="1"/>
                <c:pt idx="0">
                  <c:v>AF16495 ID4.1 10/8/2014 MY1B 35.467939 -80.790489 W. Br. Rocky River Total Suspended Solids &lt; 5 mg/L 5.0 No Philip Lung 343522 10/11/2014 River Ford Rd. (Bridge) 10/15/2014</c:v>
                </c:pt>
              </c:strCache>
            </c:strRef>
          </c:tx>
          <c:xVal>
            <c:strRef>
              <c:f>Sheet1!$T$1:$T$6688</c:f>
              <c:strCache>
                <c:ptCount val="133"/>
                <c:pt idx="0">
                  <c:v>Approved By</c:v>
                </c:pt>
                <c:pt idx="1">
                  <c:v>Jeff Price</c:v>
                </c:pt>
                <c:pt idx="2">
                  <c:v>Jeff Price</c:v>
                </c:pt>
                <c:pt idx="3">
                  <c:v>Jeff Price</c:v>
                </c:pt>
                <c:pt idx="4">
                  <c:v>Jeff Price</c:v>
                </c:pt>
                <c:pt idx="5">
                  <c:v>Jeff Price</c:v>
                </c:pt>
                <c:pt idx="6">
                  <c:v>Jeff Price</c:v>
                </c:pt>
                <c:pt idx="7">
                  <c:v>Jeff Price</c:v>
                </c:pt>
                <c:pt idx="8">
                  <c:v>Jeff Price</c:v>
                </c:pt>
                <c:pt idx="9">
                  <c:v>Jeff Price</c:v>
                </c:pt>
                <c:pt idx="10">
                  <c:v>Jeff Price</c:v>
                </c:pt>
                <c:pt idx="11">
                  <c:v>Jeff Price</c:v>
                </c:pt>
                <c:pt idx="12">
                  <c:v>Jeff Price</c:v>
                </c:pt>
                <c:pt idx="13">
                  <c:v>Jeff Price</c:v>
                </c:pt>
                <c:pt idx="14">
                  <c:v>Jeff Price</c:v>
                </c:pt>
                <c:pt idx="15">
                  <c:v>Jeff Price</c:v>
                </c:pt>
                <c:pt idx="16">
                  <c:v>Jeff Price</c:v>
                </c:pt>
                <c:pt idx="17">
                  <c:v>Jeff Price</c:v>
                </c:pt>
                <c:pt idx="18">
                  <c:v>Jeff Price</c:v>
                </c:pt>
                <c:pt idx="19">
                  <c:v>Jeff Price</c:v>
                </c:pt>
                <c:pt idx="20">
                  <c:v>Jeff Price</c:v>
                </c:pt>
                <c:pt idx="21">
                  <c:v>Jeff Price</c:v>
                </c:pt>
                <c:pt idx="22">
                  <c:v>Jeff Price</c:v>
                </c:pt>
                <c:pt idx="23">
                  <c:v>Jeff Price</c:v>
                </c:pt>
                <c:pt idx="24">
                  <c:v>Jeff Price</c:v>
                </c:pt>
                <c:pt idx="25">
                  <c:v>Jeff Price</c:v>
                </c:pt>
                <c:pt idx="26">
                  <c:v>Jeff Price</c:v>
                </c:pt>
                <c:pt idx="27">
                  <c:v>Jeff Price</c:v>
                </c:pt>
                <c:pt idx="28">
                  <c:v>Jeff Price</c:v>
                </c:pt>
                <c:pt idx="29">
                  <c:v>Jeff Price</c:v>
                </c:pt>
                <c:pt idx="30">
                  <c:v>Jeff Price</c:v>
                </c:pt>
                <c:pt idx="31">
                  <c:v>Jeff Price</c:v>
                </c:pt>
                <c:pt idx="32">
                  <c:v>Jeff Price</c:v>
                </c:pt>
                <c:pt idx="33">
                  <c:v>Jeff Price</c:v>
                </c:pt>
                <c:pt idx="34">
                  <c:v>Jeff Price</c:v>
                </c:pt>
                <c:pt idx="35">
                  <c:v>Jeff Price</c:v>
                </c:pt>
                <c:pt idx="36">
                  <c:v>Jeff Price</c:v>
                </c:pt>
                <c:pt idx="37">
                  <c:v>Jeff Price</c:v>
                </c:pt>
                <c:pt idx="38">
                  <c:v>Jeff Price</c:v>
                </c:pt>
                <c:pt idx="39">
                  <c:v>Jeff Price</c:v>
                </c:pt>
                <c:pt idx="40">
                  <c:v>Jeff Price</c:v>
                </c:pt>
                <c:pt idx="41">
                  <c:v>Jeff Price</c:v>
                </c:pt>
                <c:pt idx="42">
                  <c:v>Jeff Price</c:v>
                </c:pt>
                <c:pt idx="43">
                  <c:v>Jeff Price</c:v>
                </c:pt>
                <c:pt idx="44">
                  <c:v>Jeff Price</c:v>
                </c:pt>
                <c:pt idx="45">
                  <c:v>Jeff Price</c:v>
                </c:pt>
                <c:pt idx="46">
                  <c:v>Jeff Price</c:v>
                </c:pt>
                <c:pt idx="47">
                  <c:v>Jeff Price</c:v>
                </c:pt>
                <c:pt idx="48">
                  <c:v>Jeff Price</c:v>
                </c:pt>
                <c:pt idx="49">
                  <c:v>Jeff Price</c:v>
                </c:pt>
                <c:pt idx="50">
                  <c:v>Jeff Price</c:v>
                </c:pt>
                <c:pt idx="51">
                  <c:v>Jeff Price</c:v>
                </c:pt>
                <c:pt idx="52">
                  <c:v>Jeff Price</c:v>
                </c:pt>
                <c:pt idx="53">
                  <c:v>Jeff Price</c:v>
                </c:pt>
                <c:pt idx="54">
                  <c:v>Jeff Price</c:v>
                </c:pt>
                <c:pt idx="55">
                  <c:v>Jeff Price</c:v>
                </c:pt>
                <c:pt idx="56">
                  <c:v>Jeff Price</c:v>
                </c:pt>
                <c:pt idx="57">
                  <c:v>Jeff Price</c:v>
                </c:pt>
                <c:pt idx="58">
                  <c:v>Jeff Price</c:v>
                </c:pt>
                <c:pt idx="59">
                  <c:v>Jeff Price</c:v>
                </c:pt>
                <c:pt idx="60">
                  <c:v>Jeff Price</c:v>
                </c:pt>
                <c:pt idx="61">
                  <c:v>Jeff Price</c:v>
                </c:pt>
                <c:pt idx="62">
                  <c:v>Jeff Price</c:v>
                </c:pt>
                <c:pt idx="63">
                  <c:v>Jeff Price</c:v>
                </c:pt>
                <c:pt idx="64">
                  <c:v>Jeff Price</c:v>
                </c:pt>
                <c:pt idx="65">
                  <c:v>Jeff Price</c:v>
                </c:pt>
                <c:pt idx="66">
                  <c:v>Jeff Price</c:v>
                </c:pt>
                <c:pt idx="67">
                  <c:v>Jeff Price</c:v>
                </c:pt>
                <c:pt idx="68">
                  <c:v>Jeff Price</c:v>
                </c:pt>
                <c:pt idx="69">
                  <c:v>Jeff Price</c:v>
                </c:pt>
                <c:pt idx="70">
                  <c:v>Jeff Price</c:v>
                </c:pt>
                <c:pt idx="71">
                  <c:v>Jeff Price</c:v>
                </c:pt>
                <c:pt idx="72">
                  <c:v>Jeff Price</c:v>
                </c:pt>
                <c:pt idx="73">
                  <c:v>Jeff Price</c:v>
                </c:pt>
                <c:pt idx="74">
                  <c:v>Jeff Price</c:v>
                </c:pt>
                <c:pt idx="75">
                  <c:v>Jeff Price</c:v>
                </c:pt>
                <c:pt idx="76">
                  <c:v>Jeff Price</c:v>
                </c:pt>
                <c:pt idx="77">
                  <c:v>Jeff Price</c:v>
                </c:pt>
                <c:pt idx="78">
                  <c:v>Jeff Price</c:v>
                </c:pt>
                <c:pt idx="79">
                  <c:v>Jeff Price</c:v>
                </c:pt>
                <c:pt idx="80">
                  <c:v>Jeff Price</c:v>
                </c:pt>
                <c:pt idx="81">
                  <c:v>Jeff Price</c:v>
                </c:pt>
                <c:pt idx="82">
                  <c:v>Jeff Price</c:v>
                </c:pt>
                <c:pt idx="83">
                  <c:v>Jeff Price</c:v>
                </c:pt>
                <c:pt idx="84">
                  <c:v>Jeff Price</c:v>
                </c:pt>
                <c:pt idx="85">
                  <c:v>Jeff Price</c:v>
                </c:pt>
                <c:pt idx="86">
                  <c:v>Jeff Price</c:v>
                </c:pt>
                <c:pt idx="87">
                  <c:v>Jeff Price</c:v>
                </c:pt>
                <c:pt idx="88">
                  <c:v>Jeff Price</c:v>
                </c:pt>
                <c:pt idx="89">
                  <c:v>Jeff Price</c:v>
                </c:pt>
                <c:pt idx="90">
                  <c:v>Jeff Price</c:v>
                </c:pt>
                <c:pt idx="91">
                  <c:v>Jeff Price</c:v>
                </c:pt>
                <c:pt idx="92">
                  <c:v>Jeff Price</c:v>
                </c:pt>
                <c:pt idx="93">
                  <c:v>Jeff Price</c:v>
                </c:pt>
                <c:pt idx="94">
                  <c:v>Jeff Price</c:v>
                </c:pt>
                <c:pt idx="95">
                  <c:v>Jeff Price</c:v>
                </c:pt>
                <c:pt idx="96">
                  <c:v>Jeff Price</c:v>
                </c:pt>
                <c:pt idx="97">
                  <c:v>Jeff Price</c:v>
                </c:pt>
                <c:pt idx="98">
                  <c:v>Jeff Price</c:v>
                </c:pt>
                <c:pt idx="99">
                  <c:v>Jeff Price</c:v>
                </c:pt>
                <c:pt idx="100">
                  <c:v>Jeff Price</c:v>
                </c:pt>
                <c:pt idx="101">
                  <c:v>Jeff Price</c:v>
                </c:pt>
                <c:pt idx="102">
                  <c:v>Jeff Price</c:v>
                </c:pt>
                <c:pt idx="103">
                  <c:v>Jeff Price</c:v>
                </c:pt>
                <c:pt idx="104">
                  <c:v>Jeff Price</c:v>
                </c:pt>
                <c:pt idx="105">
                  <c:v>Jeff Price</c:v>
                </c:pt>
                <c:pt idx="106">
                  <c:v>Jeff Price</c:v>
                </c:pt>
                <c:pt idx="107">
                  <c:v>Jeff Price</c:v>
                </c:pt>
                <c:pt idx="108">
                  <c:v>Jeff Price</c:v>
                </c:pt>
                <c:pt idx="109">
                  <c:v>Jeff Price</c:v>
                </c:pt>
                <c:pt idx="110">
                  <c:v>Jeff Price</c:v>
                </c:pt>
                <c:pt idx="111">
                  <c:v>Jeff Price</c:v>
                </c:pt>
                <c:pt idx="112">
                  <c:v>Jeff Price</c:v>
                </c:pt>
                <c:pt idx="113">
                  <c:v>Jeff Price</c:v>
                </c:pt>
                <c:pt idx="114">
                  <c:v>Jeff Price</c:v>
                </c:pt>
                <c:pt idx="115">
                  <c:v>Jeff Price</c:v>
                </c:pt>
                <c:pt idx="116">
                  <c:v>Jeff Price</c:v>
                </c:pt>
                <c:pt idx="117">
                  <c:v>Jeff Price</c:v>
                </c:pt>
                <c:pt idx="118">
                  <c:v>Jeff Price</c:v>
                </c:pt>
                <c:pt idx="119">
                  <c:v>Jeff Price</c:v>
                </c:pt>
                <c:pt idx="120">
                  <c:v>Jeff Price</c:v>
                </c:pt>
                <c:pt idx="121">
                  <c:v>Jeff Price</c:v>
                </c:pt>
                <c:pt idx="122">
                  <c:v>Jeff Price</c:v>
                </c:pt>
                <c:pt idx="123">
                  <c:v>Jeff Price</c:v>
                </c:pt>
                <c:pt idx="124">
                  <c:v>Jeff Price</c:v>
                </c:pt>
                <c:pt idx="125">
                  <c:v>Jeff Price</c:v>
                </c:pt>
                <c:pt idx="126">
                  <c:v>Jeff Price</c:v>
                </c:pt>
                <c:pt idx="127">
                  <c:v>Jeff Price</c:v>
                </c:pt>
                <c:pt idx="128">
                  <c:v>Jeff Price</c:v>
                </c:pt>
                <c:pt idx="129">
                  <c:v>Jeff Price</c:v>
                </c:pt>
                <c:pt idx="130">
                  <c:v>Jeff Price</c:v>
                </c:pt>
                <c:pt idx="131">
                  <c:v>Jeff Price</c:v>
                </c:pt>
                <c:pt idx="132">
                  <c:v>Jeff Price</c:v>
                </c:pt>
              </c:strCache>
            </c:strRef>
          </c:xVal>
          <c:yVal>
            <c:numRef>
              <c:f>Sheet1!$T$6689</c:f>
            </c:numRef>
          </c:yVal>
          <c:smooth val="0"/>
        </c:ser>
        <c:ser>
          <c:idx val="1"/>
          <c:order val="1"/>
          <c:tx>
            <c:v>Turbidity</c:v>
          </c:tx>
          <c:spPr>
            <a:ln w="19050">
              <a:noFill/>
            </a:ln>
          </c:spPr>
          <c:xVal>
            <c:numRef>
              <c:f>Sheet1!$C$1017:$C$6647</c:f>
              <c:numCache>
                <c:formatCode>m/d/yyyy</c:formatCode>
                <c:ptCount val="104"/>
                <c:pt idx="0">
                  <c:v>38910.44444444445</c:v>
                </c:pt>
                <c:pt idx="1">
                  <c:v>38938.42361111107</c:v>
                </c:pt>
                <c:pt idx="2">
                  <c:v>38978.40347222222</c:v>
                </c:pt>
                <c:pt idx="3">
                  <c:v>38993.55902777778</c:v>
                </c:pt>
                <c:pt idx="4">
                  <c:v>39029.39236111107</c:v>
                </c:pt>
                <c:pt idx="5">
                  <c:v>39064.4375</c:v>
                </c:pt>
                <c:pt idx="6">
                  <c:v>39111.41666666666</c:v>
                </c:pt>
                <c:pt idx="7">
                  <c:v>39127.56944444445</c:v>
                </c:pt>
                <c:pt idx="8">
                  <c:v>39155.53819444445</c:v>
                </c:pt>
                <c:pt idx="9">
                  <c:v>39182.54166666659</c:v>
                </c:pt>
                <c:pt idx="10">
                  <c:v>39211.5138888889</c:v>
                </c:pt>
                <c:pt idx="11">
                  <c:v>39246.55902777778</c:v>
                </c:pt>
                <c:pt idx="12">
                  <c:v>39281.43402777778</c:v>
                </c:pt>
                <c:pt idx="13">
                  <c:v>39302.4097222222</c:v>
                </c:pt>
                <c:pt idx="14">
                  <c:v>39344.43055555556</c:v>
                </c:pt>
                <c:pt idx="15">
                  <c:v>39435.52083333334</c:v>
                </c:pt>
                <c:pt idx="16">
                  <c:v>39463.5625</c:v>
                </c:pt>
                <c:pt idx="17">
                  <c:v>39498.53125</c:v>
                </c:pt>
                <c:pt idx="18">
                  <c:v>39554.42361111107</c:v>
                </c:pt>
                <c:pt idx="19">
                  <c:v>39554.42708333326</c:v>
                </c:pt>
                <c:pt idx="20">
                  <c:v>39590.4375</c:v>
                </c:pt>
                <c:pt idx="21">
                  <c:v>39617.42708333326</c:v>
                </c:pt>
                <c:pt idx="22">
                  <c:v>39645.4375</c:v>
                </c:pt>
                <c:pt idx="23">
                  <c:v>39680.44097222222</c:v>
                </c:pt>
                <c:pt idx="24">
                  <c:v>39680.44444444445</c:v>
                </c:pt>
                <c:pt idx="25">
                  <c:v>39708.39236111107</c:v>
                </c:pt>
                <c:pt idx="26">
                  <c:v>39736.44444444445</c:v>
                </c:pt>
                <c:pt idx="27">
                  <c:v>39771.47916666659</c:v>
                </c:pt>
                <c:pt idx="28">
                  <c:v>39798.39583333334</c:v>
                </c:pt>
                <c:pt idx="29">
                  <c:v>39835.40277777778</c:v>
                </c:pt>
                <c:pt idx="30">
                  <c:v>39862.4097222222</c:v>
                </c:pt>
                <c:pt idx="31">
                  <c:v>39891.38541666666</c:v>
                </c:pt>
                <c:pt idx="32">
                  <c:v>39918.39583333334</c:v>
                </c:pt>
                <c:pt idx="33">
                  <c:v>39953.42361111107</c:v>
                </c:pt>
                <c:pt idx="34">
                  <c:v>39981.41666666666</c:v>
                </c:pt>
                <c:pt idx="35">
                  <c:v>40009.46527777778</c:v>
                </c:pt>
                <c:pt idx="36">
                  <c:v>40044.46527777778</c:v>
                </c:pt>
                <c:pt idx="37">
                  <c:v>40044.46875</c:v>
                </c:pt>
                <c:pt idx="38">
                  <c:v>40072.43055555556</c:v>
                </c:pt>
                <c:pt idx="39">
                  <c:v>40107.46180555555</c:v>
                </c:pt>
                <c:pt idx="40">
                  <c:v>40135.42708333326</c:v>
                </c:pt>
                <c:pt idx="41">
                  <c:v>40162.41666666666</c:v>
                </c:pt>
                <c:pt idx="42">
                  <c:v>40198.43055555556</c:v>
                </c:pt>
                <c:pt idx="43">
                  <c:v>40226.42361111107</c:v>
                </c:pt>
                <c:pt idx="44">
                  <c:v>40254.4513888889</c:v>
                </c:pt>
                <c:pt idx="45">
                  <c:v>40289.4513888889</c:v>
                </c:pt>
                <c:pt idx="46">
                  <c:v>40317.4375</c:v>
                </c:pt>
                <c:pt idx="47">
                  <c:v>40345.4097222222</c:v>
                </c:pt>
                <c:pt idx="48">
                  <c:v>40380.45833333334</c:v>
                </c:pt>
                <c:pt idx="49">
                  <c:v>40408.4375</c:v>
                </c:pt>
                <c:pt idx="50">
                  <c:v>40436.43055555556</c:v>
                </c:pt>
                <c:pt idx="51">
                  <c:v>40436.43402777778</c:v>
                </c:pt>
                <c:pt idx="52">
                  <c:v>40471.51736111107</c:v>
                </c:pt>
                <c:pt idx="53">
                  <c:v>40499.43402777778</c:v>
                </c:pt>
                <c:pt idx="54">
                  <c:v>40527.47569444445</c:v>
                </c:pt>
                <c:pt idx="55">
                  <c:v>40562.4513888889</c:v>
                </c:pt>
                <c:pt idx="56">
                  <c:v>40590.44791666666</c:v>
                </c:pt>
                <c:pt idx="57">
                  <c:v>40618.42708333326</c:v>
                </c:pt>
                <c:pt idx="58">
                  <c:v>40653.43402777778</c:v>
                </c:pt>
                <c:pt idx="59">
                  <c:v>40681.4513888889</c:v>
                </c:pt>
                <c:pt idx="60">
                  <c:v>40709.41319444445</c:v>
                </c:pt>
                <c:pt idx="61">
                  <c:v>40744.4513888889</c:v>
                </c:pt>
                <c:pt idx="62">
                  <c:v>40772.44791666666</c:v>
                </c:pt>
                <c:pt idx="63">
                  <c:v>40807.48611111111</c:v>
                </c:pt>
                <c:pt idx="64">
                  <c:v>40835.43402777778</c:v>
                </c:pt>
                <c:pt idx="65">
                  <c:v>40835.4375</c:v>
                </c:pt>
                <c:pt idx="66">
                  <c:v>40863.42708333326</c:v>
                </c:pt>
                <c:pt idx="67">
                  <c:v>40898.45833333334</c:v>
                </c:pt>
                <c:pt idx="68">
                  <c:v>40926.42708333326</c:v>
                </c:pt>
                <c:pt idx="69">
                  <c:v>40954.47222222222</c:v>
                </c:pt>
                <c:pt idx="70">
                  <c:v>40989.43055555556</c:v>
                </c:pt>
                <c:pt idx="71">
                  <c:v>41017.4513888889</c:v>
                </c:pt>
                <c:pt idx="72">
                  <c:v>41045.46180555555</c:v>
                </c:pt>
                <c:pt idx="73">
                  <c:v>41080.44444444445</c:v>
                </c:pt>
                <c:pt idx="74">
                  <c:v>41108.43402777778</c:v>
                </c:pt>
                <c:pt idx="75">
                  <c:v>41136.4513888889</c:v>
                </c:pt>
                <c:pt idx="76">
                  <c:v>41171.40625</c:v>
                </c:pt>
                <c:pt idx="77">
                  <c:v>41171.4097222222</c:v>
                </c:pt>
                <c:pt idx="78">
                  <c:v>41199.41666666666</c:v>
                </c:pt>
                <c:pt idx="79">
                  <c:v>41233.39236111107</c:v>
                </c:pt>
                <c:pt idx="80">
                  <c:v>41262.43402777778</c:v>
                </c:pt>
                <c:pt idx="81">
                  <c:v>41290.4375</c:v>
                </c:pt>
                <c:pt idx="82">
                  <c:v>41325.42361111107</c:v>
                </c:pt>
                <c:pt idx="83">
                  <c:v>41354.44791666666</c:v>
                </c:pt>
                <c:pt idx="84">
                  <c:v>41381.46875</c:v>
                </c:pt>
                <c:pt idx="85">
                  <c:v>41409.38541666666</c:v>
                </c:pt>
                <c:pt idx="86">
                  <c:v>41444.41666666666</c:v>
                </c:pt>
                <c:pt idx="87">
                  <c:v>41465.42361111107</c:v>
                </c:pt>
                <c:pt idx="88">
                  <c:v>41500.42708333326</c:v>
                </c:pt>
                <c:pt idx="89">
                  <c:v>41528.4513888889</c:v>
                </c:pt>
                <c:pt idx="90">
                  <c:v>41528.45486111111</c:v>
                </c:pt>
                <c:pt idx="91">
                  <c:v>41556.45486111111</c:v>
                </c:pt>
                <c:pt idx="92">
                  <c:v>41591.4375</c:v>
                </c:pt>
                <c:pt idx="93">
                  <c:v>41619.42361111107</c:v>
                </c:pt>
                <c:pt idx="94">
                  <c:v>41647.43055555556</c:v>
                </c:pt>
                <c:pt idx="95">
                  <c:v>41690.42361111107</c:v>
                </c:pt>
                <c:pt idx="96">
                  <c:v>41710.42361111107</c:v>
                </c:pt>
                <c:pt idx="97">
                  <c:v>41738.39930555555</c:v>
                </c:pt>
                <c:pt idx="98">
                  <c:v>41773.40625</c:v>
                </c:pt>
                <c:pt idx="99">
                  <c:v>41801.36458333334</c:v>
                </c:pt>
                <c:pt idx="100">
                  <c:v>41829.40625</c:v>
                </c:pt>
                <c:pt idx="101">
                  <c:v>41864.4201388889</c:v>
                </c:pt>
                <c:pt idx="102">
                  <c:v>41892.3888888889</c:v>
                </c:pt>
                <c:pt idx="103">
                  <c:v>41892.39236111107</c:v>
                </c:pt>
              </c:numCache>
            </c:numRef>
          </c:xVal>
          <c:yVal>
            <c:numRef>
              <c:f>Sheet1!$J$1017:$J$6647</c:f>
              <c:numCache>
                <c:formatCode>General</c:formatCode>
                <c:ptCount val="104"/>
                <c:pt idx="0">
                  <c:v>0.058</c:v>
                </c:pt>
                <c:pt idx="1">
                  <c:v>0.11</c:v>
                </c:pt>
                <c:pt idx="2">
                  <c:v>0.065</c:v>
                </c:pt>
                <c:pt idx="3">
                  <c:v>0.052</c:v>
                </c:pt>
                <c:pt idx="4">
                  <c:v>0.37</c:v>
                </c:pt>
                <c:pt idx="5">
                  <c:v>0.039</c:v>
                </c:pt>
                <c:pt idx="6">
                  <c:v>0.046</c:v>
                </c:pt>
                <c:pt idx="7">
                  <c:v>0.1</c:v>
                </c:pt>
                <c:pt idx="8">
                  <c:v>0.044</c:v>
                </c:pt>
                <c:pt idx="9">
                  <c:v>0.043</c:v>
                </c:pt>
                <c:pt idx="10">
                  <c:v>0.058</c:v>
                </c:pt>
                <c:pt idx="11">
                  <c:v>0.075</c:v>
                </c:pt>
                <c:pt idx="12">
                  <c:v>0.18</c:v>
                </c:pt>
                <c:pt idx="13">
                  <c:v>0.11</c:v>
                </c:pt>
                <c:pt idx="14">
                  <c:v>0.069</c:v>
                </c:pt>
                <c:pt idx="15">
                  <c:v>0.046</c:v>
                </c:pt>
                <c:pt idx="16">
                  <c:v>0.064</c:v>
                </c:pt>
                <c:pt idx="17">
                  <c:v>0.058</c:v>
                </c:pt>
                <c:pt idx="18">
                  <c:v>0.056</c:v>
                </c:pt>
                <c:pt idx="19">
                  <c:v>0.059</c:v>
                </c:pt>
                <c:pt idx="20">
                  <c:v>0.14</c:v>
                </c:pt>
                <c:pt idx="21">
                  <c:v>0.11</c:v>
                </c:pt>
                <c:pt idx="22">
                  <c:v>0.084</c:v>
                </c:pt>
                <c:pt idx="23">
                  <c:v>0.059</c:v>
                </c:pt>
                <c:pt idx="24">
                  <c:v>0.062</c:v>
                </c:pt>
                <c:pt idx="25">
                  <c:v>0.21</c:v>
                </c:pt>
                <c:pt idx="26">
                  <c:v>0.062</c:v>
                </c:pt>
                <c:pt idx="27">
                  <c:v>0.075</c:v>
                </c:pt>
                <c:pt idx="28">
                  <c:v>0.078</c:v>
                </c:pt>
                <c:pt idx="29">
                  <c:v>0.042</c:v>
                </c:pt>
                <c:pt idx="30">
                  <c:v>0.046</c:v>
                </c:pt>
                <c:pt idx="31">
                  <c:v>0.071</c:v>
                </c:pt>
                <c:pt idx="32">
                  <c:v>0.052</c:v>
                </c:pt>
                <c:pt idx="33">
                  <c:v>0.068</c:v>
                </c:pt>
                <c:pt idx="34">
                  <c:v>0.19</c:v>
                </c:pt>
                <c:pt idx="35">
                  <c:v>0.068</c:v>
                </c:pt>
                <c:pt idx="36">
                  <c:v>0.06</c:v>
                </c:pt>
                <c:pt idx="37">
                  <c:v>0.062</c:v>
                </c:pt>
                <c:pt idx="38">
                  <c:v>0.06</c:v>
                </c:pt>
                <c:pt idx="39">
                  <c:v>0.037</c:v>
                </c:pt>
                <c:pt idx="40">
                  <c:v>0.053</c:v>
                </c:pt>
                <c:pt idx="41">
                  <c:v>0.046</c:v>
                </c:pt>
                <c:pt idx="42">
                  <c:v>0.052</c:v>
                </c:pt>
                <c:pt idx="43">
                  <c:v>0.056</c:v>
                </c:pt>
                <c:pt idx="44">
                  <c:v>0.072</c:v>
                </c:pt>
                <c:pt idx="45">
                  <c:v>0.045</c:v>
                </c:pt>
                <c:pt idx="46">
                  <c:v>0.1</c:v>
                </c:pt>
                <c:pt idx="47">
                  <c:v>0.1</c:v>
                </c:pt>
                <c:pt idx="48">
                  <c:v>0.12</c:v>
                </c:pt>
                <c:pt idx="49">
                  <c:v>0.12</c:v>
                </c:pt>
                <c:pt idx="50">
                  <c:v>0.069</c:v>
                </c:pt>
                <c:pt idx="51">
                  <c:v>0.068</c:v>
                </c:pt>
                <c:pt idx="52">
                  <c:v>0.068</c:v>
                </c:pt>
                <c:pt idx="53">
                  <c:v>0.049</c:v>
                </c:pt>
                <c:pt idx="54">
                  <c:v>0.047</c:v>
                </c:pt>
                <c:pt idx="55">
                  <c:v>0.042</c:v>
                </c:pt>
                <c:pt idx="56">
                  <c:v>0.045</c:v>
                </c:pt>
                <c:pt idx="57">
                  <c:v>0.067</c:v>
                </c:pt>
                <c:pt idx="58">
                  <c:v>0.1</c:v>
                </c:pt>
                <c:pt idx="59">
                  <c:v>0.13</c:v>
                </c:pt>
                <c:pt idx="60">
                  <c:v>0.084</c:v>
                </c:pt>
                <c:pt idx="61">
                  <c:v>0.074</c:v>
                </c:pt>
                <c:pt idx="62">
                  <c:v>0.15</c:v>
                </c:pt>
                <c:pt idx="63">
                  <c:v>0.086</c:v>
                </c:pt>
                <c:pt idx="64">
                  <c:v>0.11</c:v>
                </c:pt>
                <c:pt idx="65">
                  <c:v>0.1</c:v>
                </c:pt>
                <c:pt idx="66">
                  <c:v>0.069</c:v>
                </c:pt>
                <c:pt idx="67">
                  <c:v>0.068</c:v>
                </c:pt>
                <c:pt idx="68">
                  <c:v>0.28</c:v>
                </c:pt>
                <c:pt idx="69">
                  <c:v>0.054</c:v>
                </c:pt>
                <c:pt idx="70">
                  <c:v>0.065</c:v>
                </c:pt>
                <c:pt idx="71">
                  <c:v>0.062</c:v>
                </c:pt>
                <c:pt idx="72">
                  <c:v>0.23</c:v>
                </c:pt>
                <c:pt idx="73">
                  <c:v>0.075</c:v>
                </c:pt>
                <c:pt idx="74">
                  <c:v>0.14</c:v>
                </c:pt>
                <c:pt idx="75">
                  <c:v>0.071</c:v>
                </c:pt>
                <c:pt idx="76">
                  <c:v>0.09</c:v>
                </c:pt>
                <c:pt idx="77">
                  <c:v>0.088</c:v>
                </c:pt>
                <c:pt idx="78">
                  <c:v>0.054</c:v>
                </c:pt>
                <c:pt idx="79">
                  <c:v>0.053</c:v>
                </c:pt>
                <c:pt idx="80">
                  <c:v>0.071</c:v>
                </c:pt>
                <c:pt idx="81">
                  <c:v>0.08</c:v>
                </c:pt>
                <c:pt idx="82">
                  <c:v>0.055</c:v>
                </c:pt>
                <c:pt idx="83">
                  <c:v>0.11</c:v>
                </c:pt>
                <c:pt idx="84">
                  <c:v>0.086</c:v>
                </c:pt>
                <c:pt idx="85">
                  <c:v>0.061</c:v>
                </c:pt>
                <c:pt idx="86">
                  <c:v>0.14</c:v>
                </c:pt>
                <c:pt idx="87">
                  <c:v>0.084</c:v>
                </c:pt>
                <c:pt idx="88">
                  <c:v>0.083</c:v>
                </c:pt>
                <c:pt idx="89">
                  <c:v>0.067</c:v>
                </c:pt>
                <c:pt idx="90">
                  <c:v>0.068</c:v>
                </c:pt>
                <c:pt idx="91">
                  <c:v>0.074</c:v>
                </c:pt>
                <c:pt idx="92">
                  <c:v>0.057</c:v>
                </c:pt>
                <c:pt idx="93">
                  <c:v>0.14</c:v>
                </c:pt>
                <c:pt idx="94">
                  <c:v>0.059</c:v>
                </c:pt>
                <c:pt idx="95">
                  <c:v>0.11</c:v>
                </c:pt>
                <c:pt idx="96">
                  <c:v>0.048</c:v>
                </c:pt>
                <c:pt idx="97">
                  <c:v>0.073</c:v>
                </c:pt>
                <c:pt idx="98">
                  <c:v>0.071</c:v>
                </c:pt>
                <c:pt idx="99">
                  <c:v>0.11</c:v>
                </c:pt>
                <c:pt idx="100">
                  <c:v>0.073</c:v>
                </c:pt>
                <c:pt idx="101">
                  <c:v>0.073</c:v>
                </c:pt>
                <c:pt idx="102">
                  <c:v>0.092</c:v>
                </c:pt>
                <c:pt idx="103">
                  <c:v>0.092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592920"/>
        <c:axId val="462595992"/>
      </c:scatterChart>
      <c:valAx>
        <c:axId val="4625929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462595992"/>
        <c:crosses val="autoZero"/>
        <c:crossBetween val="midCat"/>
      </c:valAx>
      <c:valAx>
        <c:axId val="462595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259292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MC50 </a:t>
            </a:r>
            <a:r>
              <a:rPr lang="en-US" sz="1800" b="1" i="0" u="none" strike="noStrike" baseline="0" dirty="0" smtClean="0">
                <a:effectLst/>
              </a:rPr>
              <a:t>Turbidity</a:t>
            </a:r>
            <a:r>
              <a:rPr lang="en-US" sz="1800" b="1" i="0" u="none" strike="noStrike" baseline="0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Sheet1!$A$6689:$S$6689</c:f>
              <c:strCache>
                <c:ptCount val="1"/>
                <c:pt idx="0">
                  <c:v>AF16495 ID4.1 10/8/2014 MY1B 35.467939 -80.790489 W. Br. Rocky River Total Suspended Solids &lt; 5 mg/L 5.0 No Philip Lung 343522 10/11/2014 River Ford Rd. (Bridge) 10/15/2014</c:v>
                </c:pt>
              </c:strCache>
            </c:strRef>
          </c:tx>
          <c:xVal>
            <c:strRef>
              <c:f>Sheet1!$T$1:$T$6688</c:f>
              <c:strCache>
                <c:ptCount val="133"/>
                <c:pt idx="0">
                  <c:v>Approved By</c:v>
                </c:pt>
                <c:pt idx="1">
                  <c:v>Jeff Price</c:v>
                </c:pt>
                <c:pt idx="2">
                  <c:v>Jeff Price</c:v>
                </c:pt>
                <c:pt idx="3">
                  <c:v>Jeff Price</c:v>
                </c:pt>
                <c:pt idx="4">
                  <c:v>Jeff Price</c:v>
                </c:pt>
                <c:pt idx="5">
                  <c:v>Jeff Price</c:v>
                </c:pt>
                <c:pt idx="6">
                  <c:v>Jeff Price</c:v>
                </c:pt>
                <c:pt idx="7">
                  <c:v>Jeff Price</c:v>
                </c:pt>
                <c:pt idx="8">
                  <c:v>Jeff Price</c:v>
                </c:pt>
                <c:pt idx="9">
                  <c:v>Jeff Price</c:v>
                </c:pt>
                <c:pt idx="10">
                  <c:v>Jeff Price</c:v>
                </c:pt>
                <c:pt idx="11">
                  <c:v>Jeff Price</c:v>
                </c:pt>
                <c:pt idx="12">
                  <c:v>Jeff Price</c:v>
                </c:pt>
                <c:pt idx="13">
                  <c:v>Jeff Price</c:v>
                </c:pt>
                <c:pt idx="14">
                  <c:v>Jeff Price</c:v>
                </c:pt>
                <c:pt idx="15">
                  <c:v>Jeff Price</c:v>
                </c:pt>
                <c:pt idx="16">
                  <c:v>Jeff Price</c:v>
                </c:pt>
                <c:pt idx="17">
                  <c:v>Jeff Price</c:v>
                </c:pt>
                <c:pt idx="18">
                  <c:v>Jeff Price</c:v>
                </c:pt>
                <c:pt idx="19">
                  <c:v>Jeff Price</c:v>
                </c:pt>
                <c:pt idx="20">
                  <c:v>Jeff Price</c:v>
                </c:pt>
                <c:pt idx="21">
                  <c:v>Jeff Price</c:v>
                </c:pt>
                <c:pt idx="22">
                  <c:v>Jeff Price</c:v>
                </c:pt>
                <c:pt idx="23">
                  <c:v>Jeff Price</c:v>
                </c:pt>
                <c:pt idx="24">
                  <c:v>Jeff Price</c:v>
                </c:pt>
                <c:pt idx="25">
                  <c:v>Jeff Price</c:v>
                </c:pt>
                <c:pt idx="26">
                  <c:v>Jeff Price</c:v>
                </c:pt>
                <c:pt idx="27">
                  <c:v>Jeff Price</c:v>
                </c:pt>
                <c:pt idx="28">
                  <c:v>Jeff Price</c:v>
                </c:pt>
                <c:pt idx="29">
                  <c:v>Jeff Price</c:v>
                </c:pt>
                <c:pt idx="30">
                  <c:v>Jeff Price</c:v>
                </c:pt>
                <c:pt idx="31">
                  <c:v>Jeff Price</c:v>
                </c:pt>
                <c:pt idx="32">
                  <c:v>Jeff Price</c:v>
                </c:pt>
                <c:pt idx="33">
                  <c:v>Jeff Price</c:v>
                </c:pt>
                <c:pt idx="34">
                  <c:v>Jeff Price</c:v>
                </c:pt>
                <c:pt idx="35">
                  <c:v>Jeff Price</c:v>
                </c:pt>
                <c:pt idx="36">
                  <c:v>Jeff Price</c:v>
                </c:pt>
                <c:pt idx="37">
                  <c:v>Jeff Price</c:v>
                </c:pt>
                <c:pt idx="38">
                  <c:v>Jeff Price</c:v>
                </c:pt>
                <c:pt idx="39">
                  <c:v>Jeff Price</c:v>
                </c:pt>
                <c:pt idx="40">
                  <c:v>Jeff Price</c:v>
                </c:pt>
                <c:pt idx="41">
                  <c:v>Jeff Price</c:v>
                </c:pt>
                <c:pt idx="42">
                  <c:v>Jeff Price</c:v>
                </c:pt>
                <c:pt idx="43">
                  <c:v>Jeff Price</c:v>
                </c:pt>
                <c:pt idx="44">
                  <c:v>Jeff Price</c:v>
                </c:pt>
                <c:pt idx="45">
                  <c:v>Jeff Price</c:v>
                </c:pt>
                <c:pt idx="46">
                  <c:v>Jeff Price</c:v>
                </c:pt>
                <c:pt idx="47">
                  <c:v>Jeff Price</c:v>
                </c:pt>
                <c:pt idx="48">
                  <c:v>Jeff Price</c:v>
                </c:pt>
                <c:pt idx="49">
                  <c:v>Jeff Price</c:v>
                </c:pt>
                <c:pt idx="50">
                  <c:v>Jeff Price</c:v>
                </c:pt>
                <c:pt idx="51">
                  <c:v>Jeff Price</c:v>
                </c:pt>
                <c:pt idx="52">
                  <c:v>Jeff Price</c:v>
                </c:pt>
                <c:pt idx="53">
                  <c:v>Jeff Price</c:v>
                </c:pt>
                <c:pt idx="54">
                  <c:v>Jeff Price</c:v>
                </c:pt>
                <c:pt idx="55">
                  <c:v>Jeff Price</c:v>
                </c:pt>
                <c:pt idx="56">
                  <c:v>Jeff Price</c:v>
                </c:pt>
                <c:pt idx="57">
                  <c:v>Jeff Price</c:v>
                </c:pt>
                <c:pt idx="58">
                  <c:v>Jeff Price</c:v>
                </c:pt>
                <c:pt idx="59">
                  <c:v>Jeff Price</c:v>
                </c:pt>
                <c:pt idx="60">
                  <c:v>Jeff Price</c:v>
                </c:pt>
                <c:pt idx="61">
                  <c:v>Jeff Price</c:v>
                </c:pt>
                <c:pt idx="62">
                  <c:v>Jeff Price</c:v>
                </c:pt>
                <c:pt idx="63">
                  <c:v>Jeff Price</c:v>
                </c:pt>
                <c:pt idx="64">
                  <c:v>Jeff Price</c:v>
                </c:pt>
                <c:pt idx="65">
                  <c:v>Jeff Price</c:v>
                </c:pt>
                <c:pt idx="66">
                  <c:v>Jeff Price</c:v>
                </c:pt>
                <c:pt idx="67">
                  <c:v>Jeff Price</c:v>
                </c:pt>
                <c:pt idx="68">
                  <c:v>Jeff Price</c:v>
                </c:pt>
                <c:pt idx="69">
                  <c:v>Jeff Price</c:v>
                </c:pt>
                <c:pt idx="70">
                  <c:v>Jeff Price</c:v>
                </c:pt>
                <c:pt idx="71">
                  <c:v>Jeff Price</c:v>
                </c:pt>
                <c:pt idx="72">
                  <c:v>Jeff Price</c:v>
                </c:pt>
                <c:pt idx="73">
                  <c:v>Jeff Price</c:v>
                </c:pt>
                <c:pt idx="74">
                  <c:v>Jeff Price</c:v>
                </c:pt>
                <c:pt idx="75">
                  <c:v>Jeff Price</c:v>
                </c:pt>
                <c:pt idx="76">
                  <c:v>Jeff Price</c:v>
                </c:pt>
                <c:pt idx="77">
                  <c:v>Jeff Price</c:v>
                </c:pt>
                <c:pt idx="78">
                  <c:v>Jeff Price</c:v>
                </c:pt>
                <c:pt idx="79">
                  <c:v>Jeff Price</c:v>
                </c:pt>
                <c:pt idx="80">
                  <c:v>Jeff Price</c:v>
                </c:pt>
                <c:pt idx="81">
                  <c:v>Jeff Price</c:v>
                </c:pt>
                <c:pt idx="82">
                  <c:v>Jeff Price</c:v>
                </c:pt>
                <c:pt idx="83">
                  <c:v>Jeff Price</c:v>
                </c:pt>
                <c:pt idx="84">
                  <c:v>Jeff Price</c:v>
                </c:pt>
                <c:pt idx="85">
                  <c:v>Jeff Price</c:v>
                </c:pt>
                <c:pt idx="86">
                  <c:v>Jeff Price</c:v>
                </c:pt>
                <c:pt idx="87">
                  <c:v>Jeff Price</c:v>
                </c:pt>
                <c:pt idx="88">
                  <c:v>Jeff Price</c:v>
                </c:pt>
                <c:pt idx="89">
                  <c:v>Jeff Price</c:v>
                </c:pt>
                <c:pt idx="90">
                  <c:v>Jeff Price</c:v>
                </c:pt>
                <c:pt idx="91">
                  <c:v>Jeff Price</c:v>
                </c:pt>
                <c:pt idx="92">
                  <c:v>Jeff Price</c:v>
                </c:pt>
                <c:pt idx="93">
                  <c:v>Jeff Price</c:v>
                </c:pt>
                <c:pt idx="94">
                  <c:v>Jeff Price</c:v>
                </c:pt>
                <c:pt idx="95">
                  <c:v>Jeff Price</c:v>
                </c:pt>
                <c:pt idx="96">
                  <c:v>Jeff Price</c:v>
                </c:pt>
                <c:pt idx="97">
                  <c:v>Jeff Price</c:v>
                </c:pt>
                <c:pt idx="98">
                  <c:v>Jeff Price</c:v>
                </c:pt>
                <c:pt idx="99">
                  <c:v>Jeff Price</c:v>
                </c:pt>
                <c:pt idx="100">
                  <c:v>Jeff Price</c:v>
                </c:pt>
                <c:pt idx="101">
                  <c:v>Jeff Price</c:v>
                </c:pt>
                <c:pt idx="102">
                  <c:v>Jeff Price</c:v>
                </c:pt>
                <c:pt idx="103">
                  <c:v>Jeff Price</c:v>
                </c:pt>
                <c:pt idx="104">
                  <c:v>Jeff Price</c:v>
                </c:pt>
                <c:pt idx="105">
                  <c:v>Jeff Price</c:v>
                </c:pt>
                <c:pt idx="106">
                  <c:v>Jeff Price</c:v>
                </c:pt>
                <c:pt idx="107">
                  <c:v>Jeff Price</c:v>
                </c:pt>
                <c:pt idx="108">
                  <c:v>Jeff Price</c:v>
                </c:pt>
                <c:pt idx="109">
                  <c:v>Jeff Price</c:v>
                </c:pt>
                <c:pt idx="110">
                  <c:v>Jeff Price</c:v>
                </c:pt>
                <c:pt idx="111">
                  <c:v>Jeff Price</c:v>
                </c:pt>
                <c:pt idx="112">
                  <c:v>Jeff Price</c:v>
                </c:pt>
                <c:pt idx="113">
                  <c:v>Jeff Price</c:v>
                </c:pt>
                <c:pt idx="114">
                  <c:v>Jeff Price</c:v>
                </c:pt>
                <c:pt idx="115">
                  <c:v>Jeff Price</c:v>
                </c:pt>
                <c:pt idx="116">
                  <c:v>Jeff Price</c:v>
                </c:pt>
                <c:pt idx="117">
                  <c:v>Jeff Price</c:v>
                </c:pt>
                <c:pt idx="118">
                  <c:v>Jeff Price</c:v>
                </c:pt>
                <c:pt idx="119">
                  <c:v>Jeff Price</c:v>
                </c:pt>
                <c:pt idx="120">
                  <c:v>Jeff Price</c:v>
                </c:pt>
                <c:pt idx="121">
                  <c:v>Jeff Price</c:v>
                </c:pt>
                <c:pt idx="122">
                  <c:v>Jeff Price</c:v>
                </c:pt>
                <c:pt idx="123">
                  <c:v>Jeff Price</c:v>
                </c:pt>
                <c:pt idx="124">
                  <c:v>Jeff Price</c:v>
                </c:pt>
                <c:pt idx="125">
                  <c:v>Jeff Price</c:v>
                </c:pt>
                <c:pt idx="126">
                  <c:v>Jeff Price</c:v>
                </c:pt>
                <c:pt idx="127">
                  <c:v>Jeff Price</c:v>
                </c:pt>
                <c:pt idx="128">
                  <c:v>Jeff Price</c:v>
                </c:pt>
                <c:pt idx="129">
                  <c:v>Jeff Price</c:v>
                </c:pt>
                <c:pt idx="130">
                  <c:v>Jeff Price</c:v>
                </c:pt>
                <c:pt idx="131">
                  <c:v>Jeff Price</c:v>
                </c:pt>
                <c:pt idx="132">
                  <c:v>Jeff Price</c:v>
                </c:pt>
              </c:strCache>
            </c:strRef>
          </c:xVal>
          <c:yVal>
            <c:numRef>
              <c:f>Sheet1!$T$6689</c:f>
            </c:numRef>
          </c:yVal>
          <c:smooth val="0"/>
        </c:ser>
        <c:ser>
          <c:idx val="1"/>
          <c:order val="1"/>
          <c:tx>
            <c:v>Turbidity</c:v>
          </c:tx>
          <c:spPr>
            <a:ln w="19050">
              <a:noFill/>
            </a:ln>
          </c:spPr>
          <c:marker>
            <c:symbol val="square"/>
            <c:size val="5"/>
          </c:marker>
          <c:xVal>
            <c:numRef>
              <c:f>Sheet1!$C$9:$C$6659</c:f>
              <c:numCache>
                <c:formatCode>m/d/yyyy</c:formatCode>
                <c:ptCount val="132"/>
                <c:pt idx="0">
                  <c:v>36564.57291666666</c:v>
                </c:pt>
                <c:pt idx="1">
                  <c:v>36655.4826388889</c:v>
                </c:pt>
                <c:pt idx="2">
                  <c:v>36746.56944444445</c:v>
                </c:pt>
                <c:pt idx="3">
                  <c:v>36816.49652777778</c:v>
                </c:pt>
                <c:pt idx="4">
                  <c:v>36908.61805555556</c:v>
                </c:pt>
                <c:pt idx="5">
                  <c:v>36992.46180555555</c:v>
                </c:pt>
                <c:pt idx="6">
                  <c:v>37090.4888888889</c:v>
                </c:pt>
                <c:pt idx="7">
                  <c:v>37175.48958333334</c:v>
                </c:pt>
                <c:pt idx="8">
                  <c:v>37305.51041666666</c:v>
                </c:pt>
                <c:pt idx="9">
                  <c:v>37340.5138888889</c:v>
                </c:pt>
                <c:pt idx="10">
                  <c:v>37398.5034722222</c:v>
                </c:pt>
                <c:pt idx="11">
                  <c:v>37431.46875</c:v>
                </c:pt>
                <c:pt idx="12">
                  <c:v>37459.54166666659</c:v>
                </c:pt>
                <c:pt idx="13">
                  <c:v>37480.51736111107</c:v>
                </c:pt>
                <c:pt idx="14">
                  <c:v>37523.5659722222</c:v>
                </c:pt>
                <c:pt idx="15">
                  <c:v>37550.52430555555</c:v>
                </c:pt>
                <c:pt idx="16">
                  <c:v>37579.40416666665</c:v>
                </c:pt>
                <c:pt idx="17">
                  <c:v>37629.49027777778</c:v>
                </c:pt>
                <c:pt idx="18">
                  <c:v>37684.57986111107</c:v>
                </c:pt>
                <c:pt idx="19">
                  <c:v>37755.53125</c:v>
                </c:pt>
                <c:pt idx="20">
                  <c:v>37775.38541666666</c:v>
                </c:pt>
                <c:pt idx="21">
                  <c:v>37811.52638888889</c:v>
                </c:pt>
                <c:pt idx="22">
                  <c:v>37847.44375</c:v>
                </c:pt>
                <c:pt idx="23">
                  <c:v>37873.45555555556</c:v>
                </c:pt>
                <c:pt idx="24">
                  <c:v>37936.4506944445</c:v>
                </c:pt>
                <c:pt idx="25">
                  <c:v>37998.51527777778</c:v>
                </c:pt>
                <c:pt idx="26">
                  <c:v>38119.625</c:v>
                </c:pt>
                <c:pt idx="27">
                  <c:v>38447.48125</c:v>
                </c:pt>
                <c:pt idx="28">
                  <c:v>38910.44444444445</c:v>
                </c:pt>
                <c:pt idx="29">
                  <c:v>38938.42361111107</c:v>
                </c:pt>
                <c:pt idx="30">
                  <c:v>38978.40347222222</c:v>
                </c:pt>
                <c:pt idx="31">
                  <c:v>38993.55902777778</c:v>
                </c:pt>
                <c:pt idx="32">
                  <c:v>39029.39236111107</c:v>
                </c:pt>
                <c:pt idx="33">
                  <c:v>39064.4375</c:v>
                </c:pt>
                <c:pt idx="34">
                  <c:v>39111.41666666666</c:v>
                </c:pt>
                <c:pt idx="35">
                  <c:v>39127.56944444445</c:v>
                </c:pt>
                <c:pt idx="36">
                  <c:v>39155.53819444445</c:v>
                </c:pt>
                <c:pt idx="37">
                  <c:v>39182.54166666659</c:v>
                </c:pt>
                <c:pt idx="38">
                  <c:v>39211.5138888889</c:v>
                </c:pt>
                <c:pt idx="39">
                  <c:v>39246.55902777778</c:v>
                </c:pt>
                <c:pt idx="40">
                  <c:v>39281.43402777778</c:v>
                </c:pt>
                <c:pt idx="41">
                  <c:v>39302.4097222222</c:v>
                </c:pt>
                <c:pt idx="42">
                  <c:v>39344.43055555556</c:v>
                </c:pt>
                <c:pt idx="43">
                  <c:v>39435.52083333334</c:v>
                </c:pt>
                <c:pt idx="44">
                  <c:v>39463.5625</c:v>
                </c:pt>
                <c:pt idx="45">
                  <c:v>39498.53125</c:v>
                </c:pt>
                <c:pt idx="46">
                  <c:v>39554.42361111107</c:v>
                </c:pt>
                <c:pt idx="47">
                  <c:v>39554.42708333326</c:v>
                </c:pt>
                <c:pt idx="48">
                  <c:v>39590.4375</c:v>
                </c:pt>
                <c:pt idx="49">
                  <c:v>39617.42708333326</c:v>
                </c:pt>
                <c:pt idx="50">
                  <c:v>39645.4375</c:v>
                </c:pt>
                <c:pt idx="51">
                  <c:v>39680.44097222222</c:v>
                </c:pt>
                <c:pt idx="52">
                  <c:v>39680.44444444445</c:v>
                </c:pt>
                <c:pt idx="53">
                  <c:v>39708.39236111107</c:v>
                </c:pt>
                <c:pt idx="54">
                  <c:v>39736.44444444445</c:v>
                </c:pt>
                <c:pt idx="55">
                  <c:v>39771.47916666659</c:v>
                </c:pt>
                <c:pt idx="56">
                  <c:v>39798.39583333334</c:v>
                </c:pt>
                <c:pt idx="57">
                  <c:v>39835.40277777778</c:v>
                </c:pt>
                <c:pt idx="58">
                  <c:v>39862.4097222222</c:v>
                </c:pt>
                <c:pt idx="59">
                  <c:v>39891.38541666666</c:v>
                </c:pt>
                <c:pt idx="60">
                  <c:v>39918.39583333334</c:v>
                </c:pt>
                <c:pt idx="61">
                  <c:v>39953.42361111107</c:v>
                </c:pt>
                <c:pt idx="62">
                  <c:v>39981.41666666666</c:v>
                </c:pt>
                <c:pt idx="63">
                  <c:v>40009.46527777778</c:v>
                </c:pt>
                <c:pt idx="64">
                  <c:v>40044.46527777778</c:v>
                </c:pt>
                <c:pt idx="65">
                  <c:v>40044.46875</c:v>
                </c:pt>
                <c:pt idx="66">
                  <c:v>40072.43055555556</c:v>
                </c:pt>
                <c:pt idx="67">
                  <c:v>40107.46180555555</c:v>
                </c:pt>
                <c:pt idx="68">
                  <c:v>40135.42708333326</c:v>
                </c:pt>
                <c:pt idx="69">
                  <c:v>40162.41666666666</c:v>
                </c:pt>
                <c:pt idx="70">
                  <c:v>40198.43055555556</c:v>
                </c:pt>
                <c:pt idx="71">
                  <c:v>40226.42361111107</c:v>
                </c:pt>
                <c:pt idx="72">
                  <c:v>40254.4513888889</c:v>
                </c:pt>
                <c:pt idx="73">
                  <c:v>40289.4513888889</c:v>
                </c:pt>
                <c:pt idx="74">
                  <c:v>40317.4375</c:v>
                </c:pt>
                <c:pt idx="75">
                  <c:v>40345.4097222222</c:v>
                </c:pt>
                <c:pt idx="76">
                  <c:v>40380.45833333334</c:v>
                </c:pt>
                <c:pt idx="77">
                  <c:v>40408.4375</c:v>
                </c:pt>
                <c:pt idx="78">
                  <c:v>40436.43055555556</c:v>
                </c:pt>
                <c:pt idx="79">
                  <c:v>40436.43402777778</c:v>
                </c:pt>
                <c:pt idx="80">
                  <c:v>40471.51736111107</c:v>
                </c:pt>
                <c:pt idx="81">
                  <c:v>40499.43402777778</c:v>
                </c:pt>
                <c:pt idx="82">
                  <c:v>40527.47569444445</c:v>
                </c:pt>
                <c:pt idx="83">
                  <c:v>40562.4513888889</c:v>
                </c:pt>
                <c:pt idx="84">
                  <c:v>40590.44791666666</c:v>
                </c:pt>
                <c:pt idx="85">
                  <c:v>40618.42708333326</c:v>
                </c:pt>
                <c:pt idx="86">
                  <c:v>40653.43402777778</c:v>
                </c:pt>
                <c:pt idx="87">
                  <c:v>40681.4513888889</c:v>
                </c:pt>
                <c:pt idx="88">
                  <c:v>40709.41319444445</c:v>
                </c:pt>
                <c:pt idx="89">
                  <c:v>40744.4513888889</c:v>
                </c:pt>
                <c:pt idx="90">
                  <c:v>40772.44791666666</c:v>
                </c:pt>
                <c:pt idx="91">
                  <c:v>40807.48611111111</c:v>
                </c:pt>
                <c:pt idx="92">
                  <c:v>40835.43402777778</c:v>
                </c:pt>
                <c:pt idx="93">
                  <c:v>40835.4375</c:v>
                </c:pt>
                <c:pt idx="94">
                  <c:v>40863.42708333326</c:v>
                </c:pt>
                <c:pt idx="95">
                  <c:v>40898.45833333334</c:v>
                </c:pt>
                <c:pt idx="96">
                  <c:v>40926.42708333326</c:v>
                </c:pt>
                <c:pt idx="97">
                  <c:v>40954.47222222222</c:v>
                </c:pt>
                <c:pt idx="98">
                  <c:v>40989.43055555556</c:v>
                </c:pt>
                <c:pt idx="99">
                  <c:v>41017.4513888889</c:v>
                </c:pt>
                <c:pt idx="100">
                  <c:v>41045.46180555555</c:v>
                </c:pt>
                <c:pt idx="101">
                  <c:v>41080.44444444445</c:v>
                </c:pt>
                <c:pt idx="102">
                  <c:v>41108.43402777778</c:v>
                </c:pt>
                <c:pt idx="103">
                  <c:v>41136.4513888889</c:v>
                </c:pt>
                <c:pt idx="104">
                  <c:v>41171.40625</c:v>
                </c:pt>
                <c:pt idx="105">
                  <c:v>41171.4097222222</c:v>
                </c:pt>
                <c:pt idx="106">
                  <c:v>41199.41666666666</c:v>
                </c:pt>
                <c:pt idx="107">
                  <c:v>41233.39236111107</c:v>
                </c:pt>
                <c:pt idx="108">
                  <c:v>41262.43402777778</c:v>
                </c:pt>
                <c:pt idx="109">
                  <c:v>41290.4375</c:v>
                </c:pt>
                <c:pt idx="110">
                  <c:v>41325.42361111107</c:v>
                </c:pt>
                <c:pt idx="111">
                  <c:v>41354.44791666666</c:v>
                </c:pt>
                <c:pt idx="112">
                  <c:v>41381.46875</c:v>
                </c:pt>
                <c:pt idx="113">
                  <c:v>41409.38541666666</c:v>
                </c:pt>
                <c:pt idx="114">
                  <c:v>41444.41666666666</c:v>
                </c:pt>
                <c:pt idx="115">
                  <c:v>41465.42361111107</c:v>
                </c:pt>
                <c:pt idx="116">
                  <c:v>41500.42708333326</c:v>
                </c:pt>
                <c:pt idx="117">
                  <c:v>41528.4513888889</c:v>
                </c:pt>
                <c:pt idx="118">
                  <c:v>41528.45486111111</c:v>
                </c:pt>
                <c:pt idx="119">
                  <c:v>41556.45486111111</c:v>
                </c:pt>
                <c:pt idx="120">
                  <c:v>41591.4375</c:v>
                </c:pt>
                <c:pt idx="121">
                  <c:v>41619.42361111107</c:v>
                </c:pt>
                <c:pt idx="122">
                  <c:v>41647.43055555556</c:v>
                </c:pt>
                <c:pt idx="123">
                  <c:v>41690.42361111107</c:v>
                </c:pt>
                <c:pt idx="124">
                  <c:v>41710.42361111107</c:v>
                </c:pt>
                <c:pt idx="125">
                  <c:v>41738.39930555555</c:v>
                </c:pt>
                <c:pt idx="126">
                  <c:v>41773.40625</c:v>
                </c:pt>
                <c:pt idx="127">
                  <c:v>41801.36458333334</c:v>
                </c:pt>
                <c:pt idx="128">
                  <c:v>41829.40625</c:v>
                </c:pt>
                <c:pt idx="129">
                  <c:v>41864.4201388889</c:v>
                </c:pt>
                <c:pt idx="130">
                  <c:v>41892.3888888889</c:v>
                </c:pt>
                <c:pt idx="131">
                  <c:v>41892.39236111107</c:v>
                </c:pt>
              </c:numCache>
            </c:numRef>
          </c:xVal>
          <c:yVal>
            <c:numRef>
              <c:f>Sheet1!$J$9:$J$6659</c:f>
              <c:numCache>
                <c:formatCode>General</c:formatCode>
                <c:ptCount val="132"/>
                <c:pt idx="0">
                  <c:v>0.032</c:v>
                </c:pt>
                <c:pt idx="1">
                  <c:v>0.041</c:v>
                </c:pt>
                <c:pt idx="2">
                  <c:v>0.07</c:v>
                </c:pt>
                <c:pt idx="3">
                  <c:v>0.03</c:v>
                </c:pt>
                <c:pt idx="4">
                  <c:v>0.028</c:v>
                </c:pt>
                <c:pt idx="5">
                  <c:v>0.07</c:v>
                </c:pt>
                <c:pt idx="6">
                  <c:v>0.08</c:v>
                </c:pt>
                <c:pt idx="7">
                  <c:v>0.06</c:v>
                </c:pt>
                <c:pt idx="8">
                  <c:v>0.05</c:v>
                </c:pt>
                <c:pt idx="9">
                  <c:v>0.06</c:v>
                </c:pt>
                <c:pt idx="10">
                  <c:v>0.09</c:v>
                </c:pt>
                <c:pt idx="11">
                  <c:v>0.07</c:v>
                </c:pt>
                <c:pt idx="12">
                  <c:v>0.11</c:v>
                </c:pt>
                <c:pt idx="13">
                  <c:v>0.09</c:v>
                </c:pt>
                <c:pt idx="14">
                  <c:v>0.06</c:v>
                </c:pt>
                <c:pt idx="15">
                  <c:v>0.07</c:v>
                </c:pt>
                <c:pt idx="16">
                  <c:v>0.05</c:v>
                </c:pt>
                <c:pt idx="17">
                  <c:v>0.026</c:v>
                </c:pt>
                <c:pt idx="18">
                  <c:v>0.048</c:v>
                </c:pt>
                <c:pt idx="19">
                  <c:v>0.06</c:v>
                </c:pt>
                <c:pt idx="20">
                  <c:v>0.06</c:v>
                </c:pt>
                <c:pt idx="21">
                  <c:v>0.07</c:v>
                </c:pt>
                <c:pt idx="22">
                  <c:v>0.07</c:v>
                </c:pt>
                <c:pt idx="23">
                  <c:v>0.06</c:v>
                </c:pt>
                <c:pt idx="24">
                  <c:v>0.035</c:v>
                </c:pt>
                <c:pt idx="25">
                  <c:v>0.025</c:v>
                </c:pt>
                <c:pt idx="26">
                  <c:v>0.06</c:v>
                </c:pt>
                <c:pt idx="27">
                  <c:v>0.039</c:v>
                </c:pt>
                <c:pt idx="28">
                  <c:v>0.058</c:v>
                </c:pt>
                <c:pt idx="29">
                  <c:v>0.11</c:v>
                </c:pt>
                <c:pt idx="30">
                  <c:v>0.065</c:v>
                </c:pt>
                <c:pt idx="31">
                  <c:v>0.052</c:v>
                </c:pt>
                <c:pt idx="32">
                  <c:v>0.37</c:v>
                </c:pt>
                <c:pt idx="33">
                  <c:v>0.039</c:v>
                </c:pt>
                <c:pt idx="34">
                  <c:v>0.046</c:v>
                </c:pt>
                <c:pt idx="35">
                  <c:v>0.1</c:v>
                </c:pt>
                <c:pt idx="36">
                  <c:v>0.044</c:v>
                </c:pt>
                <c:pt idx="37">
                  <c:v>0.043</c:v>
                </c:pt>
                <c:pt idx="38">
                  <c:v>0.058</c:v>
                </c:pt>
                <c:pt idx="39">
                  <c:v>0.075</c:v>
                </c:pt>
                <c:pt idx="40">
                  <c:v>0.18</c:v>
                </c:pt>
                <c:pt idx="41">
                  <c:v>0.11</c:v>
                </c:pt>
                <c:pt idx="42">
                  <c:v>0.069</c:v>
                </c:pt>
                <c:pt idx="43">
                  <c:v>0.046</c:v>
                </c:pt>
                <c:pt idx="44">
                  <c:v>0.064</c:v>
                </c:pt>
                <c:pt idx="45">
                  <c:v>0.058</c:v>
                </c:pt>
                <c:pt idx="46">
                  <c:v>0.056</c:v>
                </c:pt>
                <c:pt idx="47">
                  <c:v>0.059</c:v>
                </c:pt>
                <c:pt idx="48">
                  <c:v>0.14</c:v>
                </c:pt>
                <c:pt idx="49">
                  <c:v>0.11</c:v>
                </c:pt>
                <c:pt idx="50">
                  <c:v>0.084</c:v>
                </c:pt>
                <c:pt idx="51">
                  <c:v>0.059</c:v>
                </c:pt>
                <c:pt idx="52">
                  <c:v>0.062</c:v>
                </c:pt>
                <c:pt idx="53">
                  <c:v>0.21</c:v>
                </c:pt>
                <c:pt idx="54">
                  <c:v>0.062</c:v>
                </c:pt>
                <c:pt idx="55">
                  <c:v>0.075</c:v>
                </c:pt>
                <c:pt idx="56">
                  <c:v>0.078</c:v>
                </c:pt>
                <c:pt idx="57">
                  <c:v>0.042</c:v>
                </c:pt>
                <c:pt idx="58">
                  <c:v>0.046</c:v>
                </c:pt>
                <c:pt idx="59">
                  <c:v>0.071</c:v>
                </c:pt>
                <c:pt idx="60">
                  <c:v>0.052</c:v>
                </c:pt>
                <c:pt idx="61">
                  <c:v>0.068</c:v>
                </c:pt>
                <c:pt idx="62">
                  <c:v>0.19</c:v>
                </c:pt>
                <c:pt idx="63">
                  <c:v>0.068</c:v>
                </c:pt>
                <c:pt idx="64">
                  <c:v>0.06</c:v>
                </c:pt>
                <c:pt idx="65">
                  <c:v>0.062</c:v>
                </c:pt>
                <c:pt idx="66">
                  <c:v>0.06</c:v>
                </c:pt>
                <c:pt idx="67">
                  <c:v>0.037</c:v>
                </c:pt>
                <c:pt idx="68">
                  <c:v>0.053</c:v>
                </c:pt>
                <c:pt idx="69">
                  <c:v>0.046</c:v>
                </c:pt>
                <c:pt idx="70">
                  <c:v>0.052</c:v>
                </c:pt>
                <c:pt idx="71">
                  <c:v>0.056</c:v>
                </c:pt>
                <c:pt idx="72">
                  <c:v>0.072</c:v>
                </c:pt>
                <c:pt idx="73">
                  <c:v>0.045</c:v>
                </c:pt>
                <c:pt idx="74">
                  <c:v>0.1</c:v>
                </c:pt>
                <c:pt idx="75">
                  <c:v>0.1</c:v>
                </c:pt>
                <c:pt idx="76">
                  <c:v>0.12</c:v>
                </c:pt>
                <c:pt idx="77">
                  <c:v>0.12</c:v>
                </c:pt>
                <c:pt idx="78">
                  <c:v>0.069</c:v>
                </c:pt>
                <c:pt idx="79">
                  <c:v>0.068</c:v>
                </c:pt>
                <c:pt idx="80">
                  <c:v>0.068</c:v>
                </c:pt>
                <c:pt idx="81">
                  <c:v>0.049</c:v>
                </c:pt>
                <c:pt idx="82">
                  <c:v>0.047</c:v>
                </c:pt>
                <c:pt idx="83">
                  <c:v>0.042</c:v>
                </c:pt>
                <c:pt idx="84">
                  <c:v>0.045</c:v>
                </c:pt>
                <c:pt idx="85">
                  <c:v>0.067</c:v>
                </c:pt>
                <c:pt idx="86">
                  <c:v>0.1</c:v>
                </c:pt>
                <c:pt idx="87">
                  <c:v>0.13</c:v>
                </c:pt>
                <c:pt idx="88">
                  <c:v>0.084</c:v>
                </c:pt>
                <c:pt idx="89">
                  <c:v>0.074</c:v>
                </c:pt>
                <c:pt idx="90">
                  <c:v>0.15</c:v>
                </c:pt>
                <c:pt idx="91">
                  <c:v>0.086</c:v>
                </c:pt>
                <c:pt idx="92">
                  <c:v>0.11</c:v>
                </c:pt>
                <c:pt idx="93">
                  <c:v>0.1</c:v>
                </c:pt>
                <c:pt idx="94">
                  <c:v>0.069</c:v>
                </c:pt>
                <c:pt idx="95">
                  <c:v>0.068</c:v>
                </c:pt>
                <c:pt idx="96">
                  <c:v>0.28</c:v>
                </c:pt>
                <c:pt idx="97">
                  <c:v>0.054</c:v>
                </c:pt>
                <c:pt idx="98">
                  <c:v>0.065</c:v>
                </c:pt>
                <c:pt idx="99">
                  <c:v>0.062</c:v>
                </c:pt>
                <c:pt idx="100">
                  <c:v>0.23</c:v>
                </c:pt>
                <c:pt idx="101">
                  <c:v>0.075</c:v>
                </c:pt>
                <c:pt idx="102">
                  <c:v>0.14</c:v>
                </c:pt>
                <c:pt idx="103">
                  <c:v>0.071</c:v>
                </c:pt>
                <c:pt idx="104">
                  <c:v>0.09</c:v>
                </c:pt>
                <c:pt idx="105">
                  <c:v>0.088</c:v>
                </c:pt>
                <c:pt idx="106">
                  <c:v>0.054</c:v>
                </c:pt>
                <c:pt idx="107">
                  <c:v>0.053</c:v>
                </c:pt>
                <c:pt idx="108">
                  <c:v>0.071</c:v>
                </c:pt>
                <c:pt idx="109">
                  <c:v>0.08</c:v>
                </c:pt>
                <c:pt idx="110">
                  <c:v>0.055</c:v>
                </c:pt>
                <c:pt idx="111">
                  <c:v>0.11</c:v>
                </c:pt>
                <c:pt idx="112">
                  <c:v>0.086</c:v>
                </c:pt>
                <c:pt idx="113">
                  <c:v>0.061</c:v>
                </c:pt>
                <c:pt idx="114">
                  <c:v>0.14</c:v>
                </c:pt>
                <c:pt idx="115">
                  <c:v>0.084</c:v>
                </c:pt>
                <c:pt idx="116">
                  <c:v>0.083</c:v>
                </c:pt>
                <c:pt idx="117">
                  <c:v>0.067</c:v>
                </c:pt>
                <c:pt idx="118">
                  <c:v>0.068</c:v>
                </c:pt>
                <c:pt idx="119">
                  <c:v>0.074</c:v>
                </c:pt>
                <c:pt idx="120">
                  <c:v>0.057</c:v>
                </c:pt>
                <c:pt idx="121">
                  <c:v>0.14</c:v>
                </c:pt>
                <c:pt idx="122">
                  <c:v>0.059</c:v>
                </c:pt>
                <c:pt idx="123">
                  <c:v>0.11</c:v>
                </c:pt>
                <c:pt idx="124">
                  <c:v>0.048</c:v>
                </c:pt>
                <c:pt idx="125">
                  <c:v>0.073</c:v>
                </c:pt>
                <c:pt idx="126">
                  <c:v>0.071</c:v>
                </c:pt>
                <c:pt idx="127">
                  <c:v>0.11</c:v>
                </c:pt>
                <c:pt idx="128">
                  <c:v>0.073</c:v>
                </c:pt>
                <c:pt idx="129">
                  <c:v>0.073</c:v>
                </c:pt>
                <c:pt idx="130">
                  <c:v>0.092</c:v>
                </c:pt>
                <c:pt idx="131">
                  <c:v>0.092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627752"/>
        <c:axId val="462630824"/>
      </c:scatterChart>
      <c:valAx>
        <c:axId val="4626277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462630824"/>
        <c:crosses val="autoZero"/>
        <c:crossBetween val="midCat"/>
      </c:valAx>
      <c:valAx>
        <c:axId val="462630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26277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913A6-12B0-45B5-BADC-2F96258EF909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B288-4847-4581-A6E7-4F5CCB733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Charlotte</a:t>
            </a:r>
            <a:r>
              <a:rPr lang="en-US" baseline="0" dirty="0" smtClean="0"/>
              <a:t> metro- Cabarrus, Gaston, Lincoln, Mecklenburg, Rowan, Union and Alexander, making up the largest metro area in the state (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pop at 1.58million in 2007).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Spikes in 2102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4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Charlotte area will lose 30 percent</a:t>
            </a:r>
            <a:r>
              <a:rPr lang="en-US" baseline="0" dirty="0" smtClean="0"/>
              <a:t> </a:t>
            </a:r>
            <a:r>
              <a:rPr lang="en-US" dirty="0" smtClean="0"/>
              <a:t>of is natural areas, including nearly a</a:t>
            </a:r>
            <a:r>
              <a:rPr lang="en-US" baseline="0" dirty="0" smtClean="0"/>
              <a:t> </a:t>
            </a:r>
            <a:r>
              <a:rPr lang="en-US" dirty="0" smtClean="0"/>
              <a:t>quarter of its forest land, the highest</a:t>
            </a:r>
            <a:r>
              <a:rPr lang="en-US" baseline="0" dirty="0" smtClean="0"/>
              <a:t> </a:t>
            </a:r>
            <a:r>
              <a:rPr lang="en-US" dirty="0" smtClean="0"/>
              <a:t>rate of forest loss in the state.</a:t>
            </a:r>
          </a:p>
          <a:p>
            <a:endParaRPr lang="en-US" dirty="0" smtClean="0"/>
          </a:p>
          <a:p>
            <a:r>
              <a:rPr lang="en-US" dirty="0" smtClean="0"/>
              <a:t>Source: file:///Users/</a:t>
            </a:r>
            <a:r>
              <a:rPr lang="en-US" dirty="0" err="1" smtClean="0"/>
              <a:t>amandagaffey</a:t>
            </a:r>
            <a:r>
              <a:rPr lang="en-US" dirty="0" smtClean="0"/>
              <a:t>/Desktop/GIS/Land%20Development%20-%20Losing_Our_Natural_Heritage.pdf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3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 the last 20 years ,Charlotte the state’s largest metropolitan area, lost 25% of it’s total cropland and forest land for a total of 270,000 acres,</a:t>
            </a:r>
            <a:r>
              <a:rPr lang="en-US" baseline="0" dirty="0" smtClean="0"/>
              <a:t> highest percentage loss in the state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has also added 321,000 acres of developed land, an increase of 88% from 1987 to the present.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Over the same amount of time, the population has grown by 40% and growth of development acreage has increased 65%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file:///Users/</a:t>
            </a:r>
            <a:r>
              <a:rPr lang="en-US" dirty="0" err="1" smtClean="0"/>
              <a:t>amandagaffey</a:t>
            </a:r>
            <a:r>
              <a:rPr lang="en-US" dirty="0" smtClean="0"/>
              <a:t>/Desktop/GIS/Land%20Development%20-%20Losing_Our_Natural_Heritage.pdf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6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0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www.eenorthcarolina.org</a:t>
            </a:r>
            <a:r>
              <a:rPr lang="en-US" dirty="0" smtClean="0"/>
              <a:t>/</a:t>
            </a:r>
            <a:r>
              <a:rPr lang="en-US" dirty="0" err="1" smtClean="0"/>
              <a:t>riverbasins-gis-map.asp</a:t>
            </a:r>
            <a:endParaRPr lang="en-US" dirty="0" smtClean="0"/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In 2012, the Catawba</a:t>
            </a:r>
            <a:r>
              <a:rPr lang="en-US" baseline="0" dirty="0" smtClean="0"/>
              <a:t> River was named the 5</a:t>
            </a:r>
            <a:r>
              <a:rPr lang="en-US" baseline="30000" dirty="0" smtClean="0"/>
              <a:t>th</a:t>
            </a:r>
            <a:r>
              <a:rPr lang="en-US" baseline="0" dirty="0" smtClean="0"/>
              <a:t> most endangered river in the US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224-mile river is comprised of several man-made lakes that provide recreation, drinking water, and electricity for the expanding Piedmont area including Charlotte </a:t>
            </a:r>
          </a:p>
          <a:p>
            <a:endParaRPr lang="en-US" dirty="0" smtClean="0"/>
          </a:p>
          <a:p>
            <a:r>
              <a:rPr lang="en-US" dirty="0" smtClean="0"/>
              <a:t>Several lakes in the basin show signs of stress from excessive amount of nutrients and other contaminants in storm water runoff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4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NC </a:t>
            </a:r>
            <a:r>
              <a:rPr lang="en-US" dirty="0" err="1" smtClean="0"/>
              <a:t>On</a:t>
            </a:r>
            <a:r>
              <a:rPr lang="en-US" baseline="0" dirty="0" err="1" smtClean="0"/>
              <a:t>eMap</a:t>
            </a:r>
            <a:r>
              <a:rPr lang="en-US" baseline="0" dirty="0" smtClean="0"/>
              <a:t> Data of Impaired watersheds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Purple= ORW Special Management Strategy Area and Local </a:t>
            </a:r>
            <a:r>
              <a:rPr lang="en-US" dirty="0" err="1" smtClean="0"/>
              <a:t>Stormwater</a:t>
            </a:r>
            <a:r>
              <a:rPr lang="en-US" dirty="0" smtClean="0"/>
              <a:t> Program </a:t>
            </a:r>
          </a:p>
          <a:p>
            <a:endParaRPr lang="en-US" dirty="0" smtClean="0"/>
          </a:p>
          <a:p>
            <a:r>
              <a:rPr lang="en-US" dirty="0" smtClean="0"/>
              <a:t>Red= impaired </a:t>
            </a:r>
          </a:p>
          <a:p>
            <a:r>
              <a:rPr lang="en-US" dirty="0" smtClean="0"/>
              <a:t>Blue=</a:t>
            </a:r>
            <a:r>
              <a:rPr lang="en-US" baseline="0" dirty="0" smtClean="0"/>
              <a:t> supporting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Drinking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water</a:t>
            </a:r>
            <a:r>
              <a:rPr lang="en-US" dirty="0" err="1" smtClean="0"/>
              <a:t>heds</a:t>
            </a:r>
            <a:r>
              <a:rPr lang="en-US" dirty="0" smtClean="0"/>
              <a:t> according to</a:t>
            </a:r>
            <a:r>
              <a:rPr lang="en-US" baseline="0" dirty="0" smtClean="0"/>
              <a:t> Charlotte </a:t>
            </a:r>
            <a:r>
              <a:rPr lang="en-US" baseline="0" dirty="0" err="1" smtClean="0"/>
              <a:t>Meck</a:t>
            </a:r>
            <a:r>
              <a:rPr lang="en-US" baseline="0" dirty="0" smtClean="0"/>
              <a:t>.</a:t>
            </a:r>
            <a:r>
              <a:rPr lang="en-US" dirty="0" smtClean="0"/>
              <a:t> mad</a:t>
            </a:r>
            <a:r>
              <a:rPr lang="en-US" baseline="0" dirty="0" smtClean="0"/>
              <a:t>e up of the Mountain Island Lake, Lake Norman, Lake </a:t>
            </a:r>
            <a:r>
              <a:rPr lang="en-US" baseline="0" dirty="0" err="1" smtClean="0"/>
              <a:t>Whylie</a:t>
            </a:r>
            <a:r>
              <a:rPr lang="en-US" baseline="0" dirty="0" smtClean="0"/>
              <a:t>, and Lower Lake </a:t>
            </a:r>
            <a:r>
              <a:rPr lang="en-US" baseline="0" dirty="0" err="1" smtClean="0"/>
              <a:t>Whylie</a:t>
            </a:r>
            <a:r>
              <a:rPr lang="en-US" baseline="0" dirty="0" smtClean="0"/>
              <a:t> Watershed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charmeck.org</a:t>
            </a:r>
            <a:r>
              <a:rPr lang="en-US" dirty="0" smtClean="0"/>
              <a:t>/</a:t>
            </a:r>
            <a:r>
              <a:rPr lang="en-US" dirty="0" err="1" smtClean="0"/>
              <a:t>stormwater</a:t>
            </a:r>
            <a:r>
              <a:rPr lang="en-US" dirty="0" smtClean="0"/>
              <a:t>/regulations/Documents/Water%20Supply%20Watershed%20Documents/</a:t>
            </a:r>
            <a:r>
              <a:rPr lang="en-US" dirty="0" err="1" smtClean="0"/>
              <a:t>WaterSupplyWatersheds.pdf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charmeck.org</a:t>
            </a:r>
            <a:r>
              <a:rPr lang="en-US" dirty="0" smtClean="0"/>
              <a:t>/</a:t>
            </a:r>
            <a:r>
              <a:rPr lang="en-US" dirty="0" err="1" smtClean="0"/>
              <a:t>stormwater</a:t>
            </a:r>
            <a:r>
              <a:rPr lang="en-US" dirty="0" smtClean="0"/>
              <a:t>/regulations/pages/</a:t>
            </a:r>
            <a:r>
              <a:rPr lang="en-US" dirty="0" err="1" smtClean="0"/>
              <a:t>watersupplywatershedregulations.aspx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1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Water Supply watersheds mad</a:t>
            </a:r>
            <a:r>
              <a:rPr lang="en-US" baseline="0" dirty="0" smtClean="0"/>
              <a:t>e up of the Mountain Island Lake, Lake Norman, Lake </a:t>
            </a:r>
            <a:r>
              <a:rPr lang="en-US" baseline="0" dirty="0" err="1" smtClean="0"/>
              <a:t>Whylie</a:t>
            </a:r>
            <a:r>
              <a:rPr lang="en-US" baseline="0" dirty="0" smtClean="0"/>
              <a:t>, and Lower Lake </a:t>
            </a:r>
            <a:r>
              <a:rPr lang="en-US" baseline="0" dirty="0" err="1" smtClean="0"/>
              <a:t>Whylie</a:t>
            </a:r>
            <a:r>
              <a:rPr lang="en-US" baseline="0" dirty="0" smtClean="0"/>
              <a:t> Watershed.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79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Relevant:</a:t>
            </a:r>
          </a:p>
          <a:p>
            <a:r>
              <a:rPr lang="en-US" dirty="0" smtClean="0"/>
              <a:t>-80.8771  35.4431 decimal degrees or -9003197.6868  4224256.3169 meters (Green): MC2</a:t>
            </a:r>
          </a:p>
          <a:p>
            <a:r>
              <a:rPr lang="en-US" dirty="0" smtClean="0"/>
              <a:t>-80.9211  35.3896 decimal degrees or -9008091.0823  4216956.2235 meters (Purple): MC4</a:t>
            </a:r>
          </a:p>
          <a:p>
            <a:r>
              <a:rPr lang="en-US" dirty="0" smtClean="0"/>
              <a:t>-80.8977  35.3614 decimal degrees or -9005486.9855  4213099.6527 meters (Light Blue): MC50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3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current population here is 974,119 and is estimated to be 1,067,913 in 2019. The estimated annual rate of change is 1.9%.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9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ArcGIS</a:t>
            </a:r>
            <a:r>
              <a:rPr lang="en-US" baseline="0" dirty="0" smtClean="0"/>
              <a:t> online map of </a:t>
            </a:r>
            <a:r>
              <a:rPr lang="en-US" baseline="0" smtClean="0"/>
              <a:t>population change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B288-4847-4581-A6E7-4F5CCB7337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3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E9F304F-3BD2-47B9-8EC1-263B274A366E}" type="datetimeFigureOut">
              <a:rPr lang="en-US" smtClean="0"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228B880-8D7E-45B7-948A-3B687BC8A9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amandagaffey/Desktop/GIS/Land%20Development%20-%20Losing_Our_Natural_Heritage.pdf" TargetMode="External"/><Relationship Id="rId4" Type="http://schemas.openxmlformats.org/officeDocument/2006/relationships/hyperlink" Target="http://charmeck.org/stormwater/whatsmywatershed/Documents/CatawbaWatershed.pdf" TargetMode="External"/><Relationship Id="rId5" Type="http://schemas.openxmlformats.org/officeDocument/2006/relationships/hyperlink" Target="http://charmeck.org/stormwater/whatsmywatershed/Documents/YadkinWatershed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tawbariverkeeper.org/News/waterqualityfac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66950"/>
            <a:ext cx="6400800" cy="18478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Charlotte, NC: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Growth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The Resulting Impact on Water Resources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648200"/>
            <a:ext cx="6498159" cy="916641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>
                <a:solidFill>
                  <a:schemeClr val="tx1"/>
                </a:solidFill>
              </a:rPr>
              <a:t>Amanda Gaffey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UNC Chapel Hill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November 2014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9"/>
    </mc:Choice>
    <mc:Fallback>
      <p:transition xmlns:p14="http://schemas.microsoft.com/office/powerpoint/2010/main" spd="slow" advTm="142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67212"/>
              </p:ext>
            </p:extLst>
          </p:nvPr>
        </p:nvGraphicFramePr>
        <p:xfrm>
          <a:off x="228600" y="381000"/>
          <a:ext cx="8763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81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1"/>
    </mc:Choice>
    <mc:Fallback>
      <p:transition xmlns:p14="http://schemas.microsoft.com/office/powerpoint/2010/main" spd="slow" advTm="328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998793"/>
              </p:ext>
            </p:extLst>
          </p:nvPr>
        </p:nvGraphicFramePr>
        <p:xfrm>
          <a:off x="0" y="381000"/>
          <a:ext cx="9144000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228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44"/>
    </mc:Choice>
    <mc:Fallback>
      <p:transition xmlns:p14="http://schemas.microsoft.com/office/powerpoint/2010/main" spd="slow" advTm="363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76200"/>
            <a:ext cx="8042276" cy="911132"/>
          </a:xfrm>
        </p:spPr>
        <p:txBody>
          <a:bodyPr/>
          <a:lstStyle/>
          <a:p>
            <a:r>
              <a:rPr lang="en-US" dirty="0" smtClean="0"/>
              <a:t>Population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43000"/>
            <a:ext cx="8686800" cy="3405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2683" r="33361"/>
          <a:stretch/>
        </p:blipFill>
        <p:spPr>
          <a:xfrm>
            <a:off x="8488947" y="1295400"/>
            <a:ext cx="197853" cy="5826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581400" y="2819400"/>
            <a:ext cx="3733800" cy="1752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15000" y="4510901"/>
            <a:ext cx="2895600" cy="2194699"/>
            <a:chOff x="2971800" y="4635500"/>
            <a:chExt cx="2895600" cy="2194699"/>
          </a:xfrm>
        </p:grpSpPr>
        <p:grpSp>
          <p:nvGrpSpPr>
            <p:cNvPr id="18" name="Group 17"/>
            <p:cNvGrpSpPr/>
            <p:nvPr/>
          </p:nvGrpSpPr>
          <p:grpSpPr>
            <a:xfrm>
              <a:off x="3124200" y="4635500"/>
              <a:ext cx="2603500" cy="1917700"/>
              <a:chOff x="3124200" y="4711700"/>
              <a:chExt cx="2603500" cy="19177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4200" y="4711700"/>
                <a:ext cx="2603500" cy="19177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581400" y="5486400"/>
                <a:ext cx="6096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2.8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43400" y="5943600"/>
                <a:ext cx="6096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1.4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29200" y="5791200"/>
                <a:ext cx="6096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1.9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971800" y="6553200"/>
              <a:ext cx="289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2000s   00-10     10-14       14-19</a:t>
              </a:r>
              <a:endParaRPr lang="en-US" sz="1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43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0"/>
    </mc:Choice>
    <mc:Fallback>
      <p:transition xmlns:p14="http://schemas.microsoft.com/office/powerpoint/2010/main" spd="slow" advTm="326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3024"/>
          </a:xfrm>
        </p:spPr>
        <p:txBody>
          <a:bodyPr/>
          <a:lstStyle/>
          <a:p>
            <a:r>
              <a:rPr lang="en-US" dirty="0" smtClean="0"/>
              <a:t>Population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7"/>
          <a:stretch/>
        </p:blipFill>
        <p:spPr>
          <a:xfrm>
            <a:off x="191176" y="1143000"/>
            <a:ext cx="8947234" cy="5089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6438"/>
            <a:ext cx="3001513" cy="27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5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"/>
    </mc:Choice>
    <mc:Fallback>
      <p:transition xmlns:p14="http://schemas.microsoft.com/office/powerpoint/2010/main" spd="slow" advTm="17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289079"/>
              </p:ext>
            </p:extLst>
          </p:nvPr>
        </p:nvGraphicFramePr>
        <p:xfrm>
          <a:off x="304800" y="228600"/>
          <a:ext cx="84582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537061"/>
              </p:ext>
            </p:extLst>
          </p:nvPr>
        </p:nvGraphicFramePr>
        <p:xfrm>
          <a:off x="381000" y="2514600"/>
          <a:ext cx="8305801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825236"/>
              </p:ext>
            </p:extLst>
          </p:nvPr>
        </p:nvGraphicFramePr>
        <p:xfrm>
          <a:off x="304800" y="4572000"/>
          <a:ext cx="8291513" cy="175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960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"/>
    </mc:Choice>
    <mc:Fallback>
      <p:transition xmlns:p14="http://schemas.microsoft.com/office/powerpoint/2010/main" spd="slow" advTm="32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 Impervious and Charlotte </a:t>
            </a:r>
            <a:r>
              <a:rPr lang="en-US" dirty="0"/>
              <a:t>Mecklenburg </a:t>
            </a:r>
            <a:r>
              <a:rPr lang="en-US" dirty="0" smtClean="0"/>
              <a:t>Sites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1320" r="52110" b="9812"/>
          <a:stretch/>
        </p:blipFill>
        <p:spPr bwMode="auto">
          <a:xfrm>
            <a:off x="4267200" y="1447800"/>
            <a:ext cx="4038600" cy="25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1199" r="54060" b="6043"/>
          <a:stretch/>
        </p:blipFill>
        <p:spPr bwMode="auto">
          <a:xfrm>
            <a:off x="4267200" y="4200808"/>
            <a:ext cx="4003141" cy="247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800" y="1676400"/>
            <a:ext cx="3429000" cy="4165331"/>
            <a:chOff x="304800" y="1676400"/>
            <a:chExt cx="3429000" cy="416533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9" t="11696" r="62983" b="6878"/>
            <a:stretch/>
          </p:blipFill>
          <p:spPr bwMode="auto">
            <a:xfrm>
              <a:off x="304800" y="1676400"/>
              <a:ext cx="3429000" cy="4165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2683" r="33361"/>
            <a:stretch/>
          </p:blipFill>
          <p:spPr>
            <a:xfrm>
              <a:off x="3459747" y="5181600"/>
              <a:ext cx="197853" cy="582677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 flipV="1">
            <a:off x="1752600" y="2133600"/>
            <a:ext cx="25908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7000" y="4800600"/>
            <a:ext cx="19812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6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57"/>
    </mc:Choice>
    <mc:Fallback>
      <p:transition xmlns:p14="http://schemas.microsoft.com/office/powerpoint/2010/main" spd="slow" advTm="359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1868"/>
            <a:ext cx="8042276" cy="1139732"/>
          </a:xfrm>
        </p:spPr>
        <p:txBody>
          <a:bodyPr/>
          <a:lstStyle/>
          <a:p>
            <a:r>
              <a:rPr lang="en-US" sz="4000" dirty="0"/>
              <a:t>Losing </a:t>
            </a:r>
            <a:r>
              <a:rPr lang="en-US" sz="4000" dirty="0" smtClean="0"/>
              <a:t>Our Natural Heritage Report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81600"/>
            <a:ext cx="8229600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 smtClean="0"/>
              <a:t>“The </a:t>
            </a:r>
            <a:r>
              <a:rPr lang="en-US" sz="2600" dirty="0"/>
              <a:t>Charlotte area will lose </a:t>
            </a:r>
            <a:r>
              <a:rPr lang="en-US" sz="2600" dirty="0" smtClean="0"/>
              <a:t>30% of </a:t>
            </a:r>
            <a:r>
              <a:rPr lang="en-US" sz="2600" dirty="0"/>
              <a:t>is natural areas, including nearly a quarter of its forest land, the highest rate of forest loss in the </a:t>
            </a:r>
            <a:r>
              <a:rPr lang="en-US" sz="2600" dirty="0" smtClean="0"/>
              <a:t>state”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6858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1"/>
    </mc:Choice>
    <mc:Fallback>
      <p:transition xmlns:p14="http://schemas.microsoft.com/office/powerpoint/2010/main" spd="slow" advTm="392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8042276" cy="911132"/>
          </a:xfrm>
        </p:spPr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-3046" b="-3046"/>
          <a:stretch>
            <a:fillRect/>
          </a:stretch>
        </p:blipFill>
        <p:spPr>
          <a:xfrm>
            <a:off x="308755" y="304800"/>
            <a:ext cx="8606645" cy="4648200"/>
          </a:xfrm>
        </p:spPr>
      </p:pic>
    </p:spTree>
    <p:extLst>
      <p:ext uri="{BB962C8B-B14F-4D97-AF65-F5344CB8AC3E}">
        <p14:creationId xmlns:p14="http://schemas.microsoft.com/office/powerpoint/2010/main" val="11053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3"/>
    </mc:Choice>
    <mc:Fallback>
      <p:transition xmlns:p14="http://schemas.microsoft.com/office/powerpoint/2010/main" spd="slow" advTm="108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-76200" y="0"/>
            <a:ext cx="9287555" cy="6872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12376"/>
            <a:ext cx="8042276" cy="1035424"/>
          </a:xfrm>
        </p:spPr>
        <p:txBody>
          <a:bodyPr/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543800" cy="426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Growing population and increase in impervious surfaces are putting a strain on local watersheds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This change is projected to increase, so methods for care and maintenance need to remain or be put in place and strictly regulated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Continue to look at more factors and sites in the area and monitor</a:t>
            </a:r>
          </a:p>
        </p:txBody>
      </p:sp>
    </p:spTree>
    <p:extLst>
      <p:ext uri="{BB962C8B-B14F-4D97-AF65-F5344CB8AC3E}">
        <p14:creationId xmlns:p14="http://schemas.microsoft.com/office/powerpoint/2010/main" val="229339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94"/>
    </mc:Choice>
    <mc:Fallback>
      <p:transition xmlns:p14="http://schemas.microsoft.com/office/powerpoint/2010/main" spd="slow" advTm="234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8600"/>
            <a:ext cx="8042276" cy="834932"/>
          </a:xfrm>
        </p:spPr>
        <p:txBody>
          <a:bodyPr/>
          <a:lstStyle/>
          <a:p>
            <a:r>
              <a:rPr lang="en-US" dirty="0" smtClean="0"/>
              <a:t>Sources and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43000"/>
            <a:ext cx="8042276" cy="4343400"/>
          </a:xfrm>
        </p:spPr>
        <p:txBody>
          <a:bodyPr>
            <a:noAutofit/>
          </a:bodyPr>
          <a:lstStyle/>
          <a:p>
            <a:r>
              <a:rPr lang="en-US" sz="1300" dirty="0" smtClean="0"/>
              <a:t>Catawba </a:t>
            </a:r>
            <a:r>
              <a:rPr lang="en-US" sz="1300" dirty="0" err="1"/>
              <a:t>Riverkeeper</a:t>
            </a:r>
            <a:r>
              <a:rPr lang="en-US" sz="1300" dirty="0"/>
              <a:t> (2014). Water Quality Facts.  Retrieved at: </a:t>
            </a:r>
            <a:r>
              <a:rPr lang="en-US" sz="1300" u="sng" dirty="0">
                <a:hlinkClick r:id="rId2"/>
              </a:rPr>
              <a:t>http://www.catawbariverkeeper.org/News/waterqualityfacts</a:t>
            </a:r>
            <a:endParaRPr lang="en-US" sz="1300" dirty="0"/>
          </a:p>
          <a:p>
            <a:r>
              <a:rPr lang="en-US" sz="1300" dirty="0"/>
              <a:t> </a:t>
            </a:r>
            <a:r>
              <a:rPr lang="en-US" sz="1300" dirty="0" smtClean="0"/>
              <a:t>Environment </a:t>
            </a:r>
            <a:r>
              <a:rPr lang="en-US" sz="1300" dirty="0"/>
              <a:t>North Carolina Research &amp; Policy Center (2007). </a:t>
            </a:r>
            <a:r>
              <a:rPr lang="en-US" sz="1300" i="1" dirty="0"/>
              <a:t>Losing Our Heritage: Development and Open Space Loss in North Carolina</a:t>
            </a:r>
            <a:r>
              <a:rPr lang="en-US" sz="1300" dirty="0"/>
              <a:t>. Retrieved at: </a:t>
            </a:r>
            <a:r>
              <a:rPr lang="en-US" sz="1300" u="sng" dirty="0">
                <a:hlinkClick r:id="rId3" action="ppaction://hlinkfile"/>
              </a:rPr>
              <a:t>file:///Users/amandagaffey/Desktop/GIS/Land%20Development%20-%20Losing_Our_Natural_Heritage.pdf</a:t>
            </a:r>
            <a:endParaRPr lang="en-US" sz="1300" dirty="0"/>
          </a:p>
          <a:p>
            <a:r>
              <a:rPr lang="en-US" sz="1300" dirty="0"/>
              <a:t> </a:t>
            </a:r>
            <a:r>
              <a:rPr lang="en-US" sz="1300" dirty="0" smtClean="0"/>
              <a:t>N.C</a:t>
            </a:r>
            <a:r>
              <a:rPr lang="en-US" sz="1300" dirty="0"/>
              <a:t>. Office of Environmental Education (2011). </a:t>
            </a:r>
            <a:r>
              <a:rPr lang="en-US" sz="1300" i="1" dirty="0"/>
              <a:t>Catawba River Basin.  State of North Carolina</a:t>
            </a:r>
            <a:r>
              <a:rPr lang="en-US" sz="1300" dirty="0"/>
              <a:t>. Retrieved at: </a:t>
            </a:r>
            <a:r>
              <a:rPr lang="en-US" sz="1300" u="sng" dirty="0">
                <a:hlinkClick r:id="rId4"/>
              </a:rPr>
              <a:t>http://charmeck.org/stormwater/whatsmywatershed/Documents/CatawbaWatershed.pdf</a:t>
            </a:r>
            <a:r>
              <a:rPr lang="en-US" sz="1300" dirty="0"/>
              <a:t>.</a:t>
            </a:r>
            <a:r>
              <a:rPr lang="en-US" sz="1300" b="1" dirty="0"/>
              <a:t> </a:t>
            </a:r>
            <a:endParaRPr lang="en-US" sz="1300" dirty="0"/>
          </a:p>
          <a:p>
            <a:r>
              <a:rPr lang="en-US" sz="1300" b="1" dirty="0"/>
              <a:t> </a:t>
            </a:r>
            <a:r>
              <a:rPr lang="en-US" sz="1300" dirty="0" smtClean="0"/>
              <a:t>N.C</a:t>
            </a:r>
            <a:r>
              <a:rPr lang="en-US" sz="1300" dirty="0"/>
              <a:t>. Office of Environmental Education (2011). </a:t>
            </a:r>
            <a:r>
              <a:rPr lang="en-US" sz="1300" i="1" dirty="0"/>
              <a:t>Yadkin River Basin. State of North Carolina</a:t>
            </a:r>
            <a:r>
              <a:rPr lang="en-US" sz="1300" dirty="0"/>
              <a:t>. Retrieved at:  </a:t>
            </a:r>
            <a:r>
              <a:rPr lang="en-US" sz="1300" u="sng" dirty="0">
                <a:hlinkClick r:id="rId5"/>
              </a:rPr>
              <a:t>http://charmeck.org/stormwater/whatsmywatershed/Documents/YadkinWatershed.pdf</a:t>
            </a:r>
            <a:r>
              <a:rPr lang="en-US" sz="1300" b="1" dirty="0"/>
              <a:t> </a:t>
            </a:r>
            <a:endParaRPr lang="en-US" sz="1300" dirty="0"/>
          </a:p>
          <a:p>
            <a:r>
              <a:rPr lang="en-US" sz="1300" dirty="0" smtClean="0"/>
              <a:t>ESRI ArcGIS </a:t>
            </a:r>
            <a:r>
              <a:rPr lang="en-US" sz="1300" dirty="0"/>
              <a:t>Online</a:t>
            </a:r>
          </a:p>
          <a:p>
            <a:r>
              <a:rPr lang="en-US" sz="1300" dirty="0"/>
              <a:t>NC </a:t>
            </a:r>
            <a:r>
              <a:rPr lang="en-US" sz="1300" dirty="0" err="1"/>
              <a:t>OneMap</a:t>
            </a:r>
            <a:endParaRPr lang="en-US" sz="1300" dirty="0"/>
          </a:p>
          <a:p>
            <a:r>
              <a:rPr lang="en-US" sz="1300" dirty="0"/>
              <a:t> MRLC layer of the National Land Cover Dataset</a:t>
            </a:r>
          </a:p>
          <a:p>
            <a:r>
              <a:rPr lang="en-US" sz="1300" dirty="0"/>
              <a:t>Charlotte Mecklenburg Storm Data—Charlotte Storm water Services </a:t>
            </a:r>
          </a:p>
        </p:txBody>
      </p:sp>
    </p:spTree>
    <p:extLst>
      <p:ext uri="{BB962C8B-B14F-4D97-AF65-F5344CB8AC3E}">
        <p14:creationId xmlns:p14="http://schemas.microsoft.com/office/powerpoint/2010/main" val="255143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"/>
    </mc:Choice>
    <mc:Fallback>
      <p:transition xmlns:p14="http://schemas.microsoft.com/office/powerpoint/2010/main" spd="slow" advTm="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52400"/>
            <a:ext cx="8042276" cy="987332"/>
          </a:xfrm>
        </p:spPr>
        <p:txBody>
          <a:bodyPr/>
          <a:lstStyle/>
          <a:p>
            <a:r>
              <a:rPr lang="en-US" dirty="0" smtClean="0"/>
              <a:t>NC and Charlotte Intro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21641" r="65517" b="17234"/>
          <a:stretch/>
        </p:blipFill>
        <p:spPr bwMode="auto">
          <a:xfrm>
            <a:off x="5520632" y="1295401"/>
            <a:ext cx="3039376" cy="425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t="38519" r="65540" b="39852"/>
          <a:stretch/>
        </p:blipFill>
        <p:spPr bwMode="auto">
          <a:xfrm>
            <a:off x="325363" y="2206744"/>
            <a:ext cx="4703837" cy="23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79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4"/>
    </mc:Choice>
    <mc:Fallback>
      <p:transition xmlns:p14="http://schemas.microsoft.com/office/powerpoint/2010/main" spd="slow" advTm="26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</a:t>
            </a:r>
            <a:r>
              <a:rPr lang="en-US" sz="3000" dirty="0" smtClean="0"/>
              <a:t>ow has </a:t>
            </a:r>
            <a:r>
              <a:rPr lang="en-US" sz="3000" dirty="0"/>
              <a:t>urbanization and growth </a:t>
            </a:r>
            <a:r>
              <a:rPr lang="en-US" sz="3000" dirty="0" smtClean="0"/>
              <a:t>affected the watersheds in the Charlotte area- specifically Mecklenburg county?</a:t>
            </a:r>
          </a:p>
          <a:p>
            <a:pPr lvl="2"/>
            <a:r>
              <a:rPr lang="en-US" sz="3000" dirty="0" smtClean="0"/>
              <a:t>Drinking </a:t>
            </a:r>
            <a:r>
              <a:rPr lang="en-US" sz="3000" dirty="0" smtClean="0"/>
              <a:t>water</a:t>
            </a:r>
            <a:endParaRPr lang="en-US" sz="3000" dirty="0" smtClean="0"/>
          </a:p>
          <a:p>
            <a:pPr lvl="2"/>
            <a:r>
              <a:rPr lang="en-US" sz="3000" dirty="0" smtClean="0"/>
              <a:t>Nutrients</a:t>
            </a:r>
            <a:endParaRPr lang="en-US" sz="3000" dirty="0" smtClean="0"/>
          </a:p>
          <a:p>
            <a:pPr lvl="2"/>
            <a:r>
              <a:rPr lang="en-US" sz="3000" dirty="0" smtClean="0"/>
              <a:t>Population</a:t>
            </a:r>
            <a:endParaRPr lang="en-US" sz="3000" dirty="0" smtClean="0"/>
          </a:p>
          <a:p>
            <a:pPr lvl="2"/>
            <a:r>
              <a:rPr lang="en-US" sz="3000" dirty="0" smtClean="0"/>
              <a:t>Impervious </a:t>
            </a:r>
            <a:r>
              <a:rPr lang="en-US" sz="3000" dirty="0" smtClean="0"/>
              <a:t>Surfaces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410285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3"/>
    </mc:Choice>
    <mc:Fallback>
      <p:transition xmlns:p14="http://schemas.microsoft.com/office/powerpoint/2010/main" spd="slow" advTm="470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8325" y="228600"/>
            <a:ext cx="8042275" cy="838200"/>
          </a:xfrm>
        </p:spPr>
        <p:txBody>
          <a:bodyPr/>
          <a:lstStyle/>
          <a:p>
            <a:r>
              <a:rPr lang="en-US" dirty="0" smtClean="0"/>
              <a:t> Focus Watersheds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066800"/>
            <a:ext cx="9144000" cy="5169932"/>
            <a:chOff x="0" y="1447800"/>
            <a:chExt cx="9144000" cy="51699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18264"/>
              <a:ext cx="9144000" cy="3977736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1600200" y="1828800"/>
              <a:ext cx="1295400" cy="1828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4343400" y="4267200"/>
              <a:ext cx="1447800" cy="2057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90600" y="14478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Catawba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600" y="62484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Yadkin</a:t>
              </a: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68125" y="2682426"/>
              <a:ext cx="2363933" cy="1827403"/>
            </a:xfrm>
            <a:custGeom>
              <a:avLst/>
              <a:gdLst>
                <a:gd name="connsiteX0" fmla="*/ 4191 w 2363933"/>
                <a:gd name="connsiteY0" fmla="*/ 1010101 h 1827403"/>
                <a:gd name="connsiteX1" fmla="*/ 0 w 2363933"/>
                <a:gd name="connsiteY1" fmla="*/ 955615 h 1827403"/>
                <a:gd name="connsiteX2" fmla="*/ 0 w 2363933"/>
                <a:gd name="connsiteY2" fmla="*/ 955615 h 1827403"/>
                <a:gd name="connsiteX3" fmla="*/ 88018 w 2363933"/>
                <a:gd name="connsiteY3" fmla="*/ 884363 h 1827403"/>
                <a:gd name="connsiteX4" fmla="*/ 155080 w 2363933"/>
                <a:gd name="connsiteY4" fmla="*/ 792154 h 1827403"/>
                <a:gd name="connsiteX5" fmla="*/ 222142 w 2363933"/>
                <a:gd name="connsiteY5" fmla="*/ 733476 h 1827403"/>
                <a:gd name="connsiteX6" fmla="*/ 264056 w 2363933"/>
                <a:gd name="connsiteY6" fmla="*/ 699946 h 1827403"/>
                <a:gd name="connsiteX7" fmla="*/ 272439 w 2363933"/>
                <a:gd name="connsiteY7" fmla="*/ 632885 h 1827403"/>
                <a:gd name="connsiteX8" fmla="*/ 314353 w 2363933"/>
                <a:gd name="connsiteY8" fmla="*/ 553251 h 1827403"/>
                <a:gd name="connsiteX9" fmla="*/ 343692 w 2363933"/>
                <a:gd name="connsiteY9" fmla="*/ 481999 h 1827403"/>
                <a:gd name="connsiteX10" fmla="*/ 381414 w 2363933"/>
                <a:gd name="connsiteY10" fmla="*/ 481999 h 1827403"/>
                <a:gd name="connsiteX11" fmla="*/ 381414 w 2363933"/>
                <a:gd name="connsiteY11" fmla="*/ 481999 h 1827403"/>
                <a:gd name="connsiteX12" fmla="*/ 486199 w 2363933"/>
                <a:gd name="connsiteY12" fmla="*/ 481999 h 1827403"/>
                <a:gd name="connsiteX13" fmla="*/ 486199 w 2363933"/>
                <a:gd name="connsiteY13" fmla="*/ 481999 h 1827403"/>
                <a:gd name="connsiteX14" fmla="*/ 540687 w 2363933"/>
                <a:gd name="connsiteY14" fmla="*/ 469425 h 1827403"/>
                <a:gd name="connsiteX15" fmla="*/ 574218 w 2363933"/>
                <a:gd name="connsiteY15" fmla="*/ 444277 h 1827403"/>
                <a:gd name="connsiteX16" fmla="*/ 603557 w 2363933"/>
                <a:gd name="connsiteY16" fmla="*/ 414938 h 1827403"/>
                <a:gd name="connsiteX17" fmla="*/ 603557 w 2363933"/>
                <a:gd name="connsiteY17" fmla="*/ 414938 h 1827403"/>
                <a:gd name="connsiteX18" fmla="*/ 641279 w 2363933"/>
                <a:gd name="connsiteY18" fmla="*/ 368834 h 1827403"/>
                <a:gd name="connsiteX19" fmla="*/ 687385 w 2363933"/>
                <a:gd name="connsiteY19" fmla="*/ 368834 h 1827403"/>
                <a:gd name="connsiteX20" fmla="*/ 687385 w 2363933"/>
                <a:gd name="connsiteY20" fmla="*/ 368834 h 1827403"/>
                <a:gd name="connsiteX21" fmla="*/ 758638 w 2363933"/>
                <a:gd name="connsiteY21" fmla="*/ 322730 h 1827403"/>
                <a:gd name="connsiteX22" fmla="*/ 758638 w 2363933"/>
                <a:gd name="connsiteY22" fmla="*/ 322730 h 1827403"/>
                <a:gd name="connsiteX23" fmla="*/ 813126 w 2363933"/>
                <a:gd name="connsiteY23" fmla="*/ 305965 h 1827403"/>
                <a:gd name="connsiteX24" fmla="*/ 808934 w 2363933"/>
                <a:gd name="connsiteY24" fmla="*/ 268243 h 1827403"/>
                <a:gd name="connsiteX25" fmla="*/ 808934 w 2363933"/>
                <a:gd name="connsiteY25" fmla="*/ 268243 h 1827403"/>
                <a:gd name="connsiteX26" fmla="*/ 834083 w 2363933"/>
                <a:gd name="connsiteY26" fmla="*/ 217947 h 1827403"/>
                <a:gd name="connsiteX27" fmla="*/ 896953 w 2363933"/>
                <a:gd name="connsiteY27" fmla="*/ 226330 h 1827403"/>
                <a:gd name="connsiteX28" fmla="*/ 930484 w 2363933"/>
                <a:gd name="connsiteY28" fmla="*/ 209565 h 1827403"/>
                <a:gd name="connsiteX29" fmla="*/ 964015 w 2363933"/>
                <a:gd name="connsiteY29" fmla="*/ 180226 h 1827403"/>
                <a:gd name="connsiteX30" fmla="*/ 984972 w 2363933"/>
                <a:gd name="connsiteY30" fmla="*/ 142504 h 1827403"/>
                <a:gd name="connsiteX31" fmla="*/ 984972 w 2363933"/>
                <a:gd name="connsiteY31" fmla="*/ 142504 h 1827403"/>
                <a:gd name="connsiteX32" fmla="*/ 1010120 w 2363933"/>
                <a:gd name="connsiteY32" fmla="*/ 171843 h 1827403"/>
                <a:gd name="connsiteX33" fmla="*/ 1010120 w 2363933"/>
                <a:gd name="connsiteY33" fmla="*/ 171843 h 1827403"/>
                <a:gd name="connsiteX34" fmla="*/ 1047842 w 2363933"/>
                <a:gd name="connsiteY34" fmla="*/ 146695 h 1827403"/>
                <a:gd name="connsiteX35" fmla="*/ 1047842 w 2363933"/>
                <a:gd name="connsiteY35" fmla="*/ 146695 h 1827403"/>
                <a:gd name="connsiteX36" fmla="*/ 1102330 w 2363933"/>
                <a:gd name="connsiteY36" fmla="*/ 163461 h 1827403"/>
                <a:gd name="connsiteX37" fmla="*/ 1131670 w 2363933"/>
                <a:gd name="connsiteY37" fmla="*/ 184417 h 1827403"/>
                <a:gd name="connsiteX38" fmla="*/ 1131670 w 2363933"/>
                <a:gd name="connsiteY38" fmla="*/ 184417 h 1827403"/>
                <a:gd name="connsiteX39" fmla="*/ 1156818 w 2363933"/>
                <a:gd name="connsiteY39" fmla="*/ 155078 h 1827403"/>
                <a:gd name="connsiteX40" fmla="*/ 1156818 w 2363933"/>
                <a:gd name="connsiteY40" fmla="*/ 155078 h 1827403"/>
                <a:gd name="connsiteX41" fmla="*/ 1156818 w 2363933"/>
                <a:gd name="connsiteY41" fmla="*/ 117356 h 1827403"/>
                <a:gd name="connsiteX42" fmla="*/ 1156818 w 2363933"/>
                <a:gd name="connsiteY42" fmla="*/ 79635 h 1827403"/>
                <a:gd name="connsiteX43" fmla="*/ 1156818 w 2363933"/>
                <a:gd name="connsiteY43" fmla="*/ 79635 h 1827403"/>
                <a:gd name="connsiteX44" fmla="*/ 1194540 w 2363933"/>
                <a:gd name="connsiteY44" fmla="*/ 41913 h 1827403"/>
                <a:gd name="connsiteX45" fmla="*/ 1215497 w 2363933"/>
                <a:gd name="connsiteY45" fmla="*/ 8383 h 1827403"/>
                <a:gd name="connsiteX46" fmla="*/ 1282559 w 2363933"/>
                <a:gd name="connsiteY46" fmla="*/ 8383 h 1827403"/>
                <a:gd name="connsiteX47" fmla="*/ 1282559 w 2363933"/>
                <a:gd name="connsiteY47" fmla="*/ 8383 h 1827403"/>
                <a:gd name="connsiteX48" fmla="*/ 1358004 w 2363933"/>
                <a:gd name="connsiteY48" fmla="*/ 0 h 1827403"/>
                <a:gd name="connsiteX49" fmla="*/ 1416683 w 2363933"/>
                <a:gd name="connsiteY49" fmla="*/ 0 h 1827403"/>
                <a:gd name="connsiteX50" fmla="*/ 1550807 w 2363933"/>
                <a:gd name="connsiteY50" fmla="*/ 12574 h 1827403"/>
                <a:gd name="connsiteX51" fmla="*/ 1580147 w 2363933"/>
                <a:gd name="connsiteY51" fmla="*/ 41913 h 1827403"/>
                <a:gd name="connsiteX52" fmla="*/ 1580147 w 2363933"/>
                <a:gd name="connsiteY52" fmla="*/ 41913 h 1827403"/>
                <a:gd name="connsiteX53" fmla="*/ 1659783 w 2363933"/>
                <a:gd name="connsiteY53" fmla="*/ 213756 h 1827403"/>
                <a:gd name="connsiteX54" fmla="*/ 1718462 w 2363933"/>
                <a:gd name="connsiteY54" fmla="*/ 196991 h 1827403"/>
                <a:gd name="connsiteX55" fmla="*/ 1697505 w 2363933"/>
                <a:gd name="connsiteY55" fmla="*/ 251478 h 1827403"/>
                <a:gd name="connsiteX56" fmla="*/ 1772950 w 2363933"/>
                <a:gd name="connsiteY56" fmla="*/ 389790 h 1827403"/>
                <a:gd name="connsiteX57" fmla="*/ 1835820 w 2363933"/>
                <a:gd name="connsiteY57" fmla="*/ 410747 h 1827403"/>
                <a:gd name="connsiteX58" fmla="*/ 1873543 w 2363933"/>
                <a:gd name="connsiteY58" fmla="*/ 444277 h 1827403"/>
                <a:gd name="connsiteX59" fmla="*/ 1940605 w 2363933"/>
                <a:gd name="connsiteY59" fmla="*/ 465234 h 1827403"/>
                <a:gd name="connsiteX60" fmla="*/ 1957370 w 2363933"/>
                <a:gd name="connsiteY60" fmla="*/ 549059 h 1827403"/>
                <a:gd name="connsiteX61" fmla="*/ 1957370 w 2363933"/>
                <a:gd name="connsiteY61" fmla="*/ 620311 h 1827403"/>
                <a:gd name="connsiteX62" fmla="*/ 1965753 w 2363933"/>
                <a:gd name="connsiteY62" fmla="*/ 695755 h 1827403"/>
                <a:gd name="connsiteX63" fmla="*/ 2020241 w 2363933"/>
                <a:gd name="connsiteY63" fmla="*/ 733476 h 1827403"/>
                <a:gd name="connsiteX64" fmla="*/ 2091494 w 2363933"/>
                <a:gd name="connsiteY64" fmla="*/ 771198 h 1827403"/>
                <a:gd name="connsiteX65" fmla="*/ 2137599 w 2363933"/>
                <a:gd name="connsiteY65" fmla="*/ 825685 h 1827403"/>
                <a:gd name="connsiteX66" fmla="*/ 2145982 w 2363933"/>
                <a:gd name="connsiteY66" fmla="*/ 901128 h 1827403"/>
                <a:gd name="connsiteX67" fmla="*/ 2150173 w 2363933"/>
                <a:gd name="connsiteY67" fmla="*/ 989145 h 1827403"/>
                <a:gd name="connsiteX68" fmla="*/ 2166939 w 2363933"/>
                <a:gd name="connsiteY68" fmla="*/ 1047823 h 1827403"/>
                <a:gd name="connsiteX69" fmla="*/ 2200470 w 2363933"/>
                <a:gd name="connsiteY69" fmla="*/ 1102310 h 1827403"/>
                <a:gd name="connsiteX70" fmla="*/ 2187895 w 2363933"/>
                <a:gd name="connsiteY70" fmla="*/ 1244814 h 1827403"/>
                <a:gd name="connsiteX71" fmla="*/ 2187895 w 2363933"/>
                <a:gd name="connsiteY71" fmla="*/ 1282535 h 1827403"/>
                <a:gd name="connsiteX72" fmla="*/ 2221426 w 2363933"/>
                <a:gd name="connsiteY72" fmla="*/ 1341213 h 1827403"/>
                <a:gd name="connsiteX73" fmla="*/ 2221426 w 2363933"/>
                <a:gd name="connsiteY73" fmla="*/ 1341213 h 1827403"/>
                <a:gd name="connsiteX74" fmla="*/ 2238192 w 2363933"/>
                <a:gd name="connsiteY74" fmla="*/ 1445996 h 1827403"/>
                <a:gd name="connsiteX75" fmla="*/ 2238192 w 2363933"/>
                <a:gd name="connsiteY75" fmla="*/ 1508865 h 1827403"/>
                <a:gd name="connsiteX76" fmla="*/ 2263340 w 2363933"/>
                <a:gd name="connsiteY76" fmla="*/ 1559161 h 1827403"/>
                <a:gd name="connsiteX77" fmla="*/ 2292680 w 2363933"/>
                <a:gd name="connsiteY77" fmla="*/ 1584308 h 1827403"/>
                <a:gd name="connsiteX78" fmla="*/ 2363933 w 2363933"/>
                <a:gd name="connsiteY78" fmla="*/ 1642986 h 1827403"/>
                <a:gd name="connsiteX79" fmla="*/ 2363933 w 2363933"/>
                <a:gd name="connsiteY79" fmla="*/ 1642986 h 1827403"/>
                <a:gd name="connsiteX80" fmla="*/ 2363933 w 2363933"/>
                <a:gd name="connsiteY80" fmla="*/ 1701664 h 1827403"/>
                <a:gd name="connsiteX81" fmla="*/ 2363933 w 2363933"/>
                <a:gd name="connsiteY81" fmla="*/ 1701664 h 1827403"/>
                <a:gd name="connsiteX82" fmla="*/ 2347167 w 2363933"/>
                <a:gd name="connsiteY82" fmla="*/ 1743577 h 1827403"/>
                <a:gd name="connsiteX83" fmla="*/ 2317828 w 2363933"/>
                <a:gd name="connsiteY83" fmla="*/ 1789682 h 1827403"/>
                <a:gd name="connsiteX84" fmla="*/ 2280106 w 2363933"/>
                <a:gd name="connsiteY84" fmla="*/ 1827403 h 182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63933" h="1827403">
                  <a:moveTo>
                    <a:pt x="4191" y="1010101"/>
                  </a:moveTo>
                  <a:lnTo>
                    <a:pt x="0" y="955615"/>
                  </a:lnTo>
                  <a:lnTo>
                    <a:pt x="0" y="955615"/>
                  </a:lnTo>
                  <a:lnTo>
                    <a:pt x="88018" y="884363"/>
                  </a:lnTo>
                  <a:lnTo>
                    <a:pt x="155080" y="792154"/>
                  </a:lnTo>
                  <a:lnTo>
                    <a:pt x="222142" y="733476"/>
                  </a:lnTo>
                  <a:lnTo>
                    <a:pt x="264056" y="699946"/>
                  </a:lnTo>
                  <a:lnTo>
                    <a:pt x="272439" y="632885"/>
                  </a:lnTo>
                  <a:lnTo>
                    <a:pt x="314353" y="553251"/>
                  </a:lnTo>
                  <a:lnTo>
                    <a:pt x="343692" y="481999"/>
                  </a:lnTo>
                  <a:lnTo>
                    <a:pt x="381414" y="481999"/>
                  </a:lnTo>
                  <a:lnTo>
                    <a:pt x="381414" y="481999"/>
                  </a:lnTo>
                  <a:lnTo>
                    <a:pt x="486199" y="481999"/>
                  </a:lnTo>
                  <a:lnTo>
                    <a:pt x="486199" y="481999"/>
                  </a:lnTo>
                  <a:lnTo>
                    <a:pt x="540687" y="469425"/>
                  </a:lnTo>
                  <a:lnTo>
                    <a:pt x="574218" y="444277"/>
                  </a:lnTo>
                  <a:lnTo>
                    <a:pt x="603557" y="414938"/>
                  </a:lnTo>
                  <a:lnTo>
                    <a:pt x="603557" y="414938"/>
                  </a:lnTo>
                  <a:lnTo>
                    <a:pt x="641279" y="368834"/>
                  </a:lnTo>
                  <a:lnTo>
                    <a:pt x="687385" y="368834"/>
                  </a:lnTo>
                  <a:lnTo>
                    <a:pt x="687385" y="368834"/>
                  </a:lnTo>
                  <a:lnTo>
                    <a:pt x="758638" y="322730"/>
                  </a:lnTo>
                  <a:lnTo>
                    <a:pt x="758638" y="322730"/>
                  </a:lnTo>
                  <a:lnTo>
                    <a:pt x="813126" y="305965"/>
                  </a:lnTo>
                  <a:lnTo>
                    <a:pt x="808934" y="268243"/>
                  </a:lnTo>
                  <a:lnTo>
                    <a:pt x="808934" y="268243"/>
                  </a:lnTo>
                  <a:lnTo>
                    <a:pt x="834083" y="217947"/>
                  </a:lnTo>
                  <a:lnTo>
                    <a:pt x="896953" y="226330"/>
                  </a:lnTo>
                  <a:lnTo>
                    <a:pt x="930484" y="209565"/>
                  </a:lnTo>
                  <a:lnTo>
                    <a:pt x="964015" y="180226"/>
                  </a:lnTo>
                  <a:lnTo>
                    <a:pt x="984972" y="142504"/>
                  </a:lnTo>
                  <a:lnTo>
                    <a:pt x="984972" y="142504"/>
                  </a:lnTo>
                  <a:lnTo>
                    <a:pt x="1010120" y="171843"/>
                  </a:lnTo>
                  <a:lnTo>
                    <a:pt x="1010120" y="171843"/>
                  </a:lnTo>
                  <a:lnTo>
                    <a:pt x="1047842" y="146695"/>
                  </a:lnTo>
                  <a:lnTo>
                    <a:pt x="1047842" y="146695"/>
                  </a:lnTo>
                  <a:lnTo>
                    <a:pt x="1102330" y="163461"/>
                  </a:lnTo>
                  <a:lnTo>
                    <a:pt x="1131670" y="184417"/>
                  </a:lnTo>
                  <a:lnTo>
                    <a:pt x="1131670" y="184417"/>
                  </a:lnTo>
                  <a:lnTo>
                    <a:pt x="1156818" y="155078"/>
                  </a:lnTo>
                  <a:lnTo>
                    <a:pt x="1156818" y="155078"/>
                  </a:lnTo>
                  <a:lnTo>
                    <a:pt x="1156818" y="117356"/>
                  </a:lnTo>
                  <a:lnTo>
                    <a:pt x="1156818" y="79635"/>
                  </a:lnTo>
                  <a:lnTo>
                    <a:pt x="1156818" y="79635"/>
                  </a:lnTo>
                  <a:lnTo>
                    <a:pt x="1194540" y="41913"/>
                  </a:lnTo>
                  <a:lnTo>
                    <a:pt x="1215497" y="8383"/>
                  </a:lnTo>
                  <a:lnTo>
                    <a:pt x="1282559" y="8383"/>
                  </a:lnTo>
                  <a:lnTo>
                    <a:pt x="1282559" y="8383"/>
                  </a:lnTo>
                  <a:lnTo>
                    <a:pt x="1358004" y="0"/>
                  </a:lnTo>
                  <a:lnTo>
                    <a:pt x="1416683" y="0"/>
                  </a:lnTo>
                  <a:lnTo>
                    <a:pt x="1550807" y="12574"/>
                  </a:lnTo>
                  <a:lnTo>
                    <a:pt x="1580147" y="41913"/>
                  </a:lnTo>
                  <a:lnTo>
                    <a:pt x="1580147" y="41913"/>
                  </a:lnTo>
                  <a:lnTo>
                    <a:pt x="1659783" y="213756"/>
                  </a:lnTo>
                  <a:lnTo>
                    <a:pt x="1718462" y="196991"/>
                  </a:lnTo>
                  <a:lnTo>
                    <a:pt x="1697505" y="251478"/>
                  </a:lnTo>
                  <a:lnTo>
                    <a:pt x="1772950" y="389790"/>
                  </a:lnTo>
                  <a:lnTo>
                    <a:pt x="1835820" y="410747"/>
                  </a:lnTo>
                  <a:lnTo>
                    <a:pt x="1873543" y="444277"/>
                  </a:lnTo>
                  <a:lnTo>
                    <a:pt x="1940605" y="465234"/>
                  </a:lnTo>
                  <a:lnTo>
                    <a:pt x="1957370" y="549059"/>
                  </a:lnTo>
                  <a:lnTo>
                    <a:pt x="1957370" y="620311"/>
                  </a:lnTo>
                  <a:lnTo>
                    <a:pt x="1965753" y="695755"/>
                  </a:lnTo>
                  <a:lnTo>
                    <a:pt x="2020241" y="733476"/>
                  </a:lnTo>
                  <a:lnTo>
                    <a:pt x="2091494" y="771198"/>
                  </a:lnTo>
                  <a:lnTo>
                    <a:pt x="2137599" y="825685"/>
                  </a:lnTo>
                  <a:lnTo>
                    <a:pt x="2145982" y="901128"/>
                  </a:lnTo>
                  <a:lnTo>
                    <a:pt x="2150173" y="989145"/>
                  </a:lnTo>
                  <a:lnTo>
                    <a:pt x="2166939" y="1047823"/>
                  </a:lnTo>
                  <a:lnTo>
                    <a:pt x="2200470" y="1102310"/>
                  </a:lnTo>
                  <a:lnTo>
                    <a:pt x="2187895" y="1244814"/>
                  </a:lnTo>
                  <a:lnTo>
                    <a:pt x="2187895" y="1282535"/>
                  </a:lnTo>
                  <a:lnTo>
                    <a:pt x="2221426" y="1341213"/>
                  </a:lnTo>
                  <a:lnTo>
                    <a:pt x="2221426" y="1341213"/>
                  </a:lnTo>
                  <a:lnTo>
                    <a:pt x="2238192" y="1445996"/>
                  </a:lnTo>
                  <a:lnTo>
                    <a:pt x="2238192" y="1508865"/>
                  </a:lnTo>
                  <a:lnTo>
                    <a:pt x="2263340" y="1559161"/>
                  </a:lnTo>
                  <a:lnTo>
                    <a:pt x="2292680" y="1584308"/>
                  </a:lnTo>
                  <a:lnTo>
                    <a:pt x="2363933" y="1642986"/>
                  </a:lnTo>
                  <a:lnTo>
                    <a:pt x="2363933" y="1642986"/>
                  </a:lnTo>
                  <a:lnTo>
                    <a:pt x="2363933" y="1701664"/>
                  </a:lnTo>
                  <a:lnTo>
                    <a:pt x="2363933" y="1701664"/>
                  </a:lnTo>
                  <a:lnTo>
                    <a:pt x="2347167" y="1743577"/>
                  </a:lnTo>
                  <a:lnTo>
                    <a:pt x="2317828" y="1789682"/>
                  </a:lnTo>
                  <a:lnTo>
                    <a:pt x="2280106" y="182740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11"/>
          <p:cNvSpPr/>
          <p:nvPr/>
        </p:nvSpPr>
        <p:spPr>
          <a:xfrm>
            <a:off x="2368125" y="3276600"/>
            <a:ext cx="2271723" cy="909510"/>
          </a:xfrm>
          <a:custGeom>
            <a:avLst/>
            <a:gdLst>
              <a:gd name="connsiteX0" fmla="*/ 2271723 w 2271723"/>
              <a:gd name="connsiteY0" fmla="*/ 825685 h 909510"/>
              <a:gd name="connsiteX1" fmla="*/ 2246575 w 2271723"/>
              <a:gd name="connsiteY1" fmla="*/ 896937 h 909510"/>
              <a:gd name="connsiteX2" fmla="*/ 2133408 w 2271723"/>
              <a:gd name="connsiteY2" fmla="*/ 909510 h 909510"/>
              <a:gd name="connsiteX3" fmla="*/ 1307707 w 2271723"/>
              <a:gd name="connsiteY3" fmla="*/ 888554 h 909510"/>
              <a:gd name="connsiteX4" fmla="*/ 1295133 w 2271723"/>
              <a:gd name="connsiteY4" fmla="*/ 817302 h 909510"/>
              <a:gd name="connsiteX5" fmla="*/ 1303516 w 2271723"/>
              <a:gd name="connsiteY5" fmla="*/ 746050 h 909510"/>
              <a:gd name="connsiteX6" fmla="*/ 1177775 w 2271723"/>
              <a:gd name="connsiteY6" fmla="*/ 607737 h 909510"/>
              <a:gd name="connsiteX7" fmla="*/ 1093948 w 2271723"/>
              <a:gd name="connsiteY7" fmla="*/ 645459 h 909510"/>
              <a:gd name="connsiteX8" fmla="*/ 1093948 w 2271723"/>
              <a:gd name="connsiteY8" fmla="*/ 645459 h 909510"/>
              <a:gd name="connsiteX9" fmla="*/ 1098139 w 2271723"/>
              <a:gd name="connsiteY9" fmla="*/ 574207 h 909510"/>
              <a:gd name="connsiteX10" fmla="*/ 1098139 w 2271723"/>
              <a:gd name="connsiteY10" fmla="*/ 574207 h 909510"/>
              <a:gd name="connsiteX11" fmla="*/ 1068799 w 2271723"/>
              <a:gd name="connsiteY11" fmla="*/ 549059 h 909510"/>
              <a:gd name="connsiteX12" fmla="*/ 804743 w 2271723"/>
              <a:gd name="connsiteY12" fmla="*/ 511338 h 909510"/>
              <a:gd name="connsiteX13" fmla="*/ 829891 w 2271723"/>
              <a:gd name="connsiteY13" fmla="*/ 452660 h 909510"/>
              <a:gd name="connsiteX14" fmla="*/ 825700 w 2271723"/>
              <a:gd name="connsiteY14" fmla="*/ 393982 h 909510"/>
              <a:gd name="connsiteX15" fmla="*/ 796360 w 2271723"/>
              <a:gd name="connsiteY15" fmla="*/ 352069 h 909510"/>
              <a:gd name="connsiteX16" fmla="*/ 821508 w 2271723"/>
              <a:gd name="connsiteY16" fmla="*/ 310156 h 909510"/>
              <a:gd name="connsiteX17" fmla="*/ 771212 w 2271723"/>
              <a:gd name="connsiteY17" fmla="*/ 289199 h 909510"/>
              <a:gd name="connsiteX18" fmla="*/ 750255 w 2271723"/>
              <a:gd name="connsiteY18" fmla="*/ 238904 h 909510"/>
              <a:gd name="connsiteX19" fmla="*/ 733490 w 2271723"/>
              <a:gd name="connsiteY19" fmla="*/ 192800 h 909510"/>
              <a:gd name="connsiteX20" fmla="*/ 699959 w 2271723"/>
              <a:gd name="connsiteY20" fmla="*/ 100591 h 909510"/>
              <a:gd name="connsiteX21" fmla="*/ 641279 w 2271723"/>
              <a:gd name="connsiteY21" fmla="*/ 92209 h 909510"/>
              <a:gd name="connsiteX22" fmla="*/ 586792 w 2271723"/>
              <a:gd name="connsiteY22" fmla="*/ 71252 h 909510"/>
              <a:gd name="connsiteX23" fmla="*/ 586792 w 2271723"/>
              <a:gd name="connsiteY23" fmla="*/ 71252 h 909510"/>
              <a:gd name="connsiteX24" fmla="*/ 494581 w 2271723"/>
              <a:gd name="connsiteY24" fmla="*/ 71252 h 909510"/>
              <a:gd name="connsiteX25" fmla="*/ 494581 w 2271723"/>
              <a:gd name="connsiteY25" fmla="*/ 71252 h 909510"/>
              <a:gd name="connsiteX26" fmla="*/ 431711 w 2271723"/>
              <a:gd name="connsiteY26" fmla="*/ 50296 h 909510"/>
              <a:gd name="connsiteX27" fmla="*/ 431711 w 2271723"/>
              <a:gd name="connsiteY27" fmla="*/ 50296 h 909510"/>
              <a:gd name="connsiteX28" fmla="*/ 389797 w 2271723"/>
              <a:gd name="connsiteY28" fmla="*/ 75444 h 909510"/>
              <a:gd name="connsiteX29" fmla="*/ 347883 w 2271723"/>
              <a:gd name="connsiteY29" fmla="*/ 79635 h 909510"/>
              <a:gd name="connsiteX30" fmla="*/ 347883 w 2271723"/>
              <a:gd name="connsiteY30" fmla="*/ 125739 h 909510"/>
              <a:gd name="connsiteX31" fmla="*/ 305970 w 2271723"/>
              <a:gd name="connsiteY31" fmla="*/ 121548 h 909510"/>
              <a:gd name="connsiteX32" fmla="*/ 305970 w 2271723"/>
              <a:gd name="connsiteY32" fmla="*/ 79635 h 909510"/>
              <a:gd name="connsiteX33" fmla="*/ 192803 w 2271723"/>
              <a:gd name="connsiteY33" fmla="*/ 16765 h 909510"/>
              <a:gd name="connsiteX34" fmla="*/ 96401 w 2271723"/>
              <a:gd name="connsiteY34" fmla="*/ 138313 h 909510"/>
              <a:gd name="connsiteX35" fmla="*/ 37722 w 2271723"/>
              <a:gd name="connsiteY35" fmla="*/ 113165 h 909510"/>
              <a:gd name="connsiteX36" fmla="*/ 25148 w 2271723"/>
              <a:gd name="connsiteY36" fmla="*/ 50296 h 909510"/>
              <a:gd name="connsiteX37" fmla="*/ 0 w 2271723"/>
              <a:gd name="connsiteY37" fmla="*/ 0 h 90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71723" h="909510">
                <a:moveTo>
                  <a:pt x="2271723" y="825685"/>
                </a:moveTo>
                <a:lnTo>
                  <a:pt x="2246575" y="896937"/>
                </a:lnTo>
                <a:lnTo>
                  <a:pt x="2133408" y="909510"/>
                </a:lnTo>
                <a:lnTo>
                  <a:pt x="1307707" y="888554"/>
                </a:lnTo>
                <a:lnTo>
                  <a:pt x="1295133" y="817302"/>
                </a:lnTo>
                <a:lnTo>
                  <a:pt x="1303516" y="746050"/>
                </a:lnTo>
                <a:lnTo>
                  <a:pt x="1177775" y="607737"/>
                </a:lnTo>
                <a:lnTo>
                  <a:pt x="1093948" y="645459"/>
                </a:lnTo>
                <a:lnTo>
                  <a:pt x="1093948" y="645459"/>
                </a:lnTo>
                <a:lnTo>
                  <a:pt x="1098139" y="574207"/>
                </a:lnTo>
                <a:lnTo>
                  <a:pt x="1098139" y="574207"/>
                </a:lnTo>
                <a:lnTo>
                  <a:pt x="1068799" y="549059"/>
                </a:lnTo>
                <a:lnTo>
                  <a:pt x="804743" y="511338"/>
                </a:lnTo>
                <a:lnTo>
                  <a:pt x="829891" y="452660"/>
                </a:lnTo>
                <a:lnTo>
                  <a:pt x="825700" y="393982"/>
                </a:lnTo>
                <a:lnTo>
                  <a:pt x="796360" y="352069"/>
                </a:lnTo>
                <a:lnTo>
                  <a:pt x="821508" y="310156"/>
                </a:lnTo>
                <a:lnTo>
                  <a:pt x="771212" y="289199"/>
                </a:lnTo>
                <a:lnTo>
                  <a:pt x="750255" y="238904"/>
                </a:lnTo>
                <a:lnTo>
                  <a:pt x="733490" y="192800"/>
                </a:lnTo>
                <a:lnTo>
                  <a:pt x="699959" y="100591"/>
                </a:lnTo>
                <a:lnTo>
                  <a:pt x="641279" y="92209"/>
                </a:lnTo>
                <a:lnTo>
                  <a:pt x="586792" y="71252"/>
                </a:lnTo>
                <a:lnTo>
                  <a:pt x="586792" y="71252"/>
                </a:lnTo>
                <a:lnTo>
                  <a:pt x="494581" y="71252"/>
                </a:lnTo>
                <a:lnTo>
                  <a:pt x="494581" y="71252"/>
                </a:lnTo>
                <a:lnTo>
                  <a:pt x="431711" y="50296"/>
                </a:lnTo>
                <a:lnTo>
                  <a:pt x="431711" y="50296"/>
                </a:lnTo>
                <a:lnTo>
                  <a:pt x="389797" y="75444"/>
                </a:lnTo>
                <a:lnTo>
                  <a:pt x="347883" y="79635"/>
                </a:lnTo>
                <a:lnTo>
                  <a:pt x="347883" y="125739"/>
                </a:lnTo>
                <a:lnTo>
                  <a:pt x="305970" y="121548"/>
                </a:lnTo>
                <a:lnTo>
                  <a:pt x="305970" y="79635"/>
                </a:lnTo>
                <a:lnTo>
                  <a:pt x="192803" y="16765"/>
                </a:lnTo>
                <a:lnTo>
                  <a:pt x="96401" y="138313"/>
                </a:lnTo>
                <a:lnTo>
                  <a:pt x="37722" y="113165"/>
                </a:lnTo>
                <a:lnTo>
                  <a:pt x="25148" y="50296"/>
                </a:ln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2683" r="33361"/>
          <a:stretch/>
        </p:blipFill>
        <p:spPr>
          <a:xfrm>
            <a:off x="8610600" y="6122923"/>
            <a:ext cx="197853" cy="5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2"/>
    </mc:Choice>
    <mc:Fallback>
      <p:transition xmlns:p14="http://schemas.microsoft.com/office/powerpoint/2010/main" spd="slow" advTm="440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87044"/>
            <a:ext cx="5851525" cy="1336956"/>
          </a:xfrm>
        </p:spPr>
        <p:txBody>
          <a:bodyPr/>
          <a:lstStyle/>
          <a:p>
            <a:r>
              <a:rPr lang="en-US" dirty="0" smtClean="0"/>
              <a:t>Why It’s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524" y="2057400"/>
            <a:ext cx="8042276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-- </a:t>
            </a:r>
            <a:r>
              <a:rPr lang="en-US" dirty="0" err="1" smtClean="0">
                <a:solidFill>
                  <a:schemeClr val="tx1"/>
                </a:solidFill>
              </a:rPr>
              <a:t>Heelsplitter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freshwater </a:t>
            </a:r>
            <a:r>
              <a:rPr lang="en-US" dirty="0" smtClean="0">
                <a:solidFill>
                  <a:schemeClr val="tx1"/>
                </a:solidFill>
              </a:rPr>
              <a:t>muscle and </a:t>
            </a:r>
            <a:r>
              <a:rPr lang="en-US" dirty="0" err="1">
                <a:solidFill>
                  <a:schemeClr val="tx1"/>
                </a:solidFill>
              </a:rPr>
              <a:t>shortnose</a:t>
            </a:r>
            <a:r>
              <a:rPr lang="en-US" dirty="0">
                <a:solidFill>
                  <a:schemeClr val="tx1"/>
                </a:solidFill>
              </a:rPr>
              <a:t> sturgeon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-- Man</a:t>
            </a:r>
            <a:r>
              <a:rPr lang="en-US" dirty="0">
                <a:solidFill>
                  <a:schemeClr val="tx1"/>
                </a:solidFill>
              </a:rPr>
              <a:t>-made lakes that provide recreation, drinking water, and electricity for the expanding Piedmont area including Charlotte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789" y="0"/>
            <a:ext cx="2837411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72000"/>
            <a:ext cx="3232253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4343400"/>
            <a:ext cx="5486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-- Several </a:t>
            </a:r>
            <a:r>
              <a:rPr lang="en-US" sz="2400" dirty="0"/>
              <a:t>lakes in the basin show signs of stress from excessive amount of nutrients and other contaminants in storm water runoff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3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51"/>
    </mc:Choice>
    <mc:Fallback>
      <p:transition xmlns:p14="http://schemas.microsoft.com/office/powerpoint/2010/main" spd="slow" advTm="650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94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Mecklenburg</a:t>
            </a:r>
            <a:br>
              <a:rPr lang="en-US" dirty="0" smtClean="0"/>
            </a:br>
            <a:r>
              <a:rPr lang="en-US" dirty="0" smtClean="0"/>
              <a:t>County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22262" r="64389" b="16283"/>
          <a:stretch/>
        </p:blipFill>
        <p:spPr bwMode="auto">
          <a:xfrm>
            <a:off x="3886200" y="349107"/>
            <a:ext cx="4292415" cy="608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30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1"/>
    </mc:Choice>
    <mc:Fallback>
      <p:transition xmlns:p14="http://schemas.microsoft.com/office/powerpoint/2010/main" spd="slow" advTm="25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38400"/>
            <a:ext cx="36576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Watershed Protection Overlay Districts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14800" y="0"/>
            <a:ext cx="4401403" cy="6858000"/>
            <a:chOff x="4114800" y="0"/>
            <a:chExt cx="4401403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800" y="0"/>
              <a:ext cx="4401403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2400" y="5867400"/>
              <a:ext cx="584200" cy="825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51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1"/>
    </mc:Choice>
    <mc:Fallback>
      <p:transition xmlns:p14="http://schemas.microsoft.com/office/powerpoint/2010/main" spd="slow" advTm="304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Clipping Intersection of Watersheds and Drinking Water Sources</a:t>
            </a:r>
            <a:endParaRPr lang="en-US" sz="3500" dirty="0"/>
          </a:p>
        </p:txBody>
      </p:sp>
      <p:grpSp>
        <p:nvGrpSpPr>
          <p:cNvPr id="3" name="Group 2"/>
          <p:cNvGrpSpPr/>
          <p:nvPr/>
        </p:nvGrpSpPr>
        <p:grpSpPr>
          <a:xfrm>
            <a:off x="699634" y="1600200"/>
            <a:ext cx="7987166" cy="4776056"/>
            <a:chOff x="1965421" y="2469791"/>
            <a:chExt cx="6250345" cy="3906465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t="10788" r="51464" b="8404"/>
            <a:stretch/>
          </p:blipFill>
          <p:spPr bwMode="auto">
            <a:xfrm>
              <a:off x="1965421" y="2469791"/>
              <a:ext cx="6250345" cy="3906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2683" r="33361"/>
            <a:stretch/>
          </p:blipFill>
          <p:spPr>
            <a:xfrm>
              <a:off x="7917615" y="5755619"/>
              <a:ext cx="175233" cy="516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5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6"/>
    </mc:Choice>
    <mc:Fallback>
      <p:transition xmlns:p14="http://schemas.microsoft.com/office/powerpoint/2010/main" spd="slow" advTm="253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Charlotte Mecklenburg Data Points compared to Water-sheds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9399" r="51081" b="9492"/>
          <a:stretch/>
        </p:blipFill>
        <p:spPr bwMode="auto">
          <a:xfrm>
            <a:off x="991174" y="1838608"/>
            <a:ext cx="7467026" cy="456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683" r="33361"/>
          <a:stretch/>
        </p:blipFill>
        <p:spPr>
          <a:xfrm>
            <a:off x="8107947" y="5665723"/>
            <a:ext cx="197853" cy="58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6068786"/>
            <a:ext cx="1295400" cy="277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057400"/>
            <a:ext cx="1524000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1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29"/>
    </mc:Choice>
    <mc:Fallback>
      <p:transition xmlns:p14="http://schemas.microsoft.com/office/powerpoint/2010/main" spd="slow" advTm="765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748</TotalTime>
  <Words>741</Words>
  <Application>Microsoft Macintosh PowerPoint</Application>
  <PresentationFormat>On-screen Show (4:3)</PresentationFormat>
  <Paragraphs>98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Breeze</vt:lpstr>
      <vt:lpstr>Charlotte, NC:  Growth and The Resulting Impact on Water Resources </vt:lpstr>
      <vt:lpstr>NC and Charlotte Intro</vt:lpstr>
      <vt:lpstr>Question</vt:lpstr>
      <vt:lpstr> Focus Watersheds</vt:lpstr>
      <vt:lpstr>Why It’s Important</vt:lpstr>
      <vt:lpstr>Mecklenburg County </vt:lpstr>
      <vt:lpstr>Watershed Protection Overlay Districts</vt:lpstr>
      <vt:lpstr>Clipping Intersection of Watersheds and Drinking Water Sources</vt:lpstr>
      <vt:lpstr>Charlotte Mecklenburg Data Points compared to Water-sheds</vt:lpstr>
      <vt:lpstr>PowerPoint Presentation</vt:lpstr>
      <vt:lpstr>PowerPoint Presentation</vt:lpstr>
      <vt:lpstr>Population</vt:lpstr>
      <vt:lpstr>Population</vt:lpstr>
      <vt:lpstr>PowerPoint Presentation</vt:lpstr>
      <vt:lpstr>Commercial Impervious and Charlotte Mecklenburg Sites</vt:lpstr>
      <vt:lpstr>Losing Our Natural Heritage Report</vt:lpstr>
      <vt:lpstr>Report cont…</vt:lpstr>
      <vt:lpstr>Conclusion</vt:lpstr>
      <vt:lpstr>Sources and Data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University Libraries</dc:creator>
  <cp:lastModifiedBy>Amanda Gaffey</cp:lastModifiedBy>
  <cp:revision>89</cp:revision>
  <dcterms:created xsi:type="dcterms:W3CDTF">2014-11-03T21:15:05Z</dcterms:created>
  <dcterms:modified xsi:type="dcterms:W3CDTF">2014-11-24T16:05:47Z</dcterms:modified>
</cp:coreProperties>
</file>