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2" r:id="rId15"/>
    <p:sldId id="271" r:id="rId16"/>
    <p:sldId id="267" r:id="rId17"/>
    <p:sldId id="269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98" d="100"/>
          <a:sy n="98" d="100"/>
        </p:scale>
        <p:origin x="2550" y="1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1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9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46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89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0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1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0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80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2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9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0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0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3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9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2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39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8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4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Evaluation of So. Utah Aquifers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Riley Bradshaw</a:t>
            </a:r>
          </a:p>
          <a:p>
            <a:r>
              <a:rPr lang="en-US" dirty="0" smtClean="0"/>
              <a:t>GIS for Water resources term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33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 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7941" y="1600772"/>
            <a:ext cx="10412009" cy="44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1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126" y="1429423"/>
            <a:ext cx="10229410" cy="46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111" y="1519430"/>
            <a:ext cx="10900619" cy="44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6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029" y="1768407"/>
            <a:ext cx="6790971" cy="5089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669" y="545624"/>
            <a:ext cx="4762500" cy="3810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98523" y="3653118"/>
            <a:ext cx="4490210" cy="2997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8545" y="894945"/>
            <a:ext cx="352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Flood of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65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10355871" cy="4195763"/>
          </a:xfrm>
        </p:spPr>
        <p:txBody>
          <a:bodyPr/>
          <a:lstStyle/>
          <a:p>
            <a:r>
              <a:rPr lang="en-US" dirty="0" smtClean="0"/>
              <a:t>No well data to validate GRACE results as they relate to aquifer levels</a:t>
            </a:r>
          </a:p>
          <a:p>
            <a:r>
              <a:rPr lang="en-US" dirty="0" smtClean="0"/>
              <a:t>Unexpected trends</a:t>
            </a:r>
          </a:p>
          <a:p>
            <a:r>
              <a:rPr lang="en-US" dirty="0" smtClean="0"/>
              <a:t>Limited time frame of data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59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9704118" cy="4195763"/>
          </a:xfrm>
        </p:spPr>
        <p:txBody>
          <a:bodyPr/>
          <a:lstStyle/>
          <a:p>
            <a:r>
              <a:rPr lang="en-US" dirty="0" smtClean="0"/>
              <a:t>Search for connections to other hydrologic data:</a:t>
            </a:r>
          </a:p>
          <a:p>
            <a:pPr lvl="1"/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Surface Water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Consider GRACE results in a broader hydrologic 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45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Base Flows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60" y="1976160"/>
            <a:ext cx="7223563" cy="4514726"/>
          </a:xfrm>
        </p:spPr>
      </p:pic>
      <p:sp>
        <p:nvSpPr>
          <p:cNvPr id="6" name="TextBox 5"/>
          <p:cNvSpPr txBox="1"/>
          <p:nvPr/>
        </p:nvSpPr>
        <p:spPr>
          <a:xfrm>
            <a:off x="1750979" y="1268373"/>
            <a:ext cx="388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Virgin River</a:t>
            </a:r>
          </a:p>
          <a:p>
            <a:r>
              <a:rPr lang="en-US" dirty="0" smtClean="0"/>
              <a:t>Santa Clara 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0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3585" y="2083585"/>
            <a:ext cx="4396339" cy="4195763"/>
          </a:xfrm>
        </p:spPr>
        <p:txBody>
          <a:bodyPr/>
          <a:lstStyle/>
          <a:p>
            <a:r>
              <a:rPr lang="en-US" dirty="0" smtClean="0"/>
              <a:t>PRISM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274" t="7198" r="5545" b="80248"/>
          <a:stretch/>
        </p:blipFill>
        <p:spPr>
          <a:xfrm>
            <a:off x="815382" y="2976664"/>
            <a:ext cx="9066179" cy="17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3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Dr. David </a:t>
            </a:r>
            <a:r>
              <a:rPr lang="en-US" dirty="0" err="1" smtClean="0"/>
              <a:t>Tarboton</a:t>
            </a:r>
            <a:endParaRPr lang="en-US" dirty="0" smtClean="0"/>
          </a:p>
          <a:p>
            <a:r>
              <a:rPr lang="en-US" dirty="0" smtClean="0"/>
              <a:t>Jesse Pope</a:t>
            </a:r>
          </a:p>
          <a:p>
            <a:r>
              <a:rPr lang="en-US" dirty="0" err="1" smtClean="0"/>
              <a:t>Gonzolo</a:t>
            </a:r>
            <a:r>
              <a:rPr lang="en-US" dirty="0" smtClean="0"/>
              <a:t> Espinoza </a:t>
            </a:r>
            <a:r>
              <a:rPr lang="en-US" dirty="0" err="1" smtClean="0"/>
              <a:t>Davalos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65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528" y="2670624"/>
            <a:ext cx="3196315" cy="140053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4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540" y="756032"/>
            <a:ext cx="5500473" cy="771212"/>
          </a:xfrm>
        </p:spPr>
        <p:txBody>
          <a:bodyPr/>
          <a:lstStyle/>
          <a:p>
            <a:r>
              <a:rPr lang="en-US" dirty="0" smtClean="0"/>
              <a:t>St. George, Washington County, Utah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300" t="10866" r="26650" b="15179"/>
          <a:stretch/>
        </p:blipFill>
        <p:spPr>
          <a:xfrm>
            <a:off x="7747844" y="2353055"/>
            <a:ext cx="4259209" cy="431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250" t="7045" r="13600" b="21222"/>
          <a:stretch/>
        </p:blipFill>
        <p:spPr>
          <a:xfrm>
            <a:off x="511999" y="1422107"/>
            <a:ext cx="7131024" cy="45564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646112" y="5961888"/>
            <a:ext cx="7101732" cy="633465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643023" y="2863343"/>
            <a:ext cx="1092415" cy="3206717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31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1" y="626567"/>
            <a:ext cx="8132323" cy="54181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779" y="879046"/>
            <a:ext cx="4396341" cy="4200245"/>
          </a:xfrm>
        </p:spPr>
        <p:txBody>
          <a:bodyPr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Rapid urban development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Strong agricultural presence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Arid Climate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1" y="4514867"/>
            <a:ext cx="38100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66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98657" y="1308936"/>
            <a:ext cx="4395787" cy="293638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2375" y="1200057"/>
            <a:ext cx="4396341" cy="4200245"/>
          </a:xfrm>
        </p:spPr>
        <p:txBody>
          <a:bodyPr/>
          <a:lstStyle/>
          <a:p>
            <a:r>
              <a:rPr lang="en-US" dirty="0" smtClean="0"/>
              <a:t>Located in the Virgin River Basin</a:t>
            </a:r>
          </a:p>
          <a:p>
            <a:r>
              <a:rPr lang="en-US" dirty="0" smtClean="0"/>
              <a:t>Frequent flooding in recent years</a:t>
            </a:r>
          </a:p>
          <a:p>
            <a:endParaRPr lang="en-US" dirty="0"/>
          </a:p>
          <a:p>
            <a:r>
              <a:rPr lang="en-US" dirty="0" smtClean="0"/>
              <a:t>Are there possibilities for ASR?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24" y="3679557"/>
            <a:ext cx="47625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1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 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6"/>
            <a:ext cx="7700220" cy="2375238"/>
          </a:xfrm>
        </p:spPr>
        <p:txBody>
          <a:bodyPr/>
          <a:lstStyle/>
          <a:p>
            <a:r>
              <a:rPr lang="en-US" dirty="0" smtClean="0"/>
              <a:t>Use GRACE data to identify historic ground water trends</a:t>
            </a:r>
          </a:p>
          <a:p>
            <a:r>
              <a:rPr lang="en-US" dirty="0" smtClean="0"/>
              <a:t>Identify possible locations for ASR</a:t>
            </a:r>
          </a:p>
          <a:p>
            <a:r>
              <a:rPr lang="en-US" dirty="0" smtClean="0"/>
              <a:t>Better understand groundwater issues in an area of rapid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955" t="16347" r="5545" b="23581"/>
          <a:stretch/>
        </p:blipFill>
        <p:spPr>
          <a:xfrm>
            <a:off x="0" y="1478604"/>
            <a:ext cx="12184083" cy="49902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408699"/>
            <a:ext cx="8040688" cy="2161229"/>
          </a:xfrm>
        </p:spPr>
        <p:txBody>
          <a:bodyPr/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Satellite measurements of gravitational anomalies 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Correlates to soil water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Monthly data spanning ten years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Goal: Obtain spatial average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6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9696" y="2002211"/>
            <a:ext cx="6241071" cy="41359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Extract GRACE </a:t>
            </a:r>
            <a:r>
              <a:rPr lang="en-US" sz="2800" dirty="0" err="1" smtClean="0"/>
              <a:t>rasters</a:t>
            </a:r>
            <a:endParaRPr lang="en-US" sz="2800" dirty="0" smtClean="0"/>
          </a:p>
          <a:p>
            <a:r>
              <a:rPr lang="en-US" sz="2800" dirty="0" smtClean="0"/>
              <a:t>Conduct zonal average</a:t>
            </a:r>
          </a:p>
          <a:p>
            <a:r>
              <a:rPr lang="en-US" sz="2800" dirty="0" smtClean="0"/>
              <a:t>Examine results to identify trends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613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Automate through Python code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880735"/>
            <a:ext cx="4396341" cy="4200245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662" t="3156" r="32513" b="11099"/>
          <a:stretch/>
        </p:blipFill>
        <p:spPr>
          <a:xfrm>
            <a:off x="5654493" y="1246226"/>
            <a:ext cx="4110413" cy="5533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02" t="3652" r="68617" b="32517"/>
          <a:stretch/>
        </p:blipFill>
        <p:spPr>
          <a:xfrm>
            <a:off x="1180733" y="1246226"/>
            <a:ext cx="4396339" cy="53541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133" y="885217"/>
            <a:ext cx="4396339" cy="4195763"/>
          </a:xfrm>
        </p:spPr>
        <p:txBody>
          <a:bodyPr/>
          <a:lstStyle/>
          <a:p>
            <a:r>
              <a:rPr lang="en-US" dirty="0" smtClean="0"/>
              <a:t>Extract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1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37" y="845710"/>
            <a:ext cx="9289914" cy="5806194"/>
          </a:xfrm>
        </p:spPr>
      </p:pic>
    </p:spTree>
    <p:extLst>
      <p:ext uri="{BB962C8B-B14F-4D97-AF65-F5344CB8AC3E}">
        <p14:creationId xmlns:p14="http://schemas.microsoft.com/office/powerpoint/2010/main" val="2255570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76</TotalTime>
  <Words>184</Words>
  <Application>Microsoft Office PowerPoint</Application>
  <PresentationFormat>Widescreen</PresentationFormat>
  <Paragraphs>49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Evaluation of So. Utah Aquifers</vt:lpstr>
      <vt:lpstr>Background</vt:lpstr>
      <vt:lpstr>PowerPoint Presentation</vt:lpstr>
      <vt:lpstr>PowerPoint Presentation</vt:lpstr>
      <vt:lpstr>Term Project Objectives</vt:lpstr>
      <vt:lpstr>GRACE</vt:lpstr>
      <vt:lpstr>PowerPoint Presentation</vt:lpstr>
      <vt:lpstr>Automate through Python code</vt:lpstr>
      <vt:lpstr>PowerPoint Presentation</vt:lpstr>
      <vt:lpstr>GRACE results</vt:lpstr>
      <vt:lpstr>PowerPoint Presentation</vt:lpstr>
      <vt:lpstr>PowerPoint Presentation</vt:lpstr>
      <vt:lpstr>PowerPoint Presentation</vt:lpstr>
      <vt:lpstr>Problems</vt:lpstr>
      <vt:lpstr>A New Direction</vt:lpstr>
      <vt:lpstr>Identifying Base Flows</vt:lpstr>
      <vt:lpstr>Precipitation</vt:lpstr>
      <vt:lpstr>Acknowledgments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Riley Bradshaw</dc:creator>
  <cp:lastModifiedBy>Riley Bradshaw</cp:lastModifiedBy>
  <cp:revision>10</cp:revision>
  <dcterms:created xsi:type="dcterms:W3CDTF">2013-12-03T17:07:08Z</dcterms:created>
  <dcterms:modified xsi:type="dcterms:W3CDTF">2013-12-03T18:23:21Z</dcterms:modified>
</cp:coreProperties>
</file>