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  <p:sldId id="268" r:id="rId12"/>
    <p:sldId id="267" r:id="rId13"/>
    <p:sldId id="269" r:id="rId14"/>
    <p:sldId id="265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74CC73-3723-4861-A452-27BA25BA9A0A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9D6226-EDBF-46E8-AD8C-0CFAD1CE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320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Study of the Relationship between Groundwater Levels and Precipitation in Volusia County, FL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630702"/>
          </a:xfrm>
        </p:spPr>
        <p:txBody>
          <a:bodyPr/>
          <a:lstStyle/>
          <a:p>
            <a:r>
              <a:rPr lang="en-US" dirty="0" smtClean="0"/>
              <a:t>By: Thomas Freeman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4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Precipitation Levels 2000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668" r="28172" b="32786"/>
          <a:stretch/>
        </p:blipFill>
        <p:spPr bwMode="auto">
          <a:xfrm>
            <a:off x="1143000" y="762000"/>
            <a:ext cx="6858000" cy="599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Precipitation Levels 2001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666" r="28394" b="32920"/>
          <a:stretch/>
        </p:blipFill>
        <p:spPr bwMode="auto">
          <a:xfrm>
            <a:off x="1118297" y="704808"/>
            <a:ext cx="6907406" cy="607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5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Precipitation Levels 2006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903" r="28338" b="32048"/>
          <a:stretch/>
        </p:blipFill>
        <p:spPr bwMode="auto">
          <a:xfrm>
            <a:off x="1352550" y="838200"/>
            <a:ext cx="6438900" cy="595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04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Precipitation Levels 2010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311" r="28285" b="33012"/>
          <a:stretch/>
        </p:blipFill>
        <p:spPr bwMode="auto">
          <a:xfrm>
            <a:off x="1181100" y="685800"/>
            <a:ext cx="6781800" cy="598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41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Initial Observations and 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75760"/>
          </a:xfrm>
        </p:spPr>
        <p:txBody>
          <a:bodyPr/>
          <a:lstStyle/>
          <a:p>
            <a:r>
              <a:rPr lang="en-US" dirty="0" smtClean="0"/>
              <a:t>Precipitation levels show little correlation with groundwater levels </a:t>
            </a:r>
          </a:p>
          <a:p>
            <a:r>
              <a:rPr lang="en-US" dirty="0" smtClean="0"/>
              <a:t>Other factors affecting groundwater levels</a:t>
            </a:r>
          </a:p>
          <a:p>
            <a:r>
              <a:rPr lang="en-US" dirty="0" smtClean="0"/>
              <a:t>Refine analysis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USGS Groundwater Watch</a:t>
            </a:r>
          </a:p>
          <a:p>
            <a:r>
              <a:rPr lang="en-US" dirty="0" smtClean="0"/>
              <a:t>PRISM</a:t>
            </a:r>
          </a:p>
          <a:p>
            <a:r>
              <a:rPr lang="en-US" dirty="0" smtClean="0"/>
              <a:t>SJRWMD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8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data for Volusia County</a:t>
            </a:r>
          </a:p>
          <a:p>
            <a:r>
              <a:rPr lang="en-US" dirty="0" smtClean="0"/>
              <a:t>Input data into useable form in GIS</a:t>
            </a:r>
          </a:p>
          <a:p>
            <a:r>
              <a:rPr lang="en-US" dirty="0" smtClean="0"/>
              <a:t>Analyze data</a:t>
            </a:r>
          </a:p>
          <a:p>
            <a:r>
              <a:rPr lang="en-US" dirty="0" smtClean="0"/>
              <a:t>Attempt to correlate groundwater levels and precipitation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8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62"/>
            <a:ext cx="8229600" cy="884238"/>
          </a:xfrm>
        </p:spPr>
        <p:txBody>
          <a:bodyPr/>
          <a:lstStyle/>
          <a:p>
            <a:r>
              <a:rPr lang="en-US" dirty="0" smtClean="0"/>
              <a:t>Volusia County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1" t="21689" r="30913" b="32184"/>
          <a:stretch/>
        </p:blipFill>
        <p:spPr bwMode="auto">
          <a:xfrm>
            <a:off x="1905000" y="838199"/>
            <a:ext cx="5334000" cy="59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2" t="29922" r="31810" b="39010"/>
          <a:stretch/>
        </p:blipFill>
        <p:spPr bwMode="auto">
          <a:xfrm>
            <a:off x="5105400" y="3352800"/>
            <a:ext cx="1524000" cy="1176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6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33 USGS wells</a:t>
            </a:r>
          </a:p>
          <a:p>
            <a:r>
              <a:rPr lang="en-US" dirty="0" smtClean="0"/>
              <a:t>Precipitation data from PRISM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5884" r="44387" b="3865"/>
          <a:stretch/>
        </p:blipFill>
        <p:spPr bwMode="auto">
          <a:xfrm>
            <a:off x="609600" y="2667000"/>
            <a:ext cx="3868893" cy="397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 r="48730" b="10786"/>
          <a:stretch/>
        </p:blipFill>
        <p:spPr bwMode="auto">
          <a:xfrm>
            <a:off x="4876800" y="2667000"/>
            <a:ext cx="3914058" cy="397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81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Taken from USGS Groundwater Watch site </a:t>
            </a:r>
          </a:p>
          <a:p>
            <a:r>
              <a:rPr lang="en-US" dirty="0" smtClean="0"/>
              <a:t>Manually input into spreadsheet</a:t>
            </a:r>
          </a:p>
          <a:p>
            <a:r>
              <a:rPr lang="en-US" dirty="0" smtClean="0"/>
              <a:t>Added to GIS and converted to XY data</a:t>
            </a:r>
          </a:p>
          <a:p>
            <a:r>
              <a:rPr lang="en-US" dirty="0" err="1" smtClean="0"/>
              <a:t>Kriging</a:t>
            </a:r>
            <a:r>
              <a:rPr lang="en-US" dirty="0" smtClean="0"/>
              <a:t> method used to interpret groundwater levels 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9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73836"/>
          </a:xfrm>
        </p:spPr>
        <p:txBody>
          <a:bodyPr/>
          <a:lstStyle/>
          <a:p>
            <a:r>
              <a:rPr lang="en-US" dirty="0" smtClean="0"/>
              <a:t>Water Levels 2000</a:t>
            </a:r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026" r="28275" b="32032"/>
          <a:stretch/>
        </p:blipFill>
        <p:spPr bwMode="auto">
          <a:xfrm>
            <a:off x="838200" y="663085"/>
            <a:ext cx="7257281" cy="604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9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19" y="-105956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Water Levels 2004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083" r="28410" b="32068"/>
          <a:stretch/>
        </p:blipFill>
        <p:spPr bwMode="auto">
          <a:xfrm>
            <a:off x="967839" y="685800"/>
            <a:ext cx="720832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7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Water Levels 2010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740" r="28392" b="32372"/>
          <a:stretch/>
        </p:blipFill>
        <p:spPr bwMode="auto">
          <a:xfrm>
            <a:off x="876300" y="762000"/>
            <a:ext cx="7391400" cy="596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15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Downloaded annual data (2000-2010) for US from PRISM</a:t>
            </a:r>
          </a:p>
          <a:p>
            <a:r>
              <a:rPr lang="en-US" dirty="0" smtClean="0"/>
              <a:t>Exported into ArcGIS</a:t>
            </a:r>
          </a:p>
          <a:p>
            <a:r>
              <a:rPr lang="en-US" dirty="0" smtClean="0"/>
              <a:t>Converted to raster</a:t>
            </a:r>
          </a:p>
          <a:p>
            <a:r>
              <a:rPr lang="en-US" dirty="0" smtClean="0"/>
              <a:t>Map algebra to get data in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98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474</TotalTime>
  <Words>155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A Study of the Relationship between Groundwater Levels and Precipitation in Volusia County, FL</vt:lpstr>
      <vt:lpstr>Objectives</vt:lpstr>
      <vt:lpstr>Volusia County</vt:lpstr>
      <vt:lpstr>Data</vt:lpstr>
      <vt:lpstr>Well Data</vt:lpstr>
      <vt:lpstr>Water Levels 2000</vt:lpstr>
      <vt:lpstr>Water Levels 2004</vt:lpstr>
      <vt:lpstr>Water Levels 2010</vt:lpstr>
      <vt:lpstr>Precipitation Data</vt:lpstr>
      <vt:lpstr>Precipitation Levels 2000</vt:lpstr>
      <vt:lpstr>Precipitation Levels 2001</vt:lpstr>
      <vt:lpstr>Precipitation Levels 2006</vt:lpstr>
      <vt:lpstr>Precipitation Levels 2010</vt:lpstr>
      <vt:lpstr>Initial Observations and Further Work</vt:lpstr>
      <vt:lpstr>Sources</vt:lpstr>
      <vt:lpstr>Questions?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the Relationship between Groundwater Levels and Precipitation in Volusia County, FL</dc:title>
  <dc:creator>labuser</dc:creator>
  <cp:lastModifiedBy>labuser</cp:lastModifiedBy>
  <cp:revision>26</cp:revision>
  <dcterms:created xsi:type="dcterms:W3CDTF">2011-11-17T19:37:29Z</dcterms:created>
  <dcterms:modified xsi:type="dcterms:W3CDTF">2011-11-22T17:40:21Z</dcterms:modified>
</cp:coreProperties>
</file>