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3" r:id="rId4"/>
    <p:sldId id="262" r:id="rId5"/>
    <p:sldId id="261" r:id="rId6"/>
    <p:sldId id="259" r:id="rId7"/>
    <p:sldId id="264" r:id="rId8"/>
    <p:sldId id="265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otal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otal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otal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205035630713998E-2"/>
          <c:y val="2.9140471614276565E-2"/>
          <c:w val="0.85142649473241838"/>
          <c:h val="0.84945088556843784"/>
        </c:manualLayout>
      </c:layout>
      <c:scatterChart>
        <c:scatterStyle val="lineMarker"/>
        <c:varyColors val="0"/>
        <c:ser>
          <c:idx val="0"/>
          <c:order val="0"/>
          <c:tx>
            <c:v>1-Feb</c:v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Data!$F$2:$F$9</c:f>
              <c:numCache>
                <c:formatCode>General</c:formatCode>
                <c:ptCount val="8"/>
                <c:pt idx="0">
                  <c:v>8540.0265199999994</c:v>
                </c:pt>
                <c:pt idx="1">
                  <c:v>8451.4438399999999</c:v>
                </c:pt>
                <c:pt idx="2">
                  <c:v>8205.3808399999998</c:v>
                </c:pt>
                <c:pt idx="3">
                  <c:v>7949.4753199999996</c:v>
                </c:pt>
                <c:pt idx="4">
                  <c:v>7700.13148</c:v>
                </c:pt>
                <c:pt idx="5">
                  <c:v>7290.0264799999995</c:v>
                </c:pt>
                <c:pt idx="6">
                  <c:v>7273.6222799999996</c:v>
                </c:pt>
                <c:pt idx="7">
                  <c:v>6325.4595200000003</c:v>
                </c:pt>
              </c:numCache>
            </c:numRef>
          </c:xVal>
          <c:yVal>
            <c:numRef>
              <c:f>Data!$G$2:$G$9</c:f>
              <c:numCache>
                <c:formatCode>0.00</c:formatCode>
                <c:ptCount val="8"/>
                <c:pt idx="0" formatCode="General">
                  <c:v>22.7</c:v>
                </c:pt>
                <c:pt idx="1">
                  <c:v>18.925000000000001</c:v>
                </c:pt>
                <c:pt idx="2">
                  <c:v>16.736666666666668</c:v>
                </c:pt>
                <c:pt idx="3">
                  <c:v>12.193939393939393</c:v>
                </c:pt>
                <c:pt idx="4">
                  <c:v>12.75</c:v>
                </c:pt>
                <c:pt idx="5">
                  <c:v>11.05</c:v>
                </c:pt>
                <c:pt idx="6">
                  <c:v>9.9</c:v>
                </c:pt>
                <c:pt idx="7">
                  <c:v>8.5</c:v>
                </c:pt>
              </c:numCache>
            </c:numRef>
          </c:yVal>
          <c:smooth val="0"/>
        </c:ser>
        <c:ser>
          <c:idx val="1"/>
          <c:order val="1"/>
          <c:tx>
            <c:v>15-Feb</c:v>
          </c:tx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Data!$F$12:$F$19</c:f>
              <c:numCache>
                <c:formatCode>General</c:formatCode>
                <c:ptCount val="8"/>
                <c:pt idx="0">
                  <c:v>8540.0265199999994</c:v>
                </c:pt>
                <c:pt idx="1">
                  <c:v>8451.4438399999999</c:v>
                </c:pt>
                <c:pt idx="2">
                  <c:v>8205.3808399999998</c:v>
                </c:pt>
                <c:pt idx="3">
                  <c:v>7949.4753199999996</c:v>
                </c:pt>
                <c:pt idx="4">
                  <c:v>7700.13148</c:v>
                </c:pt>
                <c:pt idx="5">
                  <c:v>7290.0264799999995</c:v>
                </c:pt>
                <c:pt idx="6">
                  <c:v>7273.6222799999996</c:v>
                </c:pt>
                <c:pt idx="7">
                  <c:v>6325.4595200000003</c:v>
                </c:pt>
              </c:numCache>
            </c:numRef>
          </c:xVal>
          <c:yVal>
            <c:numRef>
              <c:f>Data!$G$12:$G$19</c:f>
              <c:numCache>
                <c:formatCode>0.00</c:formatCode>
                <c:ptCount val="8"/>
                <c:pt idx="0">
                  <c:v>25.8</c:v>
                </c:pt>
                <c:pt idx="1">
                  <c:v>21.15</c:v>
                </c:pt>
                <c:pt idx="2">
                  <c:v>19.336600000000001</c:v>
                </c:pt>
                <c:pt idx="3">
                  <c:v>14.04242</c:v>
                </c:pt>
                <c:pt idx="4">
                  <c:v>13.65</c:v>
                </c:pt>
                <c:pt idx="5">
                  <c:v>12.42</c:v>
                </c:pt>
                <c:pt idx="6">
                  <c:v>11.5</c:v>
                </c:pt>
                <c:pt idx="7" formatCode="General">
                  <c:v>9.4</c:v>
                </c:pt>
              </c:numCache>
            </c:numRef>
          </c:yVal>
          <c:smooth val="0"/>
        </c:ser>
        <c:ser>
          <c:idx val="2"/>
          <c:order val="2"/>
          <c:tx>
            <c:v>1-Mar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6.7106872847882568E-2"/>
                  <c:y val="-0.26499183665033998"/>
                </c:manualLayout>
              </c:layout>
              <c:numFmt formatCode="General" sourceLinked="0"/>
            </c:trendlineLbl>
          </c:trendline>
          <c:xVal>
            <c:numRef>
              <c:f>Data!$F$22:$F$29</c:f>
              <c:numCache>
                <c:formatCode>General</c:formatCode>
                <c:ptCount val="8"/>
                <c:pt idx="0">
                  <c:v>8540.0265199999994</c:v>
                </c:pt>
                <c:pt idx="1">
                  <c:v>8451.4438399999999</c:v>
                </c:pt>
                <c:pt idx="2">
                  <c:v>8205.3808399999998</c:v>
                </c:pt>
                <c:pt idx="3">
                  <c:v>7949.4753199999996</c:v>
                </c:pt>
                <c:pt idx="4">
                  <c:v>7700.13148</c:v>
                </c:pt>
                <c:pt idx="5">
                  <c:v>7290.0264799999995</c:v>
                </c:pt>
                <c:pt idx="6">
                  <c:v>7273.6222799999996</c:v>
                </c:pt>
                <c:pt idx="7">
                  <c:v>6325.4595200000003</c:v>
                </c:pt>
              </c:numCache>
            </c:numRef>
          </c:xVal>
          <c:yVal>
            <c:numRef>
              <c:f>Data!$G$22:$G$29</c:f>
              <c:numCache>
                <c:formatCode>0.00</c:formatCode>
                <c:ptCount val="8"/>
                <c:pt idx="0" formatCode="General">
                  <c:v>29.9</c:v>
                </c:pt>
                <c:pt idx="1">
                  <c:v>24.2</c:v>
                </c:pt>
                <c:pt idx="2">
                  <c:v>22.556660000000001</c:v>
                </c:pt>
                <c:pt idx="3">
                  <c:v>16.139389999999999</c:v>
                </c:pt>
                <c:pt idx="4">
                  <c:v>16.05</c:v>
                </c:pt>
                <c:pt idx="5">
                  <c:v>14.39</c:v>
                </c:pt>
                <c:pt idx="6">
                  <c:v>12.1</c:v>
                </c:pt>
                <c:pt idx="7" formatCode="General">
                  <c:v>11.2</c:v>
                </c:pt>
              </c:numCache>
            </c:numRef>
          </c:yVal>
          <c:smooth val="0"/>
        </c:ser>
        <c:ser>
          <c:idx val="3"/>
          <c:order val="3"/>
          <c:tx>
            <c:v>15-Mar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25662585368706592"/>
                  <c:y val="-0.21239940479880959"/>
                </c:manualLayout>
              </c:layout>
              <c:numFmt formatCode="General" sourceLinked="0"/>
            </c:trendlineLbl>
          </c:trendline>
          <c:xVal>
            <c:numRef>
              <c:f>Data!$F$32:$F$39</c:f>
              <c:numCache>
                <c:formatCode>General</c:formatCode>
                <c:ptCount val="8"/>
                <c:pt idx="0">
                  <c:v>8540.0265199999994</c:v>
                </c:pt>
                <c:pt idx="1">
                  <c:v>8451.4438399999999</c:v>
                </c:pt>
                <c:pt idx="2">
                  <c:v>8205.3808399999998</c:v>
                </c:pt>
                <c:pt idx="3">
                  <c:v>7949.4753199999996</c:v>
                </c:pt>
                <c:pt idx="4">
                  <c:v>7700.13148</c:v>
                </c:pt>
                <c:pt idx="5">
                  <c:v>7290.0264799999995</c:v>
                </c:pt>
                <c:pt idx="6">
                  <c:v>7273.6222799999996</c:v>
                </c:pt>
                <c:pt idx="7">
                  <c:v>6325.4595200000003</c:v>
                </c:pt>
              </c:numCache>
            </c:numRef>
          </c:xVal>
          <c:yVal>
            <c:numRef>
              <c:f>Data!$G$32:$G$39</c:f>
              <c:numCache>
                <c:formatCode>0.00</c:formatCode>
                <c:ptCount val="8"/>
                <c:pt idx="0" formatCode="General">
                  <c:v>32.9</c:v>
                </c:pt>
                <c:pt idx="1">
                  <c:v>26.125</c:v>
                </c:pt>
                <c:pt idx="2">
                  <c:v>24.926659999999998</c:v>
                </c:pt>
                <c:pt idx="3">
                  <c:v>17.630299999999998</c:v>
                </c:pt>
                <c:pt idx="4">
                  <c:v>17.55</c:v>
                </c:pt>
                <c:pt idx="5">
                  <c:v>15.45</c:v>
                </c:pt>
                <c:pt idx="6">
                  <c:v>12.8</c:v>
                </c:pt>
                <c:pt idx="7" formatCode="General">
                  <c:v>10.6</c:v>
                </c:pt>
              </c:numCache>
            </c:numRef>
          </c:yVal>
          <c:smooth val="0"/>
        </c:ser>
        <c:ser>
          <c:idx val="4"/>
          <c:order val="4"/>
          <c:tx>
            <c:v>1-Apr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42713565718303015"/>
                  <c:y val="-0.1404007274681216"/>
                </c:manualLayout>
              </c:layout>
              <c:numFmt formatCode="General" sourceLinked="0"/>
            </c:trendlineLbl>
          </c:trendline>
          <c:xVal>
            <c:numRef>
              <c:f>Data!$F$42:$F$49</c:f>
              <c:numCache>
                <c:formatCode>General</c:formatCode>
                <c:ptCount val="8"/>
                <c:pt idx="0">
                  <c:v>8540.0265199999994</c:v>
                </c:pt>
                <c:pt idx="1">
                  <c:v>8451.4438399999999</c:v>
                </c:pt>
                <c:pt idx="2">
                  <c:v>8205.3808399999998</c:v>
                </c:pt>
                <c:pt idx="3">
                  <c:v>7949.4753199999996</c:v>
                </c:pt>
                <c:pt idx="4">
                  <c:v>7700.13148</c:v>
                </c:pt>
                <c:pt idx="5">
                  <c:v>7290.0264799999995</c:v>
                </c:pt>
                <c:pt idx="6">
                  <c:v>7273.6222799999996</c:v>
                </c:pt>
                <c:pt idx="7">
                  <c:v>6325.4595200000003</c:v>
                </c:pt>
              </c:numCache>
            </c:numRef>
          </c:xVal>
          <c:yVal>
            <c:numRef>
              <c:f>Data!$G$42:$G$49</c:f>
              <c:numCache>
                <c:formatCode>0.00</c:formatCode>
                <c:ptCount val="8"/>
                <c:pt idx="0" formatCode="General">
                  <c:v>36.200000000000003</c:v>
                </c:pt>
                <c:pt idx="1">
                  <c:v>30.95</c:v>
                </c:pt>
                <c:pt idx="2">
                  <c:v>27.54</c:v>
                </c:pt>
                <c:pt idx="3">
                  <c:v>19.630299999999998</c:v>
                </c:pt>
                <c:pt idx="4">
                  <c:v>20.2</c:v>
                </c:pt>
                <c:pt idx="5">
                  <c:v>16.63</c:v>
                </c:pt>
                <c:pt idx="6">
                  <c:v>13.6</c:v>
                </c:pt>
                <c:pt idx="7">
                  <c:v>10.95</c:v>
                </c:pt>
              </c:numCache>
            </c:numRef>
          </c:yVal>
          <c:smooth val="0"/>
        </c:ser>
        <c:ser>
          <c:idx val="5"/>
          <c:order val="5"/>
          <c:tx>
            <c:v>15-Apr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58971982001047907"/>
                  <c:y val="-0.10953499906999814"/>
                </c:manualLayout>
              </c:layout>
              <c:numFmt formatCode="General" sourceLinked="0"/>
            </c:trendlineLbl>
          </c:trendline>
          <c:xVal>
            <c:numRef>
              <c:f>Data!$F$52:$F$59</c:f>
              <c:numCache>
                <c:formatCode>General</c:formatCode>
                <c:ptCount val="8"/>
                <c:pt idx="0">
                  <c:v>8540.0265199999994</c:v>
                </c:pt>
                <c:pt idx="1">
                  <c:v>8451.4438399999999</c:v>
                </c:pt>
                <c:pt idx="2">
                  <c:v>8205.3808399999998</c:v>
                </c:pt>
                <c:pt idx="3">
                  <c:v>7949.4753199999996</c:v>
                </c:pt>
                <c:pt idx="4">
                  <c:v>7700.13148</c:v>
                </c:pt>
                <c:pt idx="5">
                  <c:v>7290.0264799999995</c:v>
                </c:pt>
                <c:pt idx="6">
                  <c:v>7273.6222799999996</c:v>
                </c:pt>
                <c:pt idx="7">
                  <c:v>6325.4595200000003</c:v>
                </c:pt>
              </c:numCache>
            </c:numRef>
          </c:xVal>
          <c:yVal>
            <c:numRef>
              <c:f>Data!$G$52:$G$59</c:f>
              <c:numCache>
                <c:formatCode>0.00</c:formatCode>
                <c:ptCount val="8"/>
                <c:pt idx="0" formatCode="General">
                  <c:v>35.6</c:v>
                </c:pt>
                <c:pt idx="1">
                  <c:v>34.575000000000003</c:v>
                </c:pt>
                <c:pt idx="2">
                  <c:v>27.58</c:v>
                </c:pt>
                <c:pt idx="3">
                  <c:v>19.778790000000001</c:v>
                </c:pt>
                <c:pt idx="4">
                  <c:v>22.55</c:v>
                </c:pt>
                <c:pt idx="5">
                  <c:v>14.42</c:v>
                </c:pt>
                <c:pt idx="6">
                  <c:v>12.45</c:v>
                </c:pt>
                <c:pt idx="7">
                  <c:v>10.1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830400"/>
        <c:axId val="122492032"/>
      </c:scatterChart>
      <c:valAx>
        <c:axId val="121830400"/>
        <c:scaling>
          <c:orientation val="minMax"/>
          <c:max val="9000"/>
          <c:min val="5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/>
                  <a:t>Elevation (ft)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492032"/>
        <c:crosses val="autoZero"/>
        <c:crossBetween val="midCat"/>
      </c:valAx>
      <c:valAx>
        <c:axId val="122492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/>
                  <a:t>Snow Water equivalent</a:t>
                </a:r>
                <a:r>
                  <a:rPr lang="en-US"/>
                  <a:t>.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1830400"/>
        <c:crosses val="autoZero"/>
        <c:crossBetween val="midCat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12639361945227764"/>
          <c:y val="0.20210635087936843"/>
          <c:w val="0.13275945544909654"/>
          <c:h val="0.55904189141711613"/>
        </c:manualLayout>
      </c:layout>
      <c:overlay val="0"/>
      <c:spPr>
        <a:solidFill>
          <a:schemeClr val="bg1">
            <a:lumMod val="75000"/>
          </a:schemeClr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256467941507313E-2"/>
          <c:y val="4.4444444444444446E-2"/>
          <c:w val="0.85091976002999625"/>
          <c:h val="0.86628258967629046"/>
        </c:manualLayout>
      </c:layout>
      <c:barChart>
        <c:barDir val="col"/>
        <c:grouping val="clustered"/>
        <c:varyColors val="0"/>
        <c:ser>
          <c:idx val="0"/>
          <c:order val="0"/>
          <c:tx>
            <c:v>1-Feb</c:v>
          </c:tx>
          <c:invertIfNegative val="0"/>
          <c:cat>
            <c:strRef>
              <c:f>Data!$C$2:$C$9</c:f>
              <c:strCache>
                <c:ptCount val="8"/>
                <c:pt idx="0">
                  <c:v> Tony Grove Lake</c:v>
                </c:pt>
                <c:pt idx="1">
                  <c:v>USU Doc Daniel</c:v>
                </c:pt>
                <c:pt idx="2">
                  <c:v>Franklin Basin</c:v>
                </c:pt>
                <c:pt idx="3">
                  <c:v>Bug Lake</c:v>
                </c:pt>
                <c:pt idx="4">
                  <c:v>Garden City Summit</c:v>
                </c:pt>
                <c:pt idx="5">
                  <c:v>Temple Fork</c:v>
                </c:pt>
                <c:pt idx="6">
                  <c:v>Klondike Narrows</c:v>
                </c:pt>
                <c:pt idx="7">
                  <c:v>Tony Grove RS</c:v>
                </c:pt>
              </c:strCache>
            </c:strRef>
          </c:cat>
          <c:val>
            <c:numRef>
              <c:f>Data!$G$2:$G$9</c:f>
              <c:numCache>
                <c:formatCode>0.00</c:formatCode>
                <c:ptCount val="8"/>
                <c:pt idx="0" formatCode="General">
                  <c:v>22.7</c:v>
                </c:pt>
                <c:pt idx="1">
                  <c:v>18.925000000000001</c:v>
                </c:pt>
                <c:pt idx="2">
                  <c:v>16.736666666666668</c:v>
                </c:pt>
                <c:pt idx="3">
                  <c:v>12.193939393939393</c:v>
                </c:pt>
                <c:pt idx="4">
                  <c:v>12.75</c:v>
                </c:pt>
                <c:pt idx="5">
                  <c:v>11.05</c:v>
                </c:pt>
                <c:pt idx="6">
                  <c:v>9.9</c:v>
                </c:pt>
                <c:pt idx="7">
                  <c:v>8.5</c:v>
                </c:pt>
              </c:numCache>
            </c:numRef>
          </c:val>
        </c:ser>
        <c:ser>
          <c:idx val="1"/>
          <c:order val="1"/>
          <c:tx>
            <c:v>15-Feb</c:v>
          </c:tx>
          <c:invertIfNegative val="0"/>
          <c:cat>
            <c:strRef>
              <c:f>Data!$C$2:$C$9</c:f>
              <c:strCache>
                <c:ptCount val="8"/>
                <c:pt idx="0">
                  <c:v> Tony Grove Lake</c:v>
                </c:pt>
                <c:pt idx="1">
                  <c:v>USU Doc Daniel</c:v>
                </c:pt>
                <c:pt idx="2">
                  <c:v>Franklin Basin</c:v>
                </c:pt>
                <c:pt idx="3">
                  <c:v>Bug Lake</c:v>
                </c:pt>
                <c:pt idx="4">
                  <c:v>Garden City Summit</c:v>
                </c:pt>
                <c:pt idx="5">
                  <c:v>Temple Fork</c:v>
                </c:pt>
                <c:pt idx="6">
                  <c:v>Klondike Narrows</c:v>
                </c:pt>
                <c:pt idx="7">
                  <c:v>Tony Grove RS</c:v>
                </c:pt>
              </c:strCache>
            </c:strRef>
          </c:cat>
          <c:val>
            <c:numRef>
              <c:f>Data!$G$12:$G$19</c:f>
              <c:numCache>
                <c:formatCode>0.00</c:formatCode>
                <c:ptCount val="8"/>
                <c:pt idx="0">
                  <c:v>25.8</c:v>
                </c:pt>
                <c:pt idx="1">
                  <c:v>21.15</c:v>
                </c:pt>
                <c:pt idx="2">
                  <c:v>19.336600000000001</c:v>
                </c:pt>
                <c:pt idx="3">
                  <c:v>14.04242</c:v>
                </c:pt>
                <c:pt idx="4">
                  <c:v>13.65</c:v>
                </c:pt>
                <c:pt idx="5">
                  <c:v>12.42</c:v>
                </c:pt>
                <c:pt idx="6">
                  <c:v>11.5</c:v>
                </c:pt>
                <c:pt idx="7" formatCode="General">
                  <c:v>9.4</c:v>
                </c:pt>
              </c:numCache>
            </c:numRef>
          </c:val>
        </c:ser>
        <c:ser>
          <c:idx val="2"/>
          <c:order val="2"/>
          <c:tx>
            <c:v>1-Mar</c:v>
          </c:tx>
          <c:invertIfNegative val="0"/>
          <c:cat>
            <c:strRef>
              <c:f>Data!$C$2:$C$9</c:f>
              <c:strCache>
                <c:ptCount val="8"/>
                <c:pt idx="0">
                  <c:v> Tony Grove Lake</c:v>
                </c:pt>
                <c:pt idx="1">
                  <c:v>USU Doc Daniel</c:v>
                </c:pt>
                <c:pt idx="2">
                  <c:v>Franklin Basin</c:v>
                </c:pt>
                <c:pt idx="3">
                  <c:v>Bug Lake</c:v>
                </c:pt>
                <c:pt idx="4">
                  <c:v>Garden City Summit</c:v>
                </c:pt>
                <c:pt idx="5">
                  <c:v>Temple Fork</c:v>
                </c:pt>
                <c:pt idx="6">
                  <c:v>Klondike Narrows</c:v>
                </c:pt>
                <c:pt idx="7">
                  <c:v>Tony Grove RS</c:v>
                </c:pt>
              </c:strCache>
            </c:strRef>
          </c:cat>
          <c:val>
            <c:numRef>
              <c:f>Data!$G$22:$G$29</c:f>
              <c:numCache>
                <c:formatCode>0.00</c:formatCode>
                <c:ptCount val="8"/>
                <c:pt idx="0" formatCode="General">
                  <c:v>29.9</c:v>
                </c:pt>
                <c:pt idx="1">
                  <c:v>24.2</c:v>
                </c:pt>
                <c:pt idx="2">
                  <c:v>22.556660000000001</c:v>
                </c:pt>
                <c:pt idx="3">
                  <c:v>16.139389999999999</c:v>
                </c:pt>
                <c:pt idx="4">
                  <c:v>16.05</c:v>
                </c:pt>
                <c:pt idx="5">
                  <c:v>14.39</c:v>
                </c:pt>
                <c:pt idx="6">
                  <c:v>12.1</c:v>
                </c:pt>
                <c:pt idx="7" formatCode="General">
                  <c:v>11.2</c:v>
                </c:pt>
              </c:numCache>
            </c:numRef>
          </c:val>
        </c:ser>
        <c:ser>
          <c:idx val="3"/>
          <c:order val="3"/>
          <c:tx>
            <c:v>15-Mar</c:v>
          </c:tx>
          <c:invertIfNegative val="0"/>
          <c:cat>
            <c:strRef>
              <c:f>Data!$C$2:$C$9</c:f>
              <c:strCache>
                <c:ptCount val="8"/>
                <c:pt idx="0">
                  <c:v> Tony Grove Lake</c:v>
                </c:pt>
                <c:pt idx="1">
                  <c:v>USU Doc Daniel</c:v>
                </c:pt>
                <c:pt idx="2">
                  <c:v>Franklin Basin</c:v>
                </c:pt>
                <c:pt idx="3">
                  <c:v>Bug Lake</c:v>
                </c:pt>
                <c:pt idx="4">
                  <c:v>Garden City Summit</c:v>
                </c:pt>
                <c:pt idx="5">
                  <c:v>Temple Fork</c:v>
                </c:pt>
                <c:pt idx="6">
                  <c:v>Klondike Narrows</c:v>
                </c:pt>
                <c:pt idx="7">
                  <c:v>Tony Grove RS</c:v>
                </c:pt>
              </c:strCache>
            </c:strRef>
          </c:cat>
          <c:val>
            <c:numRef>
              <c:f>Data!$G$32:$G$39</c:f>
              <c:numCache>
                <c:formatCode>0.00</c:formatCode>
                <c:ptCount val="8"/>
                <c:pt idx="0" formatCode="General">
                  <c:v>32.9</c:v>
                </c:pt>
                <c:pt idx="1">
                  <c:v>26.125</c:v>
                </c:pt>
                <c:pt idx="2">
                  <c:v>24.926659999999998</c:v>
                </c:pt>
                <c:pt idx="3">
                  <c:v>17.630299999999998</c:v>
                </c:pt>
                <c:pt idx="4">
                  <c:v>17.55</c:v>
                </c:pt>
                <c:pt idx="5">
                  <c:v>15.45</c:v>
                </c:pt>
                <c:pt idx="6">
                  <c:v>12.8</c:v>
                </c:pt>
                <c:pt idx="7" formatCode="General">
                  <c:v>10.6</c:v>
                </c:pt>
              </c:numCache>
            </c:numRef>
          </c:val>
        </c:ser>
        <c:ser>
          <c:idx val="4"/>
          <c:order val="4"/>
          <c:tx>
            <c:v>1-Apr</c:v>
          </c:tx>
          <c:invertIfNegative val="0"/>
          <c:cat>
            <c:strRef>
              <c:f>Data!$C$2:$C$9</c:f>
              <c:strCache>
                <c:ptCount val="8"/>
                <c:pt idx="0">
                  <c:v> Tony Grove Lake</c:v>
                </c:pt>
                <c:pt idx="1">
                  <c:v>USU Doc Daniel</c:v>
                </c:pt>
                <c:pt idx="2">
                  <c:v>Franklin Basin</c:v>
                </c:pt>
                <c:pt idx="3">
                  <c:v>Bug Lake</c:v>
                </c:pt>
                <c:pt idx="4">
                  <c:v>Garden City Summit</c:v>
                </c:pt>
                <c:pt idx="5">
                  <c:v>Temple Fork</c:v>
                </c:pt>
                <c:pt idx="6">
                  <c:v>Klondike Narrows</c:v>
                </c:pt>
                <c:pt idx="7">
                  <c:v>Tony Grove RS</c:v>
                </c:pt>
              </c:strCache>
            </c:strRef>
          </c:cat>
          <c:val>
            <c:numRef>
              <c:f>Data!$G$42:$G$49</c:f>
              <c:numCache>
                <c:formatCode>0.00</c:formatCode>
                <c:ptCount val="8"/>
                <c:pt idx="0" formatCode="General">
                  <c:v>36.200000000000003</c:v>
                </c:pt>
                <c:pt idx="1">
                  <c:v>30.95</c:v>
                </c:pt>
                <c:pt idx="2">
                  <c:v>27.54</c:v>
                </c:pt>
                <c:pt idx="3">
                  <c:v>19.630299999999998</c:v>
                </c:pt>
                <c:pt idx="4">
                  <c:v>20.2</c:v>
                </c:pt>
                <c:pt idx="5">
                  <c:v>16.63</c:v>
                </c:pt>
                <c:pt idx="6">
                  <c:v>13.6</c:v>
                </c:pt>
                <c:pt idx="7">
                  <c:v>10.95</c:v>
                </c:pt>
              </c:numCache>
            </c:numRef>
          </c:val>
        </c:ser>
        <c:ser>
          <c:idx val="5"/>
          <c:order val="5"/>
          <c:tx>
            <c:v>15-Apr</c:v>
          </c:tx>
          <c:invertIfNegative val="0"/>
          <c:cat>
            <c:strRef>
              <c:f>Data!$C$2:$C$9</c:f>
              <c:strCache>
                <c:ptCount val="8"/>
                <c:pt idx="0">
                  <c:v> Tony Grove Lake</c:v>
                </c:pt>
                <c:pt idx="1">
                  <c:v>USU Doc Daniel</c:v>
                </c:pt>
                <c:pt idx="2">
                  <c:v>Franklin Basin</c:v>
                </c:pt>
                <c:pt idx="3">
                  <c:v>Bug Lake</c:v>
                </c:pt>
                <c:pt idx="4">
                  <c:v>Garden City Summit</c:v>
                </c:pt>
                <c:pt idx="5">
                  <c:v>Temple Fork</c:v>
                </c:pt>
                <c:pt idx="6">
                  <c:v>Klondike Narrows</c:v>
                </c:pt>
                <c:pt idx="7">
                  <c:v>Tony Grove RS</c:v>
                </c:pt>
              </c:strCache>
            </c:strRef>
          </c:cat>
          <c:val>
            <c:numRef>
              <c:f>Data!$G$52:$G$59</c:f>
              <c:numCache>
                <c:formatCode>0.00</c:formatCode>
                <c:ptCount val="8"/>
                <c:pt idx="0" formatCode="General">
                  <c:v>35.6</c:v>
                </c:pt>
                <c:pt idx="1">
                  <c:v>34.575000000000003</c:v>
                </c:pt>
                <c:pt idx="2">
                  <c:v>27.58</c:v>
                </c:pt>
                <c:pt idx="3">
                  <c:v>19.778790000000001</c:v>
                </c:pt>
                <c:pt idx="4">
                  <c:v>22.55</c:v>
                </c:pt>
                <c:pt idx="5">
                  <c:v>14.42</c:v>
                </c:pt>
                <c:pt idx="6">
                  <c:v>12.45</c:v>
                </c:pt>
                <c:pt idx="7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527744"/>
        <c:axId val="122529280"/>
      </c:barChart>
      <c:catAx>
        <c:axId val="12252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529280"/>
        <c:crosses val="autoZero"/>
        <c:auto val="1"/>
        <c:lblAlgn val="ctr"/>
        <c:lblOffset val="100"/>
        <c:noMultiLvlLbl val="0"/>
      </c:catAx>
      <c:valAx>
        <c:axId val="122529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52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719365137151807"/>
          <c:y val="8.6922078288601032E-2"/>
          <c:w val="9.1169985880602364E-2"/>
          <c:h val="0.8082346964693930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84936345573623E-2"/>
          <c:y val="4.7462878649180619E-2"/>
          <c:w val="0.78294325986305169"/>
          <c:h val="0.87213378168577738"/>
        </c:manualLayout>
      </c:layout>
      <c:scatterChart>
        <c:scatterStyle val="smoothMarker"/>
        <c:varyColors val="0"/>
        <c:ser>
          <c:idx val="0"/>
          <c:order val="0"/>
          <c:tx>
            <c:v>Flow (cfs)</c:v>
          </c:tx>
          <c:marker>
            <c:symbol val="none"/>
          </c:marker>
          <c:xVal>
            <c:numRef>
              <c:f>Flow!$A$3:$A$367</c:f>
              <c:numCache>
                <c:formatCode>d\-mmm</c:formatCode>
                <c:ptCount val="365"/>
                <c:pt idx="0">
                  <c:v>40544</c:v>
                </c:pt>
                <c:pt idx="1">
                  <c:v>40545</c:v>
                </c:pt>
                <c:pt idx="2">
                  <c:v>40546</c:v>
                </c:pt>
                <c:pt idx="3">
                  <c:v>40547</c:v>
                </c:pt>
                <c:pt idx="4">
                  <c:v>40548</c:v>
                </c:pt>
                <c:pt idx="5">
                  <c:v>40549</c:v>
                </c:pt>
                <c:pt idx="6">
                  <c:v>40550</c:v>
                </c:pt>
                <c:pt idx="7">
                  <c:v>40551</c:v>
                </c:pt>
                <c:pt idx="8">
                  <c:v>40552</c:v>
                </c:pt>
                <c:pt idx="9">
                  <c:v>40553</c:v>
                </c:pt>
                <c:pt idx="10">
                  <c:v>40554</c:v>
                </c:pt>
                <c:pt idx="11">
                  <c:v>40555</c:v>
                </c:pt>
                <c:pt idx="12">
                  <c:v>40556</c:v>
                </c:pt>
                <c:pt idx="13">
                  <c:v>40557</c:v>
                </c:pt>
                <c:pt idx="14">
                  <c:v>40558</c:v>
                </c:pt>
                <c:pt idx="15">
                  <c:v>40559</c:v>
                </c:pt>
                <c:pt idx="16">
                  <c:v>40560</c:v>
                </c:pt>
                <c:pt idx="17">
                  <c:v>40561</c:v>
                </c:pt>
                <c:pt idx="18">
                  <c:v>40562</c:v>
                </c:pt>
                <c:pt idx="19">
                  <c:v>40563</c:v>
                </c:pt>
                <c:pt idx="20">
                  <c:v>40564</c:v>
                </c:pt>
                <c:pt idx="21">
                  <c:v>40565</c:v>
                </c:pt>
                <c:pt idx="22">
                  <c:v>40566</c:v>
                </c:pt>
                <c:pt idx="23">
                  <c:v>40567</c:v>
                </c:pt>
                <c:pt idx="24">
                  <c:v>40568</c:v>
                </c:pt>
                <c:pt idx="25">
                  <c:v>40569</c:v>
                </c:pt>
                <c:pt idx="26">
                  <c:v>40570</c:v>
                </c:pt>
                <c:pt idx="27">
                  <c:v>40571</c:v>
                </c:pt>
                <c:pt idx="28">
                  <c:v>40572</c:v>
                </c:pt>
                <c:pt idx="29">
                  <c:v>40573</c:v>
                </c:pt>
                <c:pt idx="30">
                  <c:v>40574</c:v>
                </c:pt>
                <c:pt idx="31">
                  <c:v>40575</c:v>
                </c:pt>
                <c:pt idx="32">
                  <c:v>40576</c:v>
                </c:pt>
                <c:pt idx="33">
                  <c:v>40577</c:v>
                </c:pt>
                <c:pt idx="34">
                  <c:v>40578</c:v>
                </c:pt>
                <c:pt idx="35">
                  <c:v>40579</c:v>
                </c:pt>
                <c:pt idx="36">
                  <c:v>40580</c:v>
                </c:pt>
                <c:pt idx="37">
                  <c:v>40581</c:v>
                </c:pt>
                <c:pt idx="38">
                  <c:v>40582</c:v>
                </c:pt>
                <c:pt idx="39">
                  <c:v>40583</c:v>
                </c:pt>
                <c:pt idx="40">
                  <c:v>40584</c:v>
                </c:pt>
                <c:pt idx="41">
                  <c:v>40585</c:v>
                </c:pt>
                <c:pt idx="42">
                  <c:v>40586</c:v>
                </c:pt>
                <c:pt idx="43">
                  <c:v>40587</c:v>
                </c:pt>
                <c:pt idx="44">
                  <c:v>40588</c:v>
                </c:pt>
                <c:pt idx="45">
                  <c:v>40589</c:v>
                </c:pt>
                <c:pt idx="46">
                  <c:v>40590</c:v>
                </c:pt>
                <c:pt idx="47">
                  <c:v>40591</c:v>
                </c:pt>
                <c:pt idx="48">
                  <c:v>40592</c:v>
                </c:pt>
                <c:pt idx="49">
                  <c:v>40593</c:v>
                </c:pt>
                <c:pt idx="50">
                  <c:v>40594</c:v>
                </c:pt>
                <c:pt idx="51">
                  <c:v>40595</c:v>
                </c:pt>
                <c:pt idx="52">
                  <c:v>40596</c:v>
                </c:pt>
                <c:pt idx="53">
                  <c:v>40597</c:v>
                </c:pt>
                <c:pt idx="54">
                  <c:v>40598</c:v>
                </c:pt>
                <c:pt idx="55">
                  <c:v>40599</c:v>
                </c:pt>
                <c:pt idx="56">
                  <c:v>40600</c:v>
                </c:pt>
                <c:pt idx="57">
                  <c:v>40601</c:v>
                </c:pt>
                <c:pt idx="58">
                  <c:v>40602</c:v>
                </c:pt>
                <c:pt idx="59">
                  <c:v>40603</c:v>
                </c:pt>
                <c:pt idx="60">
                  <c:v>40604</c:v>
                </c:pt>
                <c:pt idx="61">
                  <c:v>40605</c:v>
                </c:pt>
                <c:pt idx="62">
                  <c:v>40606</c:v>
                </c:pt>
                <c:pt idx="63">
                  <c:v>40607</c:v>
                </c:pt>
                <c:pt idx="64">
                  <c:v>40608</c:v>
                </c:pt>
                <c:pt idx="65">
                  <c:v>40609</c:v>
                </c:pt>
                <c:pt idx="66">
                  <c:v>40610</c:v>
                </c:pt>
                <c:pt idx="67">
                  <c:v>40611</c:v>
                </c:pt>
                <c:pt idx="68">
                  <c:v>40612</c:v>
                </c:pt>
                <c:pt idx="69">
                  <c:v>40613</c:v>
                </c:pt>
                <c:pt idx="70">
                  <c:v>40614</c:v>
                </c:pt>
                <c:pt idx="71">
                  <c:v>40615</c:v>
                </c:pt>
                <c:pt idx="72">
                  <c:v>40616</c:v>
                </c:pt>
                <c:pt idx="73">
                  <c:v>40617</c:v>
                </c:pt>
                <c:pt idx="74">
                  <c:v>40618</c:v>
                </c:pt>
                <c:pt idx="75">
                  <c:v>40619</c:v>
                </c:pt>
                <c:pt idx="76">
                  <c:v>40620</c:v>
                </c:pt>
                <c:pt idx="77">
                  <c:v>40621</c:v>
                </c:pt>
                <c:pt idx="78">
                  <c:v>40622</c:v>
                </c:pt>
                <c:pt idx="79">
                  <c:v>40623</c:v>
                </c:pt>
                <c:pt idx="80">
                  <c:v>40624</c:v>
                </c:pt>
                <c:pt idx="81">
                  <c:v>40625</c:v>
                </c:pt>
                <c:pt idx="82">
                  <c:v>40626</c:v>
                </c:pt>
                <c:pt idx="83">
                  <c:v>40627</c:v>
                </c:pt>
                <c:pt idx="84">
                  <c:v>40628</c:v>
                </c:pt>
                <c:pt idx="85">
                  <c:v>40629</c:v>
                </c:pt>
                <c:pt idx="86">
                  <c:v>40630</c:v>
                </c:pt>
                <c:pt idx="87">
                  <c:v>40631</c:v>
                </c:pt>
                <c:pt idx="88">
                  <c:v>40632</c:v>
                </c:pt>
                <c:pt idx="89">
                  <c:v>40633</c:v>
                </c:pt>
                <c:pt idx="90">
                  <c:v>40634</c:v>
                </c:pt>
                <c:pt idx="91">
                  <c:v>40635</c:v>
                </c:pt>
                <c:pt idx="92">
                  <c:v>40636</c:v>
                </c:pt>
                <c:pt idx="93">
                  <c:v>40637</c:v>
                </c:pt>
                <c:pt idx="94">
                  <c:v>40638</c:v>
                </c:pt>
                <c:pt idx="95">
                  <c:v>40639</c:v>
                </c:pt>
                <c:pt idx="96">
                  <c:v>40640</c:v>
                </c:pt>
                <c:pt idx="97">
                  <c:v>40641</c:v>
                </c:pt>
                <c:pt idx="98">
                  <c:v>40642</c:v>
                </c:pt>
                <c:pt idx="99">
                  <c:v>40643</c:v>
                </c:pt>
                <c:pt idx="100">
                  <c:v>40644</c:v>
                </c:pt>
                <c:pt idx="101">
                  <c:v>40645</c:v>
                </c:pt>
                <c:pt idx="102">
                  <c:v>40646</c:v>
                </c:pt>
                <c:pt idx="103">
                  <c:v>40647</c:v>
                </c:pt>
                <c:pt idx="104">
                  <c:v>40648</c:v>
                </c:pt>
                <c:pt idx="105">
                  <c:v>40649</c:v>
                </c:pt>
                <c:pt idx="106">
                  <c:v>40650</c:v>
                </c:pt>
                <c:pt idx="107">
                  <c:v>40651</c:v>
                </c:pt>
                <c:pt idx="108">
                  <c:v>40652</c:v>
                </c:pt>
                <c:pt idx="109">
                  <c:v>40653</c:v>
                </c:pt>
                <c:pt idx="110">
                  <c:v>40654</c:v>
                </c:pt>
                <c:pt idx="111">
                  <c:v>40655</c:v>
                </c:pt>
                <c:pt idx="112">
                  <c:v>40656</c:v>
                </c:pt>
                <c:pt idx="113">
                  <c:v>40657</c:v>
                </c:pt>
                <c:pt idx="114">
                  <c:v>40658</c:v>
                </c:pt>
                <c:pt idx="115">
                  <c:v>40659</c:v>
                </c:pt>
                <c:pt idx="116">
                  <c:v>40660</c:v>
                </c:pt>
                <c:pt idx="117">
                  <c:v>40661</c:v>
                </c:pt>
                <c:pt idx="118">
                  <c:v>40662</c:v>
                </c:pt>
                <c:pt idx="119">
                  <c:v>40663</c:v>
                </c:pt>
                <c:pt idx="120">
                  <c:v>40664</c:v>
                </c:pt>
                <c:pt idx="121">
                  <c:v>40665</c:v>
                </c:pt>
                <c:pt idx="122">
                  <c:v>40666</c:v>
                </c:pt>
                <c:pt idx="123">
                  <c:v>40667</c:v>
                </c:pt>
                <c:pt idx="124">
                  <c:v>40668</c:v>
                </c:pt>
                <c:pt idx="125">
                  <c:v>40669</c:v>
                </c:pt>
                <c:pt idx="126">
                  <c:v>40670</c:v>
                </c:pt>
                <c:pt idx="127">
                  <c:v>40671</c:v>
                </c:pt>
                <c:pt idx="128">
                  <c:v>40672</c:v>
                </c:pt>
                <c:pt idx="129">
                  <c:v>40673</c:v>
                </c:pt>
                <c:pt idx="130">
                  <c:v>40674</c:v>
                </c:pt>
                <c:pt idx="131">
                  <c:v>40675</c:v>
                </c:pt>
                <c:pt idx="132">
                  <c:v>40676</c:v>
                </c:pt>
                <c:pt idx="133">
                  <c:v>40677</c:v>
                </c:pt>
                <c:pt idx="134">
                  <c:v>40678</c:v>
                </c:pt>
                <c:pt idx="135">
                  <c:v>40679</c:v>
                </c:pt>
                <c:pt idx="136">
                  <c:v>40680</c:v>
                </c:pt>
                <c:pt idx="137">
                  <c:v>40681</c:v>
                </c:pt>
                <c:pt idx="138">
                  <c:v>40682</c:v>
                </c:pt>
                <c:pt idx="139">
                  <c:v>40683</c:v>
                </c:pt>
                <c:pt idx="140">
                  <c:v>40684</c:v>
                </c:pt>
                <c:pt idx="141">
                  <c:v>40685</c:v>
                </c:pt>
                <c:pt idx="142">
                  <c:v>40686</c:v>
                </c:pt>
                <c:pt idx="143">
                  <c:v>40687</c:v>
                </c:pt>
                <c:pt idx="144">
                  <c:v>40688</c:v>
                </c:pt>
                <c:pt idx="145">
                  <c:v>40689</c:v>
                </c:pt>
                <c:pt idx="146">
                  <c:v>40690</c:v>
                </c:pt>
                <c:pt idx="147">
                  <c:v>40691</c:v>
                </c:pt>
                <c:pt idx="148">
                  <c:v>40692</c:v>
                </c:pt>
                <c:pt idx="149">
                  <c:v>40693</c:v>
                </c:pt>
                <c:pt idx="150">
                  <c:v>40694</c:v>
                </c:pt>
                <c:pt idx="151">
                  <c:v>40695</c:v>
                </c:pt>
                <c:pt idx="152">
                  <c:v>40696</c:v>
                </c:pt>
                <c:pt idx="153">
                  <c:v>40697</c:v>
                </c:pt>
                <c:pt idx="154">
                  <c:v>40698</c:v>
                </c:pt>
                <c:pt idx="155">
                  <c:v>40699</c:v>
                </c:pt>
                <c:pt idx="156">
                  <c:v>40700</c:v>
                </c:pt>
                <c:pt idx="157">
                  <c:v>40701</c:v>
                </c:pt>
                <c:pt idx="158">
                  <c:v>40702</c:v>
                </c:pt>
                <c:pt idx="159">
                  <c:v>40703</c:v>
                </c:pt>
                <c:pt idx="160">
                  <c:v>40704</c:v>
                </c:pt>
                <c:pt idx="161">
                  <c:v>40705</c:v>
                </c:pt>
                <c:pt idx="162">
                  <c:v>40706</c:v>
                </c:pt>
                <c:pt idx="163">
                  <c:v>40707</c:v>
                </c:pt>
                <c:pt idx="164">
                  <c:v>40708</c:v>
                </c:pt>
                <c:pt idx="165">
                  <c:v>40709</c:v>
                </c:pt>
                <c:pt idx="166">
                  <c:v>40710</c:v>
                </c:pt>
                <c:pt idx="167">
                  <c:v>40711</c:v>
                </c:pt>
                <c:pt idx="168">
                  <c:v>40712</c:v>
                </c:pt>
                <c:pt idx="169">
                  <c:v>40713</c:v>
                </c:pt>
                <c:pt idx="170">
                  <c:v>40714</c:v>
                </c:pt>
                <c:pt idx="171">
                  <c:v>40715</c:v>
                </c:pt>
                <c:pt idx="172">
                  <c:v>40716</c:v>
                </c:pt>
                <c:pt idx="173">
                  <c:v>40717</c:v>
                </c:pt>
                <c:pt idx="174">
                  <c:v>40718</c:v>
                </c:pt>
                <c:pt idx="175">
                  <c:v>40719</c:v>
                </c:pt>
                <c:pt idx="176">
                  <c:v>40720</c:v>
                </c:pt>
                <c:pt idx="177">
                  <c:v>40721</c:v>
                </c:pt>
                <c:pt idx="178">
                  <c:v>40722</c:v>
                </c:pt>
                <c:pt idx="179">
                  <c:v>40723</c:v>
                </c:pt>
                <c:pt idx="180">
                  <c:v>40724</c:v>
                </c:pt>
                <c:pt idx="181">
                  <c:v>40725</c:v>
                </c:pt>
                <c:pt idx="182">
                  <c:v>40726</c:v>
                </c:pt>
                <c:pt idx="183">
                  <c:v>40727</c:v>
                </c:pt>
                <c:pt idx="184">
                  <c:v>40728</c:v>
                </c:pt>
                <c:pt idx="185">
                  <c:v>40729</c:v>
                </c:pt>
                <c:pt idx="186">
                  <c:v>40730</c:v>
                </c:pt>
                <c:pt idx="187">
                  <c:v>40731</c:v>
                </c:pt>
                <c:pt idx="188">
                  <c:v>40732</c:v>
                </c:pt>
                <c:pt idx="189">
                  <c:v>40733</c:v>
                </c:pt>
                <c:pt idx="190">
                  <c:v>40734</c:v>
                </c:pt>
                <c:pt idx="191">
                  <c:v>40735</c:v>
                </c:pt>
                <c:pt idx="192">
                  <c:v>40736</c:v>
                </c:pt>
                <c:pt idx="193">
                  <c:v>40737</c:v>
                </c:pt>
                <c:pt idx="194">
                  <c:v>40738</c:v>
                </c:pt>
                <c:pt idx="195">
                  <c:v>40739</c:v>
                </c:pt>
                <c:pt idx="196">
                  <c:v>40740</c:v>
                </c:pt>
                <c:pt idx="197">
                  <c:v>40741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40747</c:v>
                </c:pt>
                <c:pt idx="204">
                  <c:v>40748</c:v>
                </c:pt>
                <c:pt idx="205">
                  <c:v>40749</c:v>
                </c:pt>
                <c:pt idx="206">
                  <c:v>40750</c:v>
                </c:pt>
                <c:pt idx="207">
                  <c:v>40751</c:v>
                </c:pt>
                <c:pt idx="208">
                  <c:v>40752</c:v>
                </c:pt>
                <c:pt idx="209">
                  <c:v>40753</c:v>
                </c:pt>
                <c:pt idx="210">
                  <c:v>40754</c:v>
                </c:pt>
                <c:pt idx="211">
                  <c:v>40755</c:v>
                </c:pt>
                <c:pt idx="212">
                  <c:v>40756</c:v>
                </c:pt>
                <c:pt idx="213">
                  <c:v>40757</c:v>
                </c:pt>
                <c:pt idx="214">
                  <c:v>40758</c:v>
                </c:pt>
                <c:pt idx="215">
                  <c:v>40759</c:v>
                </c:pt>
                <c:pt idx="216">
                  <c:v>40760</c:v>
                </c:pt>
                <c:pt idx="217">
                  <c:v>40761</c:v>
                </c:pt>
                <c:pt idx="218">
                  <c:v>40762</c:v>
                </c:pt>
                <c:pt idx="219">
                  <c:v>40763</c:v>
                </c:pt>
                <c:pt idx="220">
                  <c:v>40764</c:v>
                </c:pt>
                <c:pt idx="221">
                  <c:v>40765</c:v>
                </c:pt>
                <c:pt idx="222">
                  <c:v>40766</c:v>
                </c:pt>
                <c:pt idx="223">
                  <c:v>40767</c:v>
                </c:pt>
                <c:pt idx="224">
                  <c:v>40768</c:v>
                </c:pt>
                <c:pt idx="225">
                  <c:v>40769</c:v>
                </c:pt>
                <c:pt idx="226">
                  <c:v>40770</c:v>
                </c:pt>
                <c:pt idx="227">
                  <c:v>40771</c:v>
                </c:pt>
                <c:pt idx="228">
                  <c:v>40772</c:v>
                </c:pt>
                <c:pt idx="229">
                  <c:v>40773</c:v>
                </c:pt>
                <c:pt idx="230">
                  <c:v>40774</c:v>
                </c:pt>
                <c:pt idx="231">
                  <c:v>40775</c:v>
                </c:pt>
                <c:pt idx="232">
                  <c:v>40776</c:v>
                </c:pt>
                <c:pt idx="233">
                  <c:v>40777</c:v>
                </c:pt>
                <c:pt idx="234">
                  <c:v>40778</c:v>
                </c:pt>
                <c:pt idx="235">
                  <c:v>40779</c:v>
                </c:pt>
                <c:pt idx="236">
                  <c:v>40780</c:v>
                </c:pt>
                <c:pt idx="237">
                  <c:v>40781</c:v>
                </c:pt>
                <c:pt idx="238">
                  <c:v>40782</c:v>
                </c:pt>
                <c:pt idx="239">
                  <c:v>40783</c:v>
                </c:pt>
                <c:pt idx="240">
                  <c:v>40784</c:v>
                </c:pt>
                <c:pt idx="241">
                  <c:v>40785</c:v>
                </c:pt>
                <c:pt idx="242">
                  <c:v>40786</c:v>
                </c:pt>
                <c:pt idx="243">
                  <c:v>40787</c:v>
                </c:pt>
                <c:pt idx="244">
                  <c:v>40788</c:v>
                </c:pt>
                <c:pt idx="245">
                  <c:v>40789</c:v>
                </c:pt>
                <c:pt idx="246">
                  <c:v>40790</c:v>
                </c:pt>
                <c:pt idx="247">
                  <c:v>40791</c:v>
                </c:pt>
                <c:pt idx="248">
                  <c:v>40792</c:v>
                </c:pt>
                <c:pt idx="249">
                  <c:v>40793</c:v>
                </c:pt>
                <c:pt idx="250">
                  <c:v>40794</c:v>
                </c:pt>
                <c:pt idx="251">
                  <c:v>40795</c:v>
                </c:pt>
                <c:pt idx="252">
                  <c:v>40796</c:v>
                </c:pt>
                <c:pt idx="253">
                  <c:v>40797</c:v>
                </c:pt>
                <c:pt idx="254">
                  <c:v>40798</c:v>
                </c:pt>
                <c:pt idx="255">
                  <c:v>40799</c:v>
                </c:pt>
                <c:pt idx="256">
                  <c:v>40800</c:v>
                </c:pt>
                <c:pt idx="257">
                  <c:v>40801</c:v>
                </c:pt>
                <c:pt idx="258">
                  <c:v>40802</c:v>
                </c:pt>
                <c:pt idx="259">
                  <c:v>40803</c:v>
                </c:pt>
                <c:pt idx="260">
                  <c:v>40804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40810</c:v>
                </c:pt>
                <c:pt idx="267">
                  <c:v>40811</c:v>
                </c:pt>
                <c:pt idx="268">
                  <c:v>40812</c:v>
                </c:pt>
                <c:pt idx="269">
                  <c:v>40813</c:v>
                </c:pt>
                <c:pt idx="270">
                  <c:v>40814</c:v>
                </c:pt>
                <c:pt idx="271">
                  <c:v>40815</c:v>
                </c:pt>
                <c:pt idx="272">
                  <c:v>40816</c:v>
                </c:pt>
                <c:pt idx="273">
                  <c:v>40817</c:v>
                </c:pt>
                <c:pt idx="274">
                  <c:v>40818</c:v>
                </c:pt>
                <c:pt idx="275">
                  <c:v>40819</c:v>
                </c:pt>
                <c:pt idx="276">
                  <c:v>40820</c:v>
                </c:pt>
                <c:pt idx="277">
                  <c:v>40821</c:v>
                </c:pt>
                <c:pt idx="278">
                  <c:v>40822</c:v>
                </c:pt>
                <c:pt idx="279">
                  <c:v>40823</c:v>
                </c:pt>
                <c:pt idx="280">
                  <c:v>40824</c:v>
                </c:pt>
                <c:pt idx="281">
                  <c:v>40825</c:v>
                </c:pt>
                <c:pt idx="282">
                  <c:v>40826</c:v>
                </c:pt>
                <c:pt idx="283">
                  <c:v>40827</c:v>
                </c:pt>
                <c:pt idx="284">
                  <c:v>40828</c:v>
                </c:pt>
                <c:pt idx="285">
                  <c:v>40829</c:v>
                </c:pt>
                <c:pt idx="286">
                  <c:v>40830</c:v>
                </c:pt>
                <c:pt idx="287">
                  <c:v>40831</c:v>
                </c:pt>
                <c:pt idx="288">
                  <c:v>40832</c:v>
                </c:pt>
                <c:pt idx="289">
                  <c:v>40833</c:v>
                </c:pt>
                <c:pt idx="290">
                  <c:v>40834</c:v>
                </c:pt>
                <c:pt idx="291">
                  <c:v>40835</c:v>
                </c:pt>
                <c:pt idx="292">
                  <c:v>40836</c:v>
                </c:pt>
                <c:pt idx="293">
                  <c:v>40837</c:v>
                </c:pt>
                <c:pt idx="294">
                  <c:v>40838</c:v>
                </c:pt>
                <c:pt idx="295">
                  <c:v>40839</c:v>
                </c:pt>
                <c:pt idx="296">
                  <c:v>40840</c:v>
                </c:pt>
                <c:pt idx="297">
                  <c:v>40841</c:v>
                </c:pt>
                <c:pt idx="298">
                  <c:v>40842</c:v>
                </c:pt>
                <c:pt idx="299">
                  <c:v>40843</c:v>
                </c:pt>
                <c:pt idx="300">
                  <c:v>40844</c:v>
                </c:pt>
                <c:pt idx="301">
                  <c:v>40845</c:v>
                </c:pt>
                <c:pt idx="302">
                  <c:v>40846</c:v>
                </c:pt>
                <c:pt idx="303">
                  <c:v>40847</c:v>
                </c:pt>
                <c:pt idx="304">
                  <c:v>40848</c:v>
                </c:pt>
                <c:pt idx="305">
                  <c:v>40849</c:v>
                </c:pt>
                <c:pt idx="306">
                  <c:v>40850</c:v>
                </c:pt>
                <c:pt idx="307">
                  <c:v>40851</c:v>
                </c:pt>
                <c:pt idx="308">
                  <c:v>40852</c:v>
                </c:pt>
                <c:pt idx="309">
                  <c:v>40853</c:v>
                </c:pt>
                <c:pt idx="310">
                  <c:v>40854</c:v>
                </c:pt>
                <c:pt idx="311">
                  <c:v>40855</c:v>
                </c:pt>
                <c:pt idx="312">
                  <c:v>40856</c:v>
                </c:pt>
                <c:pt idx="313">
                  <c:v>40857</c:v>
                </c:pt>
                <c:pt idx="314">
                  <c:v>40858</c:v>
                </c:pt>
                <c:pt idx="315">
                  <c:v>40859</c:v>
                </c:pt>
                <c:pt idx="316">
                  <c:v>40860</c:v>
                </c:pt>
                <c:pt idx="317">
                  <c:v>40861</c:v>
                </c:pt>
                <c:pt idx="318">
                  <c:v>40862</c:v>
                </c:pt>
                <c:pt idx="319">
                  <c:v>40863</c:v>
                </c:pt>
                <c:pt idx="320">
                  <c:v>40864</c:v>
                </c:pt>
                <c:pt idx="321">
                  <c:v>40865</c:v>
                </c:pt>
                <c:pt idx="322">
                  <c:v>40866</c:v>
                </c:pt>
                <c:pt idx="323">
                  <c:v>40867</c:v>
                </c:pt>
                <c:pt idx="324">
                  <c:v>40868</c:v>
                </c:pt>
                <c:pt idx="325">
                  <c:v>40869</c:v>
                </c:pt>
                <c:pt idx="326">
                  <c:v>40870</c:v>
                </c:pt>
                <c:pt idx="327">
                  <c:v>40871</c:v>
                </c:pt>
                <c:pt idx="328">
                  <c:v>40872</c:v>
                </c:pt>
                <c:pt idx="329">
                  <c:v>40873</c:v>
                </c:pt>
                <c:pt idx="330">
                  <c:v>40874</c:v>
                </c:pt>
                <c:pt idx="331">
                  <c:v>40875</c:v>
                </c:pt>
                <c:pt idx="332">
                  <c:v>40876</c:v>
                </c:pt>
                <c:pt idx="333">
                  <c:v>40877</c:v>
                </c:pt>
                <c:pt idx="334">
                  <c:v>40878</c:v>
                </c:pt>
                <c:pt idx="335">
                  <c:v>40879</c:v>
                </c:pt>
                <c:pt idx="336">
                  <c:v>40880</c:v>
                </c:pt>
                <c:pt idx="337">
                  <c:v>40881</c:v>
                </c:pt>
                <c:pt idx="338">
                  <c:v>40882</c:v>
                </c:pt>
                <c:pt idx="339">
                  <c:v>40883</c:v>
                </c:pt>
                <c:pt idx="340">
                  <c:v>40884</c:v>
                </c:pt>
                <c:pt idx="341">
                  <c:v>40885</c:v>
                </c:pt>
                <c:pt idx="342">
                  <c:v>40886</c:v>
                </c:pt>
                <c:pt idx="343">
                  <c:v>40887</c:v>
                </c:pt>
                <c:pt idx="344">
                  <c:v>40888</c:v>
                </c:pt>
                <c:pt idx="345">
                  <c:v>40889</c:v>
                </c:pt>
                <c:pt idx="346">
                  <c:v>40890</c:v>
                </c:pt>
                <c:pt idx="347">
                  <c:v>40891</c:v>
                </c:pt>
                <c:pt idx="348">
                  <c:v>40892</c:v>
                </c:pt>
                <c:pt idx="349">
                  <c:v>40893</c:v>
                </c:pt>
                <c:pt idx="350">
                  <c:v>40894</c:v>
                </c:pt>
                <c:pt idx="351">
                  <c:v>40895</c:v>
                </c:pt>
                <c:pt idx="352">
                  <c:v>40896</c:v>
                </c:pt>
                <c:pt idx="353">
                  <c:v>40897</c:v>
                </c:pt>
                <c:pt idx="354">
                  <c:v>40898</c:v>
                </c:pt>
                <c:pt idx="355">
                  <c:v>40899</c:v>
                </c:pt>
                <c:pt idx="356">
                  <c:v>40900</c:v>
                </c:pt>
                <c:pt idx="357">
                  <c:v>40901</c:v>
                </c:pt>
                <c:pt idx="358">
                  <c:v>40902</c:v>
                </c:pt>
                <c:pt idx="359">
                  <c:v>40903</c:v>
                </c:pt>
                <c:pt idx="360">
                  <c:v>40904</c:v>
                </c:pt>
                <c:pt idx="361">
                  <c:v>40905</c:v>
                </c:pt>
                <c:pt idx="362">
                  <c:v>40906</c:v>
                </c:pt>
                <c:pt idx="363">
                  <c:v>40907</c:v>
                </c:pt>
                <c:pt idx="364">
                  <c:v>40908</c:v>
                </c:pt>
              </c:numCache>
            </c:numRef>
          </c:xVal>
          <c:yVal>
            <c:numRef>
              <c:f>Flow!$B$3:$B$367</c:f>
              <c:numCache>
                <c:formatCode>General</c:formatCode>
                <c:ptCount val="365"/>
                <c:pt idx="0">
                  <c:v>108</c:v>
                </c:pt>
                <c:pt idx="1">
                  <c:v>108</c:v>
                </c:pt>
                <c:pt idx="2">
                  <c:v>110</c:v>
                </c:pt>
                <c:pt idx="3">
                  <c:v>110</c:v>
                </c:pt>
                <c:pt idx="4">
                  <c:v>110</c:v>
                </c:pt>
                <c:pt idx="5">
                  <c:v>109</c:v>
                </c:pt>
                <c:pt idx="6">
                  <c:v>108</c:v>
                </c:pt>
                <c:pt idx="7">
                  <c:v>109</c:v>
                </c:pt>
                <c:pt idx="8">
                  <c:v>109</c:v>
                </c:pt>
                <c:pt idx="9">
                  <c:v>109</c:v>
                </c:pt>
                <c:pt idx="10">
                  <c:v>108</c:v>
                </c:pt>
                <c:pt idx="11">
                  <c:v>108</c:v>
                </c:pt>
                <c:pt idx="12">
                  <c:v>107</c:v>
                </c:pt>
                <c:pt idx="13">
                  <c:v>108</c:v>
                </c:pt>
                <c:pt idx="14">
                  <c:v>108</c:v>
                </c:pt>
                <c:pt idx="15">
                  <c:v>107</c:v>
                </c:pt>
                <c:pt idx="16">
                  <c:v>109</c:v>
                </c:pt>
                <c:pt idx="17">
                  <c:v>110</c:v>
                </c:pt>
                <c:pt idx="18">
                  <c:v>111</c:v>
                </c:pt>
                <c:pt idx="19">
                  <c:v>109</c:v>
                </c:pt>
                <c:pt idx="20">
                  <c:v>109</c:v>
                </c:pt>
                <c:pt idx="21">
                  <c:v>108</c:v>
                </c:pt>
                <c:pt idx="22">
                  <c:v>108</c:v>
                </c:pt>
                <c:pt idx="23">
                  <c:v>107</c:v>
                </c:pt>
                <c:pt idx="24">
                  <c:v>107</c:v>
                </c:pt>
                <c:pt idx="25">
                  <c:v>108</c:v>
                </c:pt>
                <c:pt idx="26">
                  <c:v>107</c:v>
                </c:pt>
                <c:pt idx="27">
                  <c:v>106</c:v>
                </c:pt>
                <c:pt idx="28">
                  <c:v>105</c:v>
                </c:pt>
                <c:pt idx="29">
                  <c:v>104</c:v>
                </c:pt>
                <c:pt idx="30">
                  <c:v>105</c:v>
                </c:pt>
                <c:pt idx="31">
                  <c:v>105</c:v>
                </c:pt>
                <c:pt idx="32">
                  <c:v>103</c:v>
                </c:pt>
                <c:pt idx="33">
                  <c:v>103</c:v>
                </c:pt>
                <c:pt idx="34">
                  <c:v>103</c:v>
                </c:pt>
                <c:pt idx="35">
                  <c:v>103</c:v>
                </c:pt>
                <c:pt idx="36">
                  <c:v>102</c:v>
                </c:pt>
                <c:pt idx="37">
                  <c:v>104</c:v>
                </c:pt>
                <c:pt idx="38">
                  <c:v>103</c:v>
                </c:pt>
                <c:pt idx="39">
                  <c:v>103</c:v>
                </c:pt>
                <c:pt idx="40">
                  <c:v>104</c:v>
                </c:pt>
                <c:pt idx="41">
                  <c:v>104</c:v>
                </c:pt>
                <c:pt idx="42">
                  <c:v>103</c:v>
                </c:pt>
                <c:pt idx="43">
                  <c:v>103</c:v>
                </c:pt>
                <c:pt idx="44">
                  <c:v>104</c:v>
                </c:pt>
                <c:pt idx="45">
                  <c:v>104</c:v>
                </c:pt>
                <c:pt idx="46">
                  <c:v>105</c:v>
                </c:pt>
                <c:pt idx="47">
                  <c:v>106</c:v>
                </c:pt>
                <c:pt idx="48">
                  <c:v>109</c:v>
                </c:pt>
                <c:pt idx="49">
                  <c:v>112</c:v>
                </c:pt>
                <c:pt idx="50">
                  <c:v>110</c:v>
                </c:pt>
                <c:pt idx="51">
                  <c:v>107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111</c:v>
                </c:pt>
                <c:pt idx="56">
                  <c:v>111</c:v>
                </c:pt>
                <c:pt idx="57">
                  <c:v>111</c:v>
                </c:pt>
                <c:pt idx="58">
                  <c:v>110</c:v>
                </c:pt>
                <c:pt idx="59">
                  <c:v>112</c:v>
                </c:pt>
                <c:pt idx="60">
                  <c:v>113</c:v>
                </c:pt>
                <c:pt idx="61">
                  <c:v>114</c:v>
                </c:pt>
                <c:pt idx="62">
                  <c:v>114</c:v>
                </c:pt>
                <c:pt idx="63">
                  <c:v>114</c:v>
                </c:pt>
                <c:pt idx="64">
                  <c:v>115</c:v>
                </c:pt>
                <c:pt idx="65">
                  <c:v>115</c:v>
                </c:pt>
                <c:pt idx="66">
                  <c:v>119</c:v>
                </c:pt>
                <c:pt idx="67">
                  <c:v>122</c:v>
                </c:pt>
                <c:pt idx="68">
                  <c:v>121</c:v>
                </c:pt>
                <c:pt idx="69">
                  <c:v>122</c:v>
                </c:pt>
                <c:pt idx="70">
                  <c:v>125</c:v>
                </c:pt>
                <c:pt idx="71">
                  <c:v>126</c:v>
                </c:pt>
                <c:pt idx="72">
                  <c:v>128</c:v>
                </c:pt>
                <c:pt idx="73">
                  <c:v>127</c:v>
                </c:pt>
                <c:pt idx="74">
                  <c:v>127</c:v>
                </c:pt>
                <c:pt idx="75">
                  <c:v>130</c:v>
                </c:pt>
                <c:pt idx="76">
                  <c:v>131</c:v>
                </c:pt>
                <c:pt idx="77">
                  <c:v>135</c:v>
                </c:pt>
                <c:pt idx="78">
                  <c:v>135</c:v>
                </c:pt>
                <c:pt idx="79">
                  <c:v>138</c:v>
                </c:pt>
                <c:pt idx="80">
                  <c:v>142</c:v>
                </c:pt>
                <c:pt idx="81">
                  <c:v>145</c:v>
                </c:pt>
                <c:pt idx="82">
                  <c:v>148</c:v>
                </c:pt>
                <c:pt idx="83">
                  <c:v>149</c:v>
                </c:pt>
                <c:pt idx="84">
                  <c:v>152</c:v>
                </c:pt>
                <c:pt idx="85">
                  <c:v>155</c:v>
                </c:pt>
                <c:pt idx="86">
                  <c:v>155</c:v>
                </c:pt>
                <c:pt idx="87">
                  <c:v>154</c:v>
                </c:pt>
                <c:pt idx="88">
                  <c:v>155</c:v>
                </c:pt>
                <c:pt idx="89">
                  <c:v>162</c:v>
                </c:pt>
                <c:pt idx="90">
                  <c:v>164</c:v>
                </c:pt>
                <c:pt idx="91">
                  <c:v>166</c:v>
                </c:pt>
                <c:pt idx="92">
                  <c:v>163</c:v>
                </c:pt>
                <c:pt idx="93">
                  <c:v>166</c:v>
                </c:pt>
                <c:pt idx="94">
                  <c:v>172</c:v>
                </c:pt>
                <c:pt idx="95">
                  <c:v>184</c:v>
                </c:pt>
                <c:pt idx="96">
                  <c:v>190</c:v>
                </c:pt>
                <c:pt idx="97">
                  <c:v>198</c:v>
                </c:pt>
                <c:pt idx="98">
                  <c:v>205</c:v>
                </c:pt>
                <c:pt idx="99">
                  <c:v>207</c:v>
                </c:pt>
                <c:pt idx="100">
                  <c:v>211</c:v>
                </c:pt>
                <c:pt idx="101">
                  <c:v>216</c:v>
                </c:pt>
                <c:pt idx="102">
                  <c:v>220</c:v>
                </c:pt>
                <c:pt idx="103">
                  <c:v>229</c:v>
                </c:pt>
                <c:pt idx="104">
                  <c:v>236</c:v>
                </c:pt>
                <c:pt idx="105">
                  <c:v>246</c:v>
                </c:pt>
                <c:pt idx="106">
                  <c:v>259</c:v>
                </c:pt>
                <c:pt idx="107">
                  <c:v>269</c:v>
                </c:pt>
                <c:pt idx="108">
                  <c:v>275</c:v>
                </c:pt>
                <c:pt idx="109">
                  <c:v>278</c:v>
                </c:pt>
                <c:pt idx="110">
                  <c:v>272</c:v>
                </c:pt>
                <c:pt idx="111">
                  <c:v>291</c:v>
                </c:pt>
                <c:pt idx="112">
                  <c:v>308</c:v>
                </c:pt>
                <c:pt idx="113">
                  <c:v>316</c:v>
                </c:pt>
                <c:pt idx="114">
                  <c:v>320</c:v>
                </c:pt>
                <c:pt idx="115">
                  <c:v>317</c:v>
                </c:pt>
                <c:pt idx="116">
                  <c:v>316</c:v>
                </c:pt>
                <c:pt idx="117">
                  <c:v>339</c:v>
                </c:pt>
                <c:pt idx="118">
                  <c:v>350</c:v>
                </c:pt>
                <c:pt idx="119">
                  <c:v>354</c:v>
                </c:pt>
                <c:pt idx="120">
                  <c:v>364</c:v>
                </c:pt>
                <c:pt idx="121">
                  <c:v>374</c:v>
                </c:pt>
                <c:pt idx="122">
                  <c:v>392</c:v>
                </c:pt>
                <c:pt idx="123">
                  <c:v>416</c:v>
                </c:pt>
                <c:pt idx="124">
                  <c:v>419</c:v>
                </c:pt>
                <c:pt idx="125">
                  <c:v>427</c:v>
                </c:pt>
                <c:pt idx="126">
                  <c:v>438</c:v>
                </c:pt>
                <c:pt idx="127">
                  <c:v>450</c:v>
                </c:pt>
                <c:pt idx="128">
                  <c:v>460</c:v>
                </c:pt>
                <c:pt idx="129">
                  <c:v>468</c:v>
                </c:pt>
                <c:pt idx="130">
                  <c:v>470</c:v>
                </c:pt>
                <c:pt idx="131">
                  <c:v>477</c:v>
                </c:pt>
                <c:pt idx="132">
                  <c:v>489</c:v>
                </c:pt>
                <c:pt idx="133">
                  <c:v>513</c:v>
                </c:pt>
                <c:pt idx="134">
                  <c:v>546</c:v>
                </c:pt>
                <c:pt idx="135">
                  <c:v>579</c:v>
                </c:pt>
                <c:pt idx="136">
                  <c:v>595</c:v>
                </c:pt>
                <c:pt idx="137">
                  <c:v>608</c:v>
                </c:pt>
                <c:pt idx="138">
                  <c:v>622</c:v>
                </c:pt>
                <c:pt idx="139">
                  <c:v>638</c:v>
                </c:pt>
                <c:pt idx="140">
                  <c:v>656</c:v>
                </c:pt>
                <c:pt idx="141">
                  <c:v>670</c:v>
                </c:pt>
                <c:pt idx="142">
                  <c:v>661</c:v>
                </c:pt>
                <c:pt idx="143">
                  <c:v>672</c:v>
                </c:pt>
                <c:pt idx="144">
                  <c:v>679</c:v>
                </c:pt>
                <c:pt idx="145">
                  <c:v>681</c:v>
                </c:pt>
                <c:pt idx="146">
                  <c:v>690</c:v>
                </c:pt>
                <c:pt idx="147">
                  <c:v>701</c:v>
                </c:pt>
                <c:pt idx="148">
                  <c:v>717</c:v>
                </c:pt>
                <c:pt idx="149">
                  <c:v>718</c:v>
                </c:pt>
                <c:pt idx="150">
                  <c:v>720</c:v>
                </c:pt>
                <c:pt idx="151">
                  <c:v>718</c:v>
                </c:pt>
                <c:pt idx="152">
                  <c:v>721</c:v>
                </c:pt>
                <c:pt idx="153">
                  <c:v>738</c:v>
                </c:pt>
                <c:pt idx="154">
                  <c:v>747</c:v>
                </c:pt>
                <c:pt idx="155">
                  <c:v>747</c:v>
                </c:pt>
                <c:pt idx="156">
                  <c:v>751</c:v>
                </c:pt>
                <c:pt idx="157">
                  <c:v>747</c:v>
                </c:pt>
                <c:pt idx="158">
                  <c:v>735</c:v>
                </c:pt>
                <c:pt idx="159">
                  <c:v>711</c:v>
                </c:pt>
                <c:pt idx="160">
                  <c:v>699</c:v>
                </c:pt>
                <c:pt idx="161">
                  <c:v>692</c:v>
                </c:pt>
                <c:pt idx="162">
                  <c:v>680</c:v>
                </c:pt>
                <c:pt idx="163">
                  <c:v>674</c:v>
                </c:pt>
                <c:pt idx="164">
                  <c:v>671</c:v>
                </c:pt>
                <c:pt idx="165">
                  <c:v>672</c:v>
                </c:pt>
                <c:pt idx="166">
                  <c:v>669</c:v>
                </c:pt>
                <c:pt idx="167">
                  <c:v>661</c:v>
                </c:pt>
                <c:pt idx="168">
                  <c:v>648</c:v>
                </c:pt>
                <c:pt idx="169">
                  <c:v>632</c:v>
                </c:pt>
                <c:pt idx="170">
                  <c:v>615</c:v>
                </c:pt>
                <c:pt idx="171">
                  <c:v>605</c:v>
                </c:pt>
                <c:pt idx="172">
                  <c:v>592</c:v>
                </c:pt>
                <c:pt idx="173">
                  <c:v>578</c:v>
                </c:pt>
                <c:pt idx="174">
                  <c:v>564</c:v>
                </c:pt>
                <c:pt idx="175">
                  <c:v>551</c:v>
                </c:pt>
                <c:pt idx="176">
                  <c:v>533</c:v>
                </c:pt>
                <c:pt idx="177">
                  <c:v>516</c:v>
                </c:pt>
                <c:pt idx="178">
                  <c:v>498</c:v>
                </c:pt>
                <c:pt idx="179">
                  <c:v>483</c:v>
                </c:pt>
                <c:pt idx="180">
                  <c:v>471</c:v>
                </c:pt>
                <c:pt idx="181">
                  <c:v>459</c:v>
                </c:pt>
                <c:pt idx="182">
                  <c:v>446</c:v>
                </c:pt>
                <c:pt idx="183">
                  <c:v>435</c:v>
                </c:pt>
                <c:pt idx="184">
                  <c:v>422</c:v>
                </c:pt>
                <c:pt idx="185">
                  <c:v>407</c:v>
                </c:pt>
                <c:pt idx="186">
                  <c:v>393</c:v>
                </c:pt>
                <c:pt idx="187">
                  <c:v>379</c:v>
                </c:pt>
                <c:pt idx="188">
                  <c:v>369</c:v>
                </c:pt>
                <c:pt idx="189">
                  <c:v>358</c:v>
                </c:pt>
                <c:pt idx="190">
                  <c:v>348</c:v>
                </c:pt>
                <c:pt idx="191">
                  <c:v>340</c:v>
                </c:pt>
                <c:pt idx="192">
                  <c:v>331</c:v>
                </c:pt>
                <c:pt idx="193">
                  <c:v>320</c:v>
                </c:pt>
                <c:pt idx="194">
                  <c:v>308</c:v>
                </c:pt>
                <c:pt idx="195">
                  <c:v>300</c:v>
                </c:pt>
                <c:pt idx="196">
                  <c:v>294</c:v>
                </c:pt>
                <c:pt idx="197">
                  <c:v>285</c:v>
                </c:pt>
                <c:pt idx="198">
                  <c:v>277</c:v>
                </c:pt>
                <c:pt idx="199">
                  <c:v>269</c:v>
                </c:pt>
                <c:pt idx="200">
                  <c:v>264</c:v>
                </c:pt>
                <c:pt idx="201">
                  <c:v>258</c:v>
                </c:pt>
                <c:pt idx="202">
                  <c:v>251</c:v>
                </c:pt>
                <c:pt idx="203">
                  <c:v>247</c:v>
                </c:pt>
                <c:pt idx="204">
                  <c:v>243</c:v>
                </c:pt>
                <c:pt idx="205">
                  <c:v>239</c:v>
                </c:pt>
                <c:pt idx="206">
                  <c:v>233</c:v>
                </c:pt>
                <c:pt idx="207">
                  <c:v>228</c:v>
                </c:pt>
                <c:pt idx="208">
                  <c:v>223</c:v>
                </c:pt>
                <c:pt idx="209">
                  <c:v>221</c:v>
                </c:pt>
                <c:pt idx="210">
                  <c:v>216</c:v>
                </c:pt>
                <c:pt idx="211">
                  <c:v>217</c:v>
                </c:pt>
                <c:pt idx="212">
                  <c:v>209</c:v>
                </c:pt>
                <c:pt idx="213">
                  <c:v>205</c:v>
                </c:pt>
                <c:pt idx="214">
                  <c:v>202</c:v>
                </c:pt>
                <c:pt idx="215">
                  <c:v>199</c:v>
                </c:pt>
                <c:pt idx="216">
                  <c:v>195</c:v>
                </c:pt>
                <c:pt idx="217">
                  <c:v>191</c:v>
                </c:pt>
                <c:pt idx="218">
                  <c:v>188</c:v>
                </c:pt>
                <c:pt idx="219">
                  <c:v>186</c:v>
                </c:pt>
                <c:pt idx="220">
                  <c:v>186</c:v>
                </c:pt>
                <c:pt idx="221">
                  <c:v>182</c:v>
                </c:pt>
                <c:pt idx="222">
                  <c:v>181</c:v>
                </c:pt>
                <c:pt idx="223">
                  <c:v>177</c:v>
                </c:pt>
                <c:pt idx="224">
                  <c:v>173</c:v>
                </c:pt>
                <c:pt idx="225">
                  <c:v>173</c:v>
                </c:pt>
                <c:pt idx="226">
                  <c:v>171</c:v>
                </c:pt>
                <c:pt idx="227">
                  <c:v>170</c:v>
                </c:pt>
                <c:pt idx="228">
                  <c:v>168</c:v>
                </c:pt>
                <c:pt idx="229">
                  <c:v>168</c:v>
                </c:pt>
                <c:pt idx="230">
                  <c:v>165</c:v>
                </c:pt>
                <c:pt idx="231">
                  <c:v>163</c:v>
                </c:pt>
                <c:pt idx="232">
                  <c:v>162</c:v>
                </c:pt>
                <c:pt idx="233">
                  <c:v>160</c:v>
                </c:pt>
                <c:pt idx="234">
                  <c:v>157</c:v>
                </c:pt>
                <c:pt idx="235">
                  <c:v>157</c:v>
                </c:pt>
                <c:pt idx="236">
                  <c:v>155</c:v>
                </c:pt>
                <c:pt idx="237">
                  <c:v>154</c:v>
                </c:pt>
                <c:pt idx="238">
                  <c:v>151</c:v>
                </c:pt>
                <c:pt idx="239">
                  <c:v>150</c:v>
                </c:pt>
                <c:pt idx="240">
                  <c:v>150</c:v>
                </c:pt>
                <c:pt idx="241">
                  <c:v>149</c:v>
                </c:pt>
                <c:pt idx="242">
                  <c:v>148</c:v>
                </c:pt>
                <c:pt idx="243">
                  <c:v>148</c:v>
                </c:pt>
                <c:pt idx="244">
                  <c:v>147</c:v>
                </c:pt>
                <c:pt idx="245">
                  <c:v>148</c:v>
                </c:pt>
                <c:pt idx="246">
                  <c:v>146</c:v>
                </c:pt>
                <c:pt idx="247">
                  <c:v>146</c:v>
                </c:pt>
                <c:pt idx="248">
                  <c:v>146</c:v>
                </c:pt>
                <c:pt idx="249">
                  <c:v>145</c:v>
                </c:pt>
                <c:pt idx="250">
                  <c:v>144</c:v>
                </c:pt>
                <c:pt idx="251">
                  <c:v>143</c:v>
                </c:pt>
                <c:pt idx="252">
                  <c:v>143</c:v>
                </c:pt>
                <c:pt idx="253">
                  <c:v>144</c:v>
                </c:pt>
                <c:pt idx="254">
                  <c:v>144</c:v>
                </c:pt>
                <c:pt idx="255">
                  <c:v>142</c:v>
                </c:pt>
                <c:pt idx="256">
                  <c:v>141</c:v>
                </c:pt>
                <c:pt idx="257">
                  <c:v>141</c:v>
                </c:pt>
                <c:pt idx="258">
                  <c:v>140</c:v>
                </c:pt>
                <c:pt idx="259">
                  <c:v>139</c:v>
                </c:pt>
                <c:pt idx="260">
                  <c:v>139</c:v>
                </c:pt>
                <c:pt idx="261">
                  <c:v>139</c:v>
                </c:pt>
                <c:pt idx="262">
                  <c:v>138</c:v>
                </c:pt>
                <c:pt idx="263">
                  <c:v>138</c:v>
                </c:pt>
                <c:pt idx="264">
                  <c:v>138</c:v>
                </c:pt>
                <c:pt idx="265">
                  <c:v>137</c:v>
                </c:pt>
                <c:pt idx="266">
                  <c:v>136</c:v>
                </c:pt>
                <c:pt idx="267">
                  <c:v>136</c:v>
                </c:pt>
                <c:pt idx="268">
                  <c:v>137</c:v>
                </c:pt>
                <c:pt idx="269">
                  <c:v>136</c:v>
                </c:pt>
                <c:pt idx="270">
                  <c:v>136</c:v>
                </c:pt>
                <c:pt idx="271">
                  <c:v>135</c:v>
                </c:pt>
                <c:pt idx="272">
                  <c:v>134</c:v>
                </c:pt>
                <c:pt idx="273">
                  <c:v>134</c:v>
                </c:pt>
                <c:pt idx="274">
                  <c:v>135</c:v>
                </c:pt>
                <c:pt idx="275">
                  <c:v>135</c:v>
                </c:pt>
                <c:pt idx="276">
                  <c:v>136</c:v>
                </c:pt>
                <c:pt idx="277">
                  <c:v>135</c:v>
                </c:pt>
                <c:pt idx="278">
                  <c:v>135</c:v>
                </c:pt>
                <c:pt idx="279">
                  <c:v>136</c:v>
                </c:pt>
                <c:pt idx="280">
                  <c:v>135</c:v>
                </c:pt>
                <c:pt idx="281">
                  <c:v>133</c:v>
                </c:pt>
                <c:pt idx="282">
                  <c:v>134</c:v>
                </c:pt>
                <c:pt idx="283">
                  <c:v>133</c:v>
                </c:pt>
                <c:pt idx="284">
                  <c:v>133</c:v>
                </c:pt>
                <c:pt idx="285">
                  <c:v>133</c:v>
                </c:pt>
                <c:pt idx="286">
                  <c:v>134</c:v>
                </c:pt>
                <c:pt idx="287">
                  <c:v>133</c:v>
                </c:pt>
                <c:pt idx="288">
                  <c:v>132</c:v>
                </c:pt>
                <c:pt idx="289">
                  <c:v>132</c:v>
                </c:pt>
                <c:pt idx="290">
                  <c:v>132</c:v>
                </c:pt>
                <c:pt idx="291">
                  <c:v>133</c:v>
                </c:pt>
                <c:pt idx="292">
                  <c:v>134</c:v>
                </c:pt>
                <c:pt idx="293">
                  <c:v>133</c:v>
                </c:pt>
                <c:pt idx="294">
                  <c:v>133</c:v>
                </c:pt>
                <c:pt idx="295">
                  <c:v>133</c:v>
                </c:pt>
                <c:pt idx="296">
                  <c:v>134</c:v>
                </c:pt>
                <c:pt idx="297">
                  <c:v>134</c:v>
                </c:pt>
                <c:pt idx="298">
                  <c:v>133</c:v>
                </c:pt>
                <c:pt idx="299">
                  <c:v>132</c:v>
                </c:pt>
                <c:pt idx="300">
                  <c:v>132</c:v>
                </c:pt>
                <c:pt idx="301">
                  <c:v>132</c:v>
                </c:pt>
                <c:pt idx="302">
                  <c:v>133</c:v>
                </c:pt>
                <c:pt idx="303">
                  <c:v>133</c:v>
                </c:pt>
                <c:pt idx="304">
                  <c:v>132</c:v>
                </c:pt>
                <c:pt idx="305">
                  <c:v>132</c:v>
                </c:pt>
                <c:pt idx="306">
                  <c:v>132</c:v>
                </c:pt>
                <c:pt idx="307">
                  <c:v>131</c:v>
                </c:pt>
                <c:pt idx="308">
                  <c:v>131</c:v>
                </c:pt>
                <c:pt idx="309">
                  <c:v>131</c:v>
                </c:pt>
                <c:pt idx="310">
                  <c:v>131</c:v>
                </c:pt>
                <c:pt idx="311">
                  <c:v>131</c:v>
                </c:pt>
                <c:pt idx="312">
                  <c:v>132</c:v>
                </c:pt>
                <c:pt idx="313">
                  <c:v>131</c:v>
                </c:pt>
                <c:pt idx="314">
                  <c:v>129</c:v>
                </c:pt>
                <c:pt idx="315">
                  <c:v>130</c:v>
                </c:pt>
                <c:pt idx="316">
                  <c:v>131</c:v>
                </c:pt>
                <c:pt idx="317">
                  <c:v>131</c:v>
                </c:pt>
                <c:pt idx="318">
                  <c:v>128</c:v>
                </c:pt>
                <c:pt idx="319">
                  <c:v>127</c:v>
                </c:pt>
                <c:pt idx="320">
                  <c:v>127</c:v>
                </c:pt>
                <c:pt idx="321">
                  <c:v>128</c:v>
                </c:pt>
                <c:pt idx="322">
                  <c:v>128</c:v>
                </c:pt>
                <c:pt idx="323">
                  <c:v>127</c:v>
                </c:pt>
                <c:pt idx="324">
                  <c:v>126</c:v>
                </c:pt>
                <c:pt idx="325">
                  <c:v>126</c:v>
                </c:pt>
                <c:pt idx="326">
                  <c:v>125</c:v>
                </c:pt>
                <c:pt idx="327">
                  <c:v>125</c:v>
                </c:pt>
                <c:pt idx="328">
                  <c:v>126</c:v>
                </c:pt>
                <c:pt idx="329">
                  <c:v>125</c:v>
                </c:pt>
                <c:pt idx="330">
                  <c:v>124</c:v>
                </c:pt>
                <c:pt idx="331">
                  <c:v>123</c:v>
                </c:pt>
                <c:pt idx="332">
                  <c:v>123</c:v>
                </c:pt>
                <c:pt idx="333">
                  <c:v>122</c:v>
                </c:pt>
                <c:pt idx="334">
                  <c:v>122</c:v>
                </c:pt>
                <c:pt idx="335">
                  <c:v>121</c:v>
                </c:pt>
                <c:pt idx="336">
                  <c:v>121</c:v>
                </c:pt>
                <c:pt idx="337">
                  <c:v>120</c:v>
                </c:pt>
                <c:pt idx="338">
                  <c:v>120</c:v>
                </c:pt>
                <c:pt idx="339">
                  <c:v>120</c:v>
                </c:pt>
                <c:pt idx="340">
                  <c:v>119</c:v>
                </c:pt>
                <c:pt idx="341">
                  <c:v>118</c:v>
                </c:pt>
                <c:pt idx="342">
                  <c:v>118</c:v>
                </c:pt>
                <c:pt idx="343">
                  <c:v>118</c:v>
                </c:pt>
                <c:pt idx="344">
                  <c:v>118</c:v>
                </c:pt>
                <c:pt idx="345">
                  <c:v>117</c:v>
                </c:pt>
                <c:pt idx="346">
                  <c:v>117</c:v>
                </c:pt>
                <c:pt idx="347">
                  <c:v>116</c:v>
                </c:pt>
                <c:pt idx="348">
                  <c:v>115</c:v>
                </c:pt>
                <c:pt idx="349">
                  <c:v>115</c:v>
                </c:pt>
                <c:pt idx="350">
                  <c:v>114</c:v>
                </c:pt>
                <c:pt idx="351">
                  <c:v>114</c:v>
                </c:pt>
                <c:pt idx="352">
                  <c:v>113</c:v>
                </c:pt>
                <c:pt idx="353">
                  <c:v>113</c:v>
                </c:pt>
                <c:pt idx="354">
                  <c:v>112</c:v>
                </c:pt>
                <c:pt idx="355">
                  <c:v>112</c:v>
                </c:pt>
                <c:pt idx="356">
                  <c:v>111</c:v>
                </c:pt>
                <c:pt idx="357">
                  <c:v>109</c:v>
                </c:pt>
                <c:pt idx="358">
                  <c:v>110</c:v>
                </c:pt>
                <c:pt idx="359">
                  <c:v>110</c:v>
                </c:pt>
                <c:pt idx="360">
                  <c:v>111</c:v>
                </c:pt>
                <c:pt idx="361">
                  <c:v>110</c:v>
                </c:pt>
                <c:pt idx="362">
                  <c:v>110</c:v>
                </c:pt>
                <c:pt idx="363">
                  <c:v>110</c:v>
                </c:pt>
                <c:pt idx="364">
                  <c:v>110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552320"/>
        <c:axId val="122553856"/>
      </c:scatterChart>
      <c:scatterChart>
        <c:scatterStyle val="smoothMarker"/>
        <c:varyColors val="0"/>
        <c:ser>
          <c:idx val="1"/>
          <c:order val="1"/>
          <c:tx>
            <c:v>Storage</c:v>
          </c:tx>
          <c:marker>
            <c:symbol val="none"/>
          </c:marker>
          <c:xVal>
            <c:numRef>
              <c:f>Flow!$A$3:$A$367</c:f>
              <c:numCache>
                <c:formatCode>d\-mmm</c:formatCode>
                <c:ptCount val="365"/>
                <c:pt idx="0">
                  <c:v>40544</c:v>
                </c:pt>
                <c:pt idx="1">
                  <c:v>40545</c:v>
                </c:pt>
                <c:pt idx="2">
                  <c:v>40546</c:v>
                </c:pt>
                <c:pt idx="3">
                  <c:v>40547</c:v>
                </c:pt>
                <c:pt idx="4">
                  <c:v>40548</c:v>
                </c:pt>
                <c:pt idx="5">
                  <c:v>40549</c:v>
                </c:pt>
                <c:pt idx="6">
                  <c:v>40550</c:v>
                </c:pt>
                <c:pt idx="7">
                  <c:v>40551</c:v>
                </c:pt>
                <c:pt idx="8">
                  <c:v>40552</c:v>
                </c:pt>
                <c:pt idx="9">
                  <c:v>40553</c:v>
                </c:pt>
                <c:pt idx="10">
                  <c:v>40554</c:v>
                </c:pt>
                <c:pt idx="11">
                  <c:v>40555</c:v>
                </c:pt>
                <c:pt idx="12">
                  <c:v>40556</c:v>
                </c:pt>
                <c:pt idx="13">
                  <c:v>40557</c:v>
                </c:pt>
                <c:pt idx="14">
                  <c:v>40558</c:v>
                </c:pt>
                <c:pt idx="15">
                  <c:v>40559</c:v>
                </c:pt>
                <c:pt idx="16">
                  <c:v>40560</c:v>
                </c:pt>
                <c:pt idx="17">
                  <c:v>40561</c:v>
                </c:pt>
                <c:pt idx="18">
                  <c:v>40562</c:v>
                </c:pt>
                <c:pt idx="19">
                  <c:v>40563</c:v>
                </c:pt>
                <c:pt idx="20">
                  <c:v>40564</c:v>
                </c:pt>
                <c:pt idx="21">
                  <c:v>40565</c:v>
                </c:pt>
                <c:pt idx="22">
                  <c:v>40566</c:v>
                </c:pt>
                <c:pt idx="23">
                  <c:v>40567</c:v>
                </c:pt>
                <c:pt idx="24">
                  <c:v>40568</c:v>
                </c:pt>
                <c:pt idx="25">
                  <c:v>40569</c:v>
                </c:pt>
                <c:pt idx="26">
                  <c:v>40570</c:v>
                </c:pt>
                <c:pt idx="27">
                  <c:v>40571</c:v>
                </c:pt>
                <c:pt idx="28">
                  <c:v>40572</c:v>
                </c:pt>
                <c:pt idx="29">
                  <c:v>40573</c:v>
                </c:pt>
                <c:pt idx="30">
                  <c:v>40574</c:v>
                </c:pt>
                <c:pt idx="31">
                  <c:v>40575</c:v>
                </c:pt>
                <c:pt idx="32">
                  <c:v>40576</c:v>
                </c:pt>
                <c:pt idx="33">
                  <c:v>40577</c:v>
                </c:pt>
                <c:pt idx="34">
                  <c:v>40578</c:v>
                </c:pt>
                <c:pt idx="35">
                  <c:v>40579</c:v>
                </c:pt>
                <c:pt idx="36">
                  <c:v>40580</c:v>
                </c:pt>
                <c:pt idx="37">
                  <c:v>40581</c:v>
                </c:pt>
                <c:pt idx="38">
                  <c:v>40582</c:v>
                </c:pt>
                <c:pt idx="39">
                  <c:v>40583</c:v>
                </c:pt>
                <c:pt idx="40">
                  <c:v>40584</c:v>
                </c:pt>
                <c:pt idx="41">
                  <c:v>40585</c:v>
                </c:pt>
                <c:pt idx="42">
                  <c:v>40586</c:v>
                </c:pt>
                <c:pt idx="43">
                  <c:v>40587</c:v>
                </c:pt>
                <c:pt idx="44">
                  <c:v>40588</c:v>
                </c:pt>
                <c:pt idx="45">
                  <c:v>40589</c:v>
                </c:pt>
                <c:pt idx="46">
                  <c:v>40590</c:v>
                </c:pt>
                <c:pt idx="47">
                  <c:v>40591</c:v>
                </c:pt>
                <c:pt idx="48">
                  <c:v>40592</c:v>
                </c:pt>
                <c:pt idx="49">
                  <c:v>40593</c:v>
                </c:pt>
                <c:pt idx="50">
                  <c:v>40594</c:v>
                </c:pt>
                <c:pt idx="51">
                  <c:v>40595</c:v>
                </c:pt>
                <c:pt idx="52">
                  <c:v>40596</c:v>
                </c:pt>
                <c:pt idx="53">
                  <c:v>40597</c:v>
                </c:pt>
                <c:pt idx="54">
                  <c:v>40598</c:v>
                </c:pt>
                <c:pt idx="55">
                  <c:v>40599</c:v>
                </c:pt>
                <c:pt idx="56">
                  <c:v>40600</c:v>
                </c:pt>
                <c:pt idx="57">
                  <c:v>40601</c:v>
                </c:pt>
                <c:pt idx="58">
                  <c:v>40602</c:v>
                </c:pt>
                <c:pt idx="59">
                  <c:v>40603</c:v>
                </c:pt>
                <c:pt idx="60">
                  <c:v>40604</c:v>
                </c:pt>
                <c:pt idx="61">
                  <c:v>40605</c:v>
                </c:pt>
                <c:pt idx="62">
                  <c:v>40606</c:v>
                </c:pt>
                <c:pt idx="63">
                  <c:v>40607</c:v>
                </c:pt>
                <c:pt idx="64">
                  <c:v>40608</c:v>
                </c:pt>
                <c:pt idx="65">
                  <c:v>40609</c:v>
                </c:pt>
                <c:pt idx="66">
                  <c:v>40610</c:v>
                </c:pt>
                <c:pt idx="67">
                  <c:v>40611</c:v>
                </c:pt>
                <c:pt idx="68">
                  <c:v>40612</c:v>
                </c:pt>
                <c:pt idx="69">
                  <c:v>40613</c:v>
                </c:pt>
                <c:pt idx="70">
                  <c:v>40614</c:v>
                </c:pt>
                <c:pt idx="71">
                  <c:v>40615</c:v>
                </c:pt>
                <c:pt idx="72">
                  <c:v>40616</c:v>
                </c:pt>
                <c:pt idx="73">
                  <c:v>40617</c:v>
                </c:pt>
                <c:pt idx="74">
                  <c:v>40618</c:v>
                </c:pt>
                <c:pt idx="75">
                  <c:v>40619</c:v>
                </c:pt>
                <c:pt idx="76">
                  <c:v>40620</c:v>
                </c:pt>
                <c:pt idx="77">
                  <c:v>40621</c:v>
                </c:pt>
                <c:pt idx="78">
                  <c:v>40622</c:v>
                </c:pt>
                <c:pt idx="79">
                  <c:v>40623</c:v>
                </c:pt>
                <c:pt idx="80">
                  <c:v>40624</c:v>
                </c:pt>
                <c:pt idx="81">
                  <c:v>40625</c:v>
                </c:pt>
                <c:pt idx="82">
                  <c:v>40626</c:v>
                </c:pt>
                <c:pt idx="83">
                  <c:v>40627</c:v>
                </c:pt>
                <c:pt idx="84">
                  <c:v>40628</c:v>
                </c:pt>
                <c:pt idx="85">
                  <c:v>40629</c:v>
                </c:pt>
                <c:pt idx="86">
                  <c:v>40630</c:v>
                </c:pt>
                <c:pt idx="87">
                  <c:v>40631</c:v>
                </c:pt>
                <c:pt idx="88">
                  <c:v>40632</c:v>
                </c:pt>
                <c:pt idx="89">
                  <c:v>40633</c:v>
                </c:pt>
                <c:pt idx="90">
                  <c:v>40634</c:v>
                </c:pt>
                <c:pt idx="91">
                  <c:v>40635</c:v>
                </c:pt>
                <c:pt idx="92">
                  <c:v>40636</c:v>
                </c:pt>
                <c:pt idx="93">
                  <c:v>40637</c:v>
                </c:pt>
                <c:pt idx="94">
                  <c:v>40638</c:v>
                </c:pt>
                <c:pt idx="95">
                  <c:v>40639</c:v>
                </c:pt>
                <c:pt idx="96">
                  <c:v>40640</c:v>
                </c:pt>
                <c:pt idx="97">
                  <c:v>40641</c:v>
                </c:pt>
                <c:pt idx="98">
                  <c:v>40642</c:v>
                </c:pt>
                <c:pt idx="99">
                  <c:v>40643</c:v>
                </c:pt>
                <c:pt idx="100">
                  <c:v>40644</c:v>
                </c:pt>
                <c:pt idx="101">
                  <c:v>40645</c:v>
                </c:pt>
                <c:pt idx="102">
                  <c:v>40646</c:v>
                </c:pt>
                <c:pt idx="103">
                  <c:v>40647</c:v>
                </c:pt>
                <c:pt idx="104">
                  <c:v>40648</c:v>
                </c:pt>
                <c:pt idx="105">
                  <c:v>40649</c:v>
                </c:pt>
                <c:pt idx="106">
                  <c:v>40650</c:v>
                </c:pt>
                <c:pt idx="107">
                  <c:v>40651</c:v>
                </c:pt>
                <c:pt idx="108">
                  <c:v>40652</c:v>
                </c:pt>
                <c:pt idx="109">
                  <c:v>40653</c:v>
                </c:pt>
                <c:pt idx="110">
                  <c:v>40654</c:v>
                </c:pt>
                <c:pt idx="111">
                  <c:v>40655</c:v>
                </c:pt>
                <c:pt idx="112">
                  <c:v>40656</c:v>
                </c:pt>
                <c:pt idx="113">
                  <c:v>40657</c:v>
                </c:pt>
                <c:pt idx="114">
                  <c:v>40658</c:v>
                </c:pt>
                <c:pt idx="115">
                  <c:v>40659</c:v>
                </c:pt>
                <c:pt idx="116">
                  <c:v>40660</c:v>
                </c:pt>
                <c:pt idx="117">
                  <c:v>40661</c:v>
                </c:pt>
                <c:pt idx="118">
                  <c:v>40662</c:v>
                </c:pt>
                <c:pt idx="119">
                  <c:v>40663</c:v>
                </c:pt>
                <c:pt idx="120">
                  <c:v>40664</c:v>
                </c:pt>
                <c:pt idx="121">
                  <c:v>40665</c:v>
                </c:pt>
                <c:pt idx="122">
                  <c:v>40666</c:v>
                </c:pt>
                <c:pt idx="123">
                  <c:v>40667</c:v>
                </c:pt>
                <c:pt idx="124">
                  <c:v>40668</c:v>
                </c:pt>
                <c:pt idx="125">
                  <c:v>40669</c:v>
                </c:pt>
                <c:pt idx="126">
                  <c:v>40670</c:v>
                </c:pt>
                <c:pt idx="127">
                  <c:v>40671</c:v>
                </c:pt>
                <c:pt idx="128">
                  <c:v>40672</c:v>
                </c:pt>
                <c:pt idx="129">
                  <c:v>40673</c:v>
                </c:pt>
                <c:pt idx="130">
                  <c:v>40674</c:v>
                </c:pt>
                <c:pt idx="131">
                  <c:v>40675</c:v>
                </c:pt>
                <c:pt idx="132">
                  <c:v>40676</c:v>
                </c:pt>
                <c:pt idx="133">
                  <c:v>40677</c:v>
                </c:pt>
                <c:pt idx="134">
                  <c:v>40678</c:v>
                </c:pt>
                <c:pt idx="135">
                  <c:v>40679</c:v>
                </c:pt>
                <c:pt idx="136">
                  <c:v>40680</c:v>
                </c:pt>
                <c:pt idx="137">
                  <c:v>40681</c:v>
                </c:pt>
                <c:pt idx="138">
                  <c:v>40682</c:v>
                </c:pt>
                <c:pt idx="139">
                  <c:v>40683</c:v>
                </c:pt>
                <c:pt idx="140">
                  <c:v>40684</c:v>
                </c:pt>
                <c:pt idx="141">
                  <c:v>40685</c:v>
                </c:pt>
                <c:pt idx="142">
                  <c:v>40686</c:v>
                </c:pt>
                <c:pt idx="143">
                  <c:v>40687</c:v>
                </c:pt>
                <c:pt idx="144">
                  <c:v>40688</c:v>
                </c:pt>
                <c:pt idx="145">
                  <c:v>40689</c:v>
                </c:pt>
                <c:pt idx="146">
                  <c:v>40690</c:v>
                </c:pt>
                <c:pt idx="147">
                  <c:v>40691</c:v>
                </c:pt>
                <c:pt idx="148">
                  <c:v>40692</c:v>
                </c:pt>
                <c:pt idx="149">
                  <c:v>40693</c:v>
                </c:pt>
                <c:pt idx="150">
                  <c:v>40694</c:v>
                </c:pt>
                <c:pt idx="151">
                  <c:v>40695</c:v>
                </c:pt>
                <c:pt idx="152">
                  <c:v>40696</c:v>
                </c:pt>
                <c:pt idx="153">
                  <c:v>40697</c:v>
                </c:pt>
                <c:pt idx="154">
                  <c:v>40698</c:v>
                </c:pt>
                <c:pt idx="155">
                  <c:v>40699</c:v>
                </c:pt>
                <c:pt idx="156">
                  <c:v>40700</c:v>
                </c:pt>
                <c:pt idx="157">
                  <c:v>40701</c:v>
                </c:pt>
                <c:pt idx="158">
                  <c:v>40702</c:v>
                </c:pt>
                <c:pt idx="159">
                  <c:v>40703</c:v>
                </c:pt>
                <c:pt idx="160">
                  <c:v>40704</c:v>
                </c:pt>
                <c:pt idx="161">
                  <c:v>40705</c:v>
                </c:pt>
                <c:pt idx="162">
                  <c:v>40706</c:v>
                </c:pt>
                <c:pt idx="163">
                  <c:v>40707</c:v>
                </c:pt>
                <c:pt idx="164">
                  <c:v>40708</c:v>
                </c:pt>
                <c:pt idx="165">
                  <c:v>40709</c:v>
                </c:pt>
                <c:pt idx="166">
                  <c:v>40710</c:v>
                </c:pt>
                <c:pt idx="167">
                  <c:v>40711</c:v>
                </c:pt>
                <c:pt idx="168">
                  <c:v>40712</c:v>
                </c:pt>
                <c:pt idx="169">
                  <c:v>40713</c:v>
                </c:pt>
                <c:pt idx="170">
                  <c:v>40714</c:v>
                </c:pt>
                <c:pt idx="171">
                  <c:v>40715</c:v>
                </c:pt>
                <c:pt idx="172">
                  <c:v>40716</c:v>
                </c:pt>
                <c:pt idx="173">
                  <c:v>40717</c:v>
                </c:pt>
                <c:pt idx="174">
                  <c:v>40718</c:v>
                </c:pt>
                <c:pt idx="175">
                  <c:v>40719</c:v>
                </c:pt>
                <c:pt idx="176">
                  <c:v>40720</c:v>
                </c:pt>
                <c:pt idx="177">
                  <c:v>40721</c:v>
                </c:pt>
                <c:pt idx="178">
                  <c:v>40722</c:v>
                </c:pt>
                <c:pt idx="179">
                  <c:v>40723</c:v>
                </c:pt>
                <c:pt idx="180">
                  <c:v>40724</c:v>
                </c:pt>
                <c:pt idx="181">
                  <c:v>40725</c:v>
                </c:pt>
                <c:pt idx="182">
                  <c:v>40726</c:v>
                </c:pt>
                <c:pt idx="183">
                  <c:v>40727</c:v>
                </c:pt>
                <c:pt idx="184">
                  <c:v>40728</c:v>
                </c:pt>
                <c:pt idx="185">
                  <c:v>40729</c:v>
                </c:pt>
                <c:pt idx="186">
                  <c:v>40730</c:v>
                </c:pt>
                <c:pt idx="187">
                  <c:v>40731</c:v>
                </c:pt>
                <c:pt idx="188">
                  <c:v>40732</c:v>
                </c:pt>
                <c:pt idx="189">
                  <c:v>40733</c:v>
                </c:pt>
                <c:pt idx="190">
                  <c:v>40734</c:v>
                </c:pt>
                <c:pt idx="191">
                  <c:v>40735</c:v>
                </c:pt>
                <c:pt idx="192">
                  <c:v>40736</c:v>
                </c:pt>
                <c:pt idx="193">
                  <c:v>40737</c:v>
                </c:pt>
                <c:pt idx="194">
                  <c:v>40738</c:v>
                </c:pt>
                <c:pt idx="195">
                  <c:v>40739</c:v>
                </c:pt>
                <c:pt idx="196">
                  <c:v>40740</c:v>
                </c:pt>
                <c:pt idx="197">
                  <c:v>40741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40747</c:v>
                </c:pt>
                <c:pt idx="204">
                  <c:v>40748</c:v>
                </c:pt>
                <c:pt idx="205">
                  <c:v>40749</c:v>
                </c:pt>
                <c:pt idx="206">
                  <c:v>40750</c:v>
                </c:pt>
                <c:pt idx="207">
                  <c:v>40751</c:v>
                </c:pt>
                <c:pt idx="208">
                  <c:v>40752</c:v>
                </c:pt>
                <c:pt idx="209">
                  <c:v>40753</c:v>
                </c:pt>
                <c:pt idx="210">
                  <c:v>40754</c:v>
                </c:pt>
                <c:pt idx="211">
                  <c:v>40755</c:v>
                </c:pt>
                <c:pt idx="212">
                  <c:v>40756</c:v>
                </c:pt>
                <c:pt idx="213">
                  <c:v>40757</c:v>
                </c:pt>
                <c:pt idx="214">
                  <c:v>40758</c:v>
                </c:pt>
                <c:pt idx="215">
                  <c:v>40759</c:v>
                </c:pt>
                <c:pt idx="216">
                  <c:v>40760</c:v>
                </c:pt>
                <c:pt idx="217">
                  <c:v>40761</c:v>
                </c:pt>
                <c:pt idx="218">
                  <c:v>40762</c:v>
                </c:pt>
                <c:pt idx="219">
                  <c:v>40763</c:v>
                </c:pt>
                <c:pt idx="220">
                  <c:v>40764</c:v>
                </c:pt>
                <c:pt idx="221">
                  <c:v>40765</c:v>
                </c:pt>
                <c:pt idx="222">
                  <c:v>40766</c:v>
                </c:pt>
                <c:pt idx="223">
                  <c:v>40767</c:v>
                </c:pt>
                <c:pt idx="224">
                  <c:v>40768</c:v>
                </c:pt>
                <c:pt idx="225">
                  <c:v>40769</c:v>
                </c:pt>
                <c:pt idx="226">
                  <c:v>40770</c:v>
                </c:pt>
                <c:pt idx="227">
                  <c:v>40771</c:v>
                </c:pt>
                <c:pt idx="228">
                  <c:v>40772</c:v>
                </c:pt>
                <c:pt idx="229">
                  <c:v>40773</c:v>
                </c:pt>
                <c:pt idx="230">
                  <c:v>40774</c:v>
                </c:pt>
                <c:pt idx="231">
                  <c:v>40775</c:v>
                </c:pt>
                <c:pt idx="232">
                  <c:v>40776</c:v>
                </c:pt>
                <c:pt idx="233">
                  <c:v>40777</c:v>
                </c:pt>
                <c:pt idx="234">
                  <c:v>40778</c:v>
                </c:pt>
                <c:pt idx="235">
                  <c:v>40779</c:v>
                </c:pt>
                <c:pt idx="236">
                  <c:v>40780</c:v>
                </c:pt>
                <c:pt idx="237">
                  <c:v>40781</c:v>
                </c:pt>
                <c:pt idx="238">
                  <c:v>40782</c:v>
                </c:pt>
                <c:pt idx="239">
                  <c:v>40783</c:v>
                </c:pt>
                <c:pt idx="240">
                  <c:v>40784</c:v>
                </c:pt>
                <c:pt idx="241">
                  <c:v>40785</c:v>
                </c:pt>
                <c:pt idx="242">
                  <c:v>40786</c:v>
                </c:pt>
                <c:pt idx="243">
                  <c:v>40787</c:v>
                </c:pt>
                <c:pt idx="244">
                  <c:v>40788</c:v>
                </c:pt>
                <c:pt idx="245">
                  <c:v>40789</c:v>
                </c:pt>
                <c:pt idx="246">
                  <c:v>40790</c:v>
                </c:pt>
                <c:pt idx="247">
                  <c:v>40791</c:v>
                </c:pt>
                <c:pt idx="248">
                  <c:v>40792</c:v>
                </c:pt>
                <c:pt idx="249">
                  <c:v>40793</c:v>
                </c:pt>
                <c:pt idx="250">
                  <c:v>40794</c:v>
                </c:pt>
                <c:pt idx="251">
                  <c:v>40795</c:v>
                </c:pt>
                <c:pt idx="252">
                  <c:v>40796</c:v>
                </c:pt>
                <c:pt idx="253">
                  <c:v>40797</c:v>
                </c:pt>
                <c:pt idx="254">
                  <c:v>40798</c:v>
                </c:pt>
                <c:pt idx="255">
                  <c:v>40799</c:v>
                </c:pt>
                <c:pt idx="256">
                  <c:v>40800</c:v>
                </c:pt>
                <c:pt idx="257">
                  <c:v>40801</c:v>
                </c:pt>
                <c:pt idx="258">
                  <c:v>40802</c:v>
                </c:pt>
                <c:pt idx="259">
                  <c:v>40803</c:v>
                </c:pt>
                <c:pt idx="260">
                  <c:v>40804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40810</c:v>
                </c:pt>
                <c:pt idx="267">
                  <c:v>40811</c:v>
                </c:pt>
                <c:pt idx="268">
                  <c:v>40812</c:v>
                </c:pt>
                <c:pt idx="269">
                  <c:v>40813</c:v>
                </c:pt>
                <c:pt idx="270">
                  <c:v>40814</c:v>
                </c:pt>
                <c:pt idx="271">
                  <c:v>40815</c:v>
                </c:pt>
                <c:pt idx="272">
                  <c:v>40816</c:v>
                </c:pt>
                <c:pt idx="273">
                  <c:v>40817</c:v>
                </c:pt>
                <c:pt idx="274">
                  <c:v>40818</c:v>
                </c:pt>
                <c:pt idx="275">
                  <c:v>40819</c:v>
                </c:pt>
                <c:pt idx="276">
                  <c:v>40820</c:v>
                </c:pt>
                <c:pt idx="277">
                  <c:v>40821</c:v>
                </c:pt>
                <c:pt idx="278">
                  <c:v>40822</c:v>
                </c:pt>
                <c:pt idx="279">
                  <c:v>40823</c:v>
                </c:pt>
                <c:pt idx="280">
                  <c:v>40824</c:v>
                </c:pt>
                <c:pt idx="281">
                  <c:v>40825</c:v>
                </c:pt>
                <c:pt idx="282">
                  <c:v>40826</c:v>
                </c:pt>
                <c:pt idx="283">
                  <c:v>40827</c:v>
                </c:pt>
                <c:pt idx="284">
                  <c:v>40828</c:v>
                </c:pt>
                <c:pt idx="285">
                  <c:v>40829</c:v>
                </c:pt>
                <c:pt idx="286">
                  <c:v>40830</c:v>
                </c:pt>
                <c:pt idx="287">
                  <c:v>40831</c:v>
                </c:pt>
                <c:pt idx="288">
                  <c:v>40832</c:v>
                </c:pt>
                <c:pt idx="289">
                  <c:v>40833</c:v>
                </c:pt>
                <c:pt idx="290">
                  <c:v>40834</c:v>
                </c:pt>
                <c:pt idx="291">
                  <c:v>40835</c:v>
                </c:pt>
                <c:pt idx="292">
                  <c:v>40836</c:v>
                </c:pt>
                <c:pt idx="293">
                  <c:v>40837</c:v>
                </c:pt>
                <c:pt idx="294">
                  <c:v>40838</c:v>
                </c:pt>
                <c:pt idx="295">
                  <c:v>40839</c:v>
                </c:pt>
                <c:pt idx="296">
                  <c:v>40840</c:v>
                </c:pt>
                <c:pt idx="297">
                  <c:v>40841</c:v>
                </c:pt>
                <c:pt idx="298">
                  <c:v>40842</c:v>
                </c:pt>
                <c:pt idx="299">
                  <c:v>40843</c:v>
                </c:pt>
                <c:pt idx="300">
                  <c:v>40844</c:v>
                </c:pt>
                <c:pt idx="301">
                  <c:v>40845</c:v>
                </c:pt>
                <c:pt idx="302">
                  <c:v>40846</c:v>
                </c:pt>
                <c:pt idx="303">
                  <c:v>40847</c:v>
                </c:pt>
                <c:pt idx="304">
                  <c:v>40848</c:v>
                </c:pt>
                <c:pt idx="305">
                  <c:v>40849</c:v>
                </c:pt>
                <c:pt idx="306">
                  <c:v>40850</c:v>
                </c:pt>
                <c:pt idx="307">
                  <c:v>40851</c:v>
                </c:pt>
                <c:pt idx="308">
                  <c:v>40852</c:v>
                </c:pt>
                <c:pt idx="309">
                  <c:v>40853</c:v>
                </c:pt>
                <c:pt idx="310">
                  <c:v>40854</c:v>
                </c:pt>
                <c:pt idx="311">
                  <c:v>40855</c:v>
                </c:pt>
                <c:pt idx="312">
                  <c:v>40856</c:v>
                </c:pt>
                <c:pt idx="313">
                  <c:v>40857</c:v>
                </c:pt>
                <c:pt idx="314">
                  <c:v>40858</c:v>
                </c:pt>
                <c:pt idx="315">
                  <c:v>40859</c:v>
                </c:pt>
                <c:pt idx="316">
                  <c:v>40860</c:v>
                </c:pt>
                <c:pt idx="317">
                  <c:v>40861</c:v>
                </c:pt>
                <c:pt idx="318">
                  <c:v>40862</c:v>
                </c:pt>
                <c:pt idx="319">
                  <c:v>40863</c:v>
                </c:pt>
                <c:pt idx="320">
                  <c:v>40864</c:v>
                </c:pt>
                <c:pt idx="321">
                  <c:v>40865</c:v>
                </c:pt>
                <c:pt idx="322">
                  <c:v>40866</c:v>
                </c:pt>
                <c:pt idx="323">
                  <c:v>40867</c:v>
                </c:pt>
                <c:pt idx="324">
                  <c:v>40868</c:v>
                </c:pt>
                <c:pt idx="325">
                  <c:v>40869</c:v>
                </c:pt>
                <c:pt idx="326">
                  <c:v>40870</c:v>
                </c:pt>
                <c:pt idx="327">
                  <c:v>40871</c:v>
                </c:pt>
                <c:pt idx="328">
                  <c:v>40872</c:v>
                </c:pt>
                <c:pt idx="329">
                  <c:v>40873</c:v>
                </c:pt>
                <c:pt idx="330">
                  <c:v>40874</c:v>
                </c:pt>
                <c:pt idx="331">
                  <c:v>40875</c:v>
                </c:pt>
                <c:pt idx="332">
                  <c:v>40876</c:v>
                </c:pt>
                <c:pt idx="333">
                  <c:v>40877</c:v>
                </c:pt>
                <c:pt idx="334">
                  <c:v>40878</c:v>
                </c:pt>
                <c:pt idx="335">
                  <c:v>40879</c:v>
                </c:pt>
                <c:pt idx="336">
                  <c:v>40880</c:v>
                </c:pt>
                <c:pt idx="337">
                  <c:v>40881</c:v>
                </c:pt>
                <c:pt idx="338">
                  <c:v>40882</c:v>
                </c:pt>
                <c:pt idx="339">
                  <c:v>40883</c:v>
                </c:pt>
                <c:pt idx="340">
                  <c:v>40884</c:v>
                </c:pt>
                <c:pt idx="341">
                  <c:v>40885</c:v>
                </c:pt>
                <c:pt idx="342">
                  <c:v>40886</c:v>
                </c:pt>
                <c:pt idx="343">
                  <c:v>40887</c:v>
                </c:pt>
                <c:pt idx="344">
                  <c:v>40888</c:v>
                </c:pt>
                <c:pt idx="345">
                  <c:v>40889</c:v>
                </c:pt>
                <c:pt idx="346">
                  <c:v>40890</c:v>
                </c:pt>
                <c:pt idx="347">
                  <c:v>40891</c:v>
                </c:pt>
                <c:pt idx="348">
                  <c:v>40892</c:v>
                </c:pt>
                <c:pt idx="349">
                  <c:v>40893</c:v>
                </c:pt>
                <c:pt idx="350">
                  <c:v>40894</c:v>
                </c:pt>
                <c:pt idx="351">
                  <c:v>40895</c:v>
                </c:pt>
                <c:pt idx="352">
                  <c:v>40896</c:v>
                </c:pt>
                <c:pt idx="353">
                  <c:v>40897</c:v>
                </c:pt>
                <c:pt idx="354">
                  <c:v>40898</c:v>
                </c:pt>
                <c:pt idx="355">
                  <c:v>40899</c:v>
                </c:pt>
                <c:pt idx="356">
                  <c:v>40900</c:v>
                </c:pt>
                <c:pt idx="357">
                  <c:v>40901</c:v>
                </c:pt>
                <c:pt idx="358">
                  <c:v>40902</c:v>
                </c:pt>
                <c:pt idx="359">
                  <c:v>40903</c:v>
                </c:pt>
                <c:pt idx="360">
                  <c:v>40904</c:v>
                </c:pt>
                <c:pt idx="361">
                  <c:v>40905</c:v>
                </c:pt>
                <c:pt idx="362">
                  <c:v>40906</c:v>
                </c:pt>
                <c:pt idx="363">
                  <c:v>40907</c:v>
                </c:pt>
                <c:pt idx="364">
                  <c:v>40908</c:v>
                </c:pt>
              </c:numCache>
            </c:numRef>
          </c:xVal>
          <c:yVal>
            <c:numRef>
              <c:f>Flow!$D$3:$D$367</c:f>
              <c:numCache>
                <c:formatCode>0.000</c:formatCode>
                <c:ptCount val="365"/>
                <c:pt idx="0">
                  <c:v>1.1898989898989898</c:v>
                </c:pt>
                <c:pt idx="1">
                  <c:v>1.2080808080808079</c:v>
                </c:pt>
                <c:pt idx="2">
                  <c:v>1.2285353535353536</c:v>
                </c:pt>
                <c:pt idx="3">
                  <c:v>1.2472222222222225</c:v>
                </c:pt>
                <c:pt idx="4">
                  <c:v>1.2686868686868689</c:v>
                </c:pt>
                <c:pt idx="5">
                  <c:v>1.2962121212121214</c:v>
                </c:pt>
                <c:pt idx="6">
                  <c:v>1.3143939393939394</c:v>
                </c:pt>
                <c:pt idx="7">
                  <c:v>1.3340909090909092</c:v>
                </c:pt>
                <c:pt idx="8">
                  <c:v>1.360858585858586</c:v>
                </c:pt>
                <c:pt idx="9">
                  <c:v>1.3959595959595958</c:v>
                </c:pt>
                <c:pt idx="10">
                  <c:v>1.4267676767676767</c:v>
                </c:pt>
                <c:pt idx="11">
                  <c:v>1.4696969696969697</c:v>
                </c:pt>
                <c:pt idx="12">
                  <c:v>1.4896464646464647</c:v>
                </c:pt>
                <c:pt idx="13">
                  <c:v>1.5179292929292927</c:v>
                </c:pt>
                <c:pt idx="14">
                  <c:v>1.5313131313131312</c:v>
                </c:pt>
                <c:pt idx="15">
                  <c:v>1.5563131313131315</c:v>
                </c:pt>
                <c:pt idx="16">
                  <c:v>1.5863636363636362</c:v>
                </c:pt>
                <c:pt idx="17">
                  <c:v>1.6136363636363633</c:v>
                </c:pt>
                <c:pt idx="18">
                  <c:v>1.6333333333333335</c:v>
                </c:pt>
                <c:pt idx="19">
                  <c:v>1.6563131313131316</c:v>
                </c:pt>
                <c:pt idx="20">
                  <c:v>1.6762626262626261</c:v>
                </c:pt>
                <c:pt idx="21">
                  <c:v>1.7032828282828281</c:v>
                </c:pt>
                <c:pt idx="22">
                  <c:v>1.7247474747474743</c:v>
                </c:pt>
                <c:pt idx="23">
                  <c:v>1.7436868686868687</c:v>
                </c:pt>
                <c:pt idx="24">
                  <c:v>1.7626262626262621</c:v>
                </c:pt>
                <c:pt idx="25">
                  <c:v>1.7848484848484849</c:v>
                </c:pt>
                <c:pt idx="26">
                  <c:v>1.803030303030303</c:v>
                </c:pt>
                <c:pt idx="27">
                  <c:v>1.819949494949495</c:v>
                </c:pt>
                <c:pt idx="28">
                  <c:v>1.8376262626262625</c:v>
                </c:pt>
                <c:pt idx="29">
                  <c:v>1.8553030303030296</c:v>
                </c:pt>
                <c:pt idx="30">
                  <c:v>1.8707070707070708</c:v>
                </c:pt>
                <c:pt idx="31">
                  <c:v>1.8944444444444446</c:v>
                </c:pt>
                <c:pt idx="32">
                  <c:v>1.9123737373737375</c:v>
                </c:pt>
                <c:pt idx="33">
                  <c:v>1.9234848484848479</c:v>
                </c:pt>
                <c:pt idx="34">
                  <c:v>1.9401515151515152</c:v>
                </c:pt>
                <c:pt idx="35">
                  <c:v>1.9489898989898993</c:v>
                </c:pt>
                <c:pt idx="36">
                  <c:v>1.9555555555555555</c:v>
                </c:pt>
                <c:pt idx="37">
                  <c:v>1.9669191919191913</c:v>
                </c:pt>
                <c:pt idx="38">
                  <c:v>1.9929292929292928</c:v>
                </c:pt>
                <c:pt idx="39">
                  <c:v>2.0106060606060603</c:v>
                </c:pt>
                <c:pt idx="40">
                  <c:v>2.0292929292929291</c:v>
                </c:pt>
                <c:pt idx="41">
                  <c:v>2.0439393939393939</c:v>
                </c:pt>
                <c:pt idx="42">
                  <c:v>2.0588383838383835</c:v>
                </c:pt>
                <c:pt idx="43">
                  <c:v>2.083080808080807</c:v>
                </c:pt>
                <c:pt idx="44">
                  <c:v>2.1154040404040404</c:v>
                </c:pt>
                <c:pt idx="45">
                  <c:v>2.1517676767676761</c:v>
                </c:pt>
                <c:pt idx="46">
                  <c:v>2.1717171717171717</c:v>
                </c:pt>
                <c:pt idx="47">
                  <c:v>2.2073232323232319</c:v>
                </c:pt>
                <c:pt idx="48">
                  <c:v>2.238131313131313</c:v>
                </c:pt>
                <c:pt idx="49">
                  <c:v>2.2694444444444453</c:v>
                </c:pt>
                <c:pt idx="50">
                  <c:v>2.2969696969696973</c:v>
                </c:pt>
                <c:pt idx="51">
                  <c:v>2.3267676767676768</c:v>
                </c:pt>
                <c:pt idx="52">
                  <c:v>2.3507575757575756</c:v>
                </c:pt>
                <c:pt idx="53">
                  <c:v>2.3856060606060603</c:v>
                </c:pt>
                <c:pt idx="54">
                  <c:v>2.4002525252525255</c:v>
                </c:pt>
                <c:pt idx="55">
                  <c:v>2.4267676767676769</c:v>
                </c:pt>
                <c:pt idx="56">
                  <c:v>2.4479797979797984</c:v>
                </c:pt>
                <c:pt idx="57">
                  <c:v>2.4631313131313126</c:v>
                </c:pt>
                <c:pt idx="58">
                  <c:v>2.4775252525252522</c:v>
                </c:pt>
                <c:pt idx="59">
                  <c:v>2.4919191919191919</c:v>
                </c:pt>
                <c:pt idx="60">
                  <c:v>2.5156565656565655</c:v>
                </c:pt>
                <c:pt idx="61">
                  <c:v>2.5320707070707065</c:v>
                </c:pt>
                <c:pt idx="62">
                  <c:v>2.5542929292929291</c:v>
                </c:pt>
                <c:pt idx="63">
                  <c:v>2.5727272727272732</c:v>
                </c:pt>
                <c:pt idx="64">
                  <c:v>2.5911616161616164</c:v>
                </c:pt>
                <c:pt idx="65">
                  <c:v>2.6148989898989905</c:v>
                </c:pt>
                <c:pt idx="66">
                  <c:v>2.6292929292929297</c:v>
                </c:pt>
                <c:pt idx="67">
                  <c:v>2.6502525252525246</c:v>
                </c:pt>
                <c:pt idx="68">
                  <c:v>2.6666666666666661</c:v>
                </c:pt>
                <c:pt idx="69">
                  <c:v>2.6765151515151513</c:v>
                </c:pt>
                <c:pt idx="70">
                  <c:v>2.6929292929292927</c:v>
                </c:pt>
                <c:pt idx="71">
                  <c:v>2.7095959595959589</c:v>
                </c:pt>
                <c:pt idx="72">
                  <c:v>2.7252525252525248</c:v>
                </c:pt>
                <c:pt idx="73">
                  <c:v>2.7446969696969687</c:v>
                </c:pt>
                <c:pt idx="74">
                  <c:v>2.7560606060606059</c:v>
                </c:pt>
                <c:pt idx="75">
                  <c:v>2.7777777777777772</c:v>
                </c:pt>
                <c:pt idx="76">
                  <c:v>2.7944444444444438</c:v>
                </c:pt>
                <c:pt idx="77">
                  <c:v>2.8073232323232316</c:v>
                </c:pt>
                <c:pt idx="78">
                  <c:v>2.8265151515151508</c:v>
                </c:pt>
                <c:pt idx="79">
                  <c:v>2.8368686868686868</c:v>
                </c:pt>
                <c:pt idx="80">
                  <c:v>2.8487373737373738</c:v>
                </c:pt>
                <c:pt idx="81">
                  <c:v>2.8694444444444436</c:v>
                </c:pt>
                <c:pt idx="82">
                  <c:v>2.8803030303030304</c:v>
                </c:pt>
                <c:pt idx="83">
                  <c:v>2.8906565656565646</c:v>
                </c:pt>
                <c:pt idx="84">
                  <c:v>2.9085858585858584</c:v>
                </c:pt>
                <c:pt idx="85">
                  <c:v>2.9250000000000003</c:v>
                </c:pt>
                <c:pt idx="86">
                  <c:v>2.9398989898989902</c:v>
                </c:pt>
                <c:pt idx="87">
                  <c:v>2.9613636363636364</c:v>
                </c:pt>
                <c:pt idx="88">
                  <c:v>2.9838383838383837</c:v>
                </c:pt>
                <c:pt idx="89">
                  <c:v>3.0047979797979791</c:v>
                </c:pt>
                <c:pt idx="90">
                  <c:v>3.0151515151515151</c:v>
                </c:pt>
                <c:pt idx="91">
                  <c:v>3.021969696969697</c:v>
                </c:pt>
                <c:pt idx="92">
                  <c:v>3.0310606060606062</c:v>
                </c:pt>
                <c:pt idx="93">
                  <c:v>3.0373737373737377</c:v>
                </c:pt>
                <c:pt idx="94">
                  <c:v>3.0396464646464643</c:v>
                </c:pt>
                <c:pt idx="95">
                  <c:v>3.0381313131313123</c:v>
                </c:pt>
                <c:pt idx="96">
                  <c:v>3.0414141414141409</c:v>
                </c:pt>
                <c:pt idx="97">
                  <c:v>3.0356060606060606</c:v>
                </c:pt>
                <c:pt idx="98">
                  <c:v>3.0244949494949496</c:v>
                </c:pt>
                <c:pt idx="99">
                  <c:v>3.0295454545454543</c:v>
                </c:pt>
                <c:pt idx="100">
                  <c:v>3.0277777777777786</c:v>
                </c:pt>
                <c:pt idx="101">
                  <c:v>3.0204545454545451</c:v>
                </c:pt>
                <c:pt idx="102">
                  <c:v>3.0063131313131319</c:v>
                </c:pt>
                <c:pt idx="103">
                  <c:v>2.9901515151515148</c:v>
                </c:pt>
                <c:pt idx="104">
                  <c:v>2.9684343434343439</c:v>
                </c:pt>
                <c:pt idx="105">
                  <c:v>2.9510101010101004</c:v>
                </c:pt>
                <c:pt idx="106">
                  <c:v>2.926262626262627</c:v>
                </c:pt>
                <c:pt idx="107">
                  <c:v>2.9136363636363627</c:v>
                </c:pt>
                <c:pt idx="108">
                  <c:v>2.896969696969697</c:v>
                </c:pt>
                <c:pt idx="109">
                  <c:v>2.88989898989899</c:v>
                </c:pt>
                <c:pt idx="110">
                  <c:v>2.877272727272727</c:v>
                </c:pt>
                <c:pt idx="111">
                  <c:v>2.8590909090909093</c:v>
                </c:pt>
                <c:pt idx="112">
                  <c:v>2.8439393939393938</c:v>
                </c:pt>
                <c:pt idx="113">
                  <c:v>2.8323232323232319</c:v>
                </c:pt>
                <c:pt idx="114">
                  <c:v>2.8244949494949485</c:v>
                </c:pt>
                <c:pt idx="115">
                  <c:v>2.8063131313131309</c:v>
                </c:pt>
                <c:pt idx="116">
                  <c:v>2.7886363636363636</c:v>
                </c:pt>
                <c:pt idx="117">
                  <c:v>2.7593434343434353</c:v>
                </c:pt>
                <c:pt idx="118">
                  <c:v>2.744444444444444</c:v>
                </c:pt>
                <c:pt idx="119">
                  <c:v>2.7154040404040405</c:v>
                </c:pt>
                <c:pt idx="120">
                  <c:v>2.6898989898989902</c:v>
                </c:pt>
                <c:pt idx="121">
                  <c:v>2.6689393939393944</c:v>
                </c:pt>
                <c:pt idx="122">
                  <c:v>2.6361111111111106</c:v>
                </c:pt>
                <c:pt idx="123">
                  <c:v>2.606060606060606</c:v>
                </c:pt>
                <c:pt idx="124">
                  <c:v>2.5676767676767676</c:v>
                </c:pt>
                <c:pt idx="125">
                  <c:v>2.5260101010101006</c:v>
                </c:pt>
                <c:pt idx="126">
                  <c:v>2.4921717171717179</c:v>
                </c:pt>
                <c:pt idx="127">
                  <c:v>2.4623737373737375</c:v>
                </c:pt>
                <c:pt idx="128">
                  <c:v>2.4285353535353531</c:v>
                </c:pt>
                <c:pt idx="129">
                  <c:v>2.3989898989898988</c:v>
                </c:pt>
                <c:pt idx="130">
                  <c:v>2.3744949494949497</c:v>
                </c:pt>
                <c:pt idx="131">
                  <c:v>2.3517676767676767</c:v>
                </c:pt>
                <c:pt idx="132">
                  <c:v>2.3252525252525253</c:v>
                </c:pt>
                <c:pt idx="133">
                  <c:v>2.2856060606060606</c:v>
                </c:pt>
                <c:pt idx="134">
                  <c:v>2.2333333333333338</c:v>
                </c:pt>
                <c:pt idx="135">
                  <c:v>2.1717171717171717</c:v>
                </c:pt>
                <c:pt idx="136">
                  <c:v>2.1075757575757583</c:v>
                </c:pt>
                <c:pt idx="137">
                  <c:v>2.0431818181818175</c:v>
                </c:pt>
                <c:pt idx="138">
                  <c:v>1.9901515151515152</c:v>
                </c:pt>
                <c:pt idx="139">
                  <c:v>1.9154040404040404</c:v>
                </c:pt>
                <c:pt idx="140">
                  <c:v>1.8363636363636366</c:v>
                </c:pt>
                <c:pt idx="141">
                  <c:v>1.759090909090909</c:v>
                </c:pt>
                <c:pt idx="142">
                  <c:v>1.6954545454545453</c:v>
                </c:pt>
                <c:pt idx="143">
                  <c:v>1.6242424242424238</c:v>
                </c:pt>
                <c:pt idx="144">
                  <c:v>1.5651515151515152</c:v>
                </c:pt>
                <c:pt idx="145">
                  <c:v>1.4924242424242422</c:v>
                </c:pt>
                <c:pt idx="146">
                  <c:v>1.4282828282828286</c:v>
                </c:pt>
                <c:pt idx="147">
                  <c:v>1.3553030303030305</c:v>
                </c:pt>
                <c:pt idx="148">
                  <c:v>1.2878787878787881</c:v>
                </c:pt>
                <c:pt idx="149">
                  <c:v>1.2250000000000001</c:v>
                </c:pt>
                <c:pt idx="150">
                  <c:v>1.1664141414141413</c:v>
                </c:pt>
                <c:pt idx="151">
                  <c:v>1.1050505050505053</c:v>
                </c:pt>
                <c:pt idx="152">
                  <c:v>1.0434343434343434</c:v>
                </c:pt>
                <c:pt idx="153">
                  <c:v>0.98030303030303045</c:v>
                </c:pt>
                <c:pt idx="154">
                  <c:v>0.92020202020202013</c:v>
                </c:pt>
                <c:pt idx="155">
                  <c:v>0.86464646464646455</c:v>
                </c:pt>
                <c:pt idx="156">
                  <c:v>0.81641414141414137</c:v>
                </c:pt>
                <c:pt idx="157">
                  <c:v>0.77146464646464652</c:v>
                </c:pt>
                <c:pt idx="158">
                  <c:v>0.72272727272727266</c:v>
                </c:pt>
                <c:pt idx="159">
                  <c:v>0.68005050505050502</c:v>
                </c:pt>
                <c:pt idx="160">
                  <c:v>0.63560606060606062</c:v>
                </c:pt>
                <c:pt idx="161">
                  <c:v>0.58762626262626261</c:v>
                </c:pt>
                <c:pt idx="162">
                  <c:v>0.53712121212121211</c:v>
                </c:pt>
                <c:pt idx="163">
                  <c:v>0.48560606060606065</c:v>
                </c:pt>
                <c:pt idx="164">
                  <c:v>0.43712121212121219</c:v>
                </c:pt>
                <c:pt idx="165">
                  <c:v>0.37398989898989904</c:v>
                </c:pt>
                <c:pt idx="166">
                  <c:v>0.30934343434343431</c:v>
                </c:pt>
                <c:pt idx="167">
                  <c:v>0.26969696969696971</c:v>
                </c:pt>
                <c:pt idx="168">
                  <c:v>0.21767676767676772</c:v>
                </c:pt>
                <c:pt idx="169">
                  <c:v>0.17676767676767677</c:v>
                </c:pt>
                <c:pt idx="170">
                  <c:v>0.14722222222222223</c:v>
                </c:pt>
                <c:pt idx="171">
                  <c:v>0.12474747474747473</c:v>
                </c:pt>
                <c:pt idx="172">
                  <c:v>0.10606060606060606</c:v>
                </c:pt>
                <c:pt idx="173">
                  <c:v>8.7121212121212113E-2</c:v>
                </c:pt>
                <c:pt idx="174">
                  <c:v>7.3989898989898994E-2</c:v>
                </c:pt>
                <c:pt idx="175">
                  <c:v>6.3636363636363644E-2</c:v>
                </c:pt>
                <c:pt idx="176">
                  <c:v>5.3282828282828286E-2</c:v>
                </c:pt>
                <c:pt idx="177">
                  <c:v>4.7474747474747475E-2</c:v>
                </c:pt>
                <c:pt idx="178">
                  <c:v>4.2676767676767674E-2</c:v>
                </c:pt>
                <c:pt idx="179">
                  <c:v>3.7121212121212117E-2</c:v>
                </c:pt>
                <c:pt idx="180">
                  <c:v>3.2323232323232323E-2</c:v>
                </c:pt>
                <c:pt idx="181">
                  <c:v>2.676767676767677E-2</c:v>
                </c:pt>
                <c:pt idx="182">
                  <c:v>2.2979797979797979E-2</c:v>
                </c:pt>
                <c:pt idx="183">
                  <c:v>1.5151515151515152E-2</c:v>
                </c:pt>
                <c:pt idx="184">
                  <c:v>6.5656565656565663E-3</c:v>
                </c:pt>
                <c:pt idx="185">
                  <c:v>3.2828282828282832E-3</c:v>
                </c:pt>
                <c:pt idx="186">
                  <c:v>1.5151515151515152E-3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2.5252525252525255E-3</c:v>
                </c:pt>
                <c:pt idx="255">
                  <c:v>2.0202020202020202E-3</c:v>
                </c:pt>
                <c:pt idx="256">
                  <c:v>1.5151515151515152E-3</c:v>
                </c:pt>
                <c:pt idx="257">
                  <c:v>7.5757575757575758E-4</c:v>
                </c:pt>
                <c:pt idx="258">
                  <c:v>1.0101010101010101E-3</c:v>
                </c:pt>
                <c:pt idx="259">
                  <c:v>1.5151515151515154E-3</c:v>
                </c:pt>
                <c:pt idx="260">
                  <c:v>1.2626262626262627E-3</c:v>
                </c:pt>
                <c:pt idx="261">
                  <c:v>5.0505050505050505E-4</c:v>
                </c:pt>
                <c:pt idx="262">
                  <c:v>1.0101010101010101E-3</c:v>
                </c:pt>
                <c:pt idx="263">
                  <c:v>5.0505050505050505E-4</c:v>
                </c:pt>
                <c:pt idx="264">
                  <c:v>2.5252525252525255E-3</c:v>
                </c:pt>
                <c:pt idx="265">
                  <c:v>2.5252525252525255E-3</c:v>
                </c:pt>
                <c:pt idx="266">
                  <c:v>4.5454545454545461E-3</c:v>
                </c:pt>
                <c:pt idx="267">
                  <c:v>5.8080808080808082E-3</c:v>
                </c:pt>
                <c:pt idx="268">
                  <c:v>6.5656565656565663E-3</c:v>
                </c:pt>
                <c:pt idx="269">
                  <c:v>6.0606060606060606E-3</c:v>
                </c:pt>
                <c:pt idx="270">
                  <c:v>6.8181818181818179E-3</c:v>
                </c:pt>
                <c:pt idx="271">
                  <c:v>1.0606060606060605E-2</c:v>
                </c:pt>
                <c:pt idx="272">
                  <c:v>1.2626262626262626E-2</c:v>
                </c:pt>
                <c:pt idx="273">
                  <c:v>1.4141414141414142E-2</c:v>
                </c:pt>
                <c:pt idx="274">
                  <c:v>1.5404040404040406E-2</c:v>
                </c:pt>
                <c:pt idx="275">
                  <c:v>1.6414141414141412E-2</c:v>
                </c:pt>
                <c:pt idx="276">
                  <c:v>1.8434343434343432E-2</c:v>
                </c:pt>
                <c:pt idx="277">
                  <c:v>2.3737373737373734E-2</c:v>
                </c:pt>
                <c:pt idx="278">
                  <c:v>2.1717171717171718E-2</c:v>
                </c:pt>
                <c:pt idx="279">
                  <c:v>2.2474747474747477E-2</c:v>
                </c:pt>
                <c:pt idx="280">
                  <c:v>2.3737373737373738E-2</c:v>
                </c:pt>
                <c:pt idx="281">
                  <c:v>2.1717171717171722E-2</c:v>
                </c:pt>
                <c:pt idx="282">
                  <c:v>1.7171717171717175E-2</c:v>
                </c:pt>
                <c:pt idx="283">
                  <c:v>1.3888888888888888E-2</c:v>
                </c:pt>
                <c:pt idx="284">
                  <c:v>1.893939393939394E-2</c:v>
                </c:pt>
                <c:pt idx="285">
                  <c:v>2.0454545454545458E-2</c:v>
                </c:pt>
                <c:pt idx="286">
                  <c:v>2.1464646464646464E-2</c:v>
                </c:pt>
                <c:pt idx="287">
                  <c:v>2.1717171717171718E-2</c:v>
                </c:pt>
                <c:pt idx="288">
                  <c:v>1.8181818181818184E-2</c:v>
                </c:pt>
                <c:pt idx="289">
                  <c:v>2.1464646464646464E-2</c:v>
                </c:pt>
                <c:pt idx="290">
                  <c:v>2.2474747474747481E-2</c:v>
                </c:pt>
                <c:pt idx="291">
                  <c:v>2.4999999999999998E-2</c:v>
                </c:pt>
                <c:pt idx="292">
                  <c:v>3.2323232323232323E-2</c:v>
                </c:pt>
                <c:pt idx="293">
                  <c:v>3.9898989898989899E-2</c:v>
                </c:pt>
                <c:pt idx="294">
                  <c:v>4.1414141414141424E-2</c:v>
                </c:pt>
                <c:pt idx="295">
                  <c:v>4.8737373737373739E-2</c:v>
                </c:pt>
                <c:pt idx="296">
                  <c:v>5.5555555555555552E-2</c:v>
                </c:pt>
                <c:pt idx="297">
                  <c:v>6.2626262626262627E-2</c:v>
                </c:pt>
                <c:pt idx="298">
                  <c:v>6.9191919191919193E-2</c:v>
                </c:pt>
                <c:pt idx="299">
                  <c:v>7.4999999999999997E-2</c:v>
                </c:pt>
                <c:pt idx="300">
                  <c:v>7.7777777777777779E-2</c:v>
                </c:pt>
                <c:pt idx="301">
                  <c:v>8.5858585858585842E-2</c:v>
                </c:pt>
                <c:pt idx="302">
                  <c:v>9.4949494949494909E-2</c:v>
                </c:pt>
                <c:pt idx="303">
                  <c:v>0.10227272727272725</c:v>
                </c:pt>
                <c:pt idx="304">
                  <c:v>0.11136363636363635</c:v>
                </c:pt>
                <c:pt idx="305">
                  <c:v>0.11717171717171715</c:v>
                </c:pt>
                <c:pt idx="306">
                  <c:v>0.1265151515151515</c:v>
                </c:pt>
                <c:pt idx="307">
                  <c:v>0.1361111111111111</c:v>
                </c:pt>
                <c:pt idx="308">
                  <c:v>0.14772727272727276</c:v>
                </c:pt>
                <c:pt idx="309">
                  <c:v>0.15378787878787878</c:v>
                </c:pt>
                <c:pt idx="310">
                  <c:v>0.15732323232323234</c:v>
                </c:pt>
                <c:pt idx="311">
                  <c:v>0.16489898989898993</c:v>
                </c:pt>
                <c:pt idx="312">
                  <c:v>0.1848484848484849</c:v>
                </c:pt>
                <c:pt idx="313">
                  <c:v>0.20277777777777781</c:v>
                </c:pt>
                <c:pt idx="314">
                  <c:v>0.21616161616161614</c:v>
                </c:pt>
                <c:pt idx="315">
                  <c:v>0.22651515151515147</c:v>
                </c:pt>
                <c:pt idx="316">
                  <c:v>0.2452020202020202</c:v>
                </c:pt>
                <c:pt idx="317">
                  <c:v>0.26489898989898991</c:v>
                </c:pt>
                <c:pt idx="318">
                  <c:v>0.28030303030303022</c:v>
                </c:pt>
                <c:pt idx="319">
                  <c:v>0.28257575757575754</c:v>
                </c:pt>
                <c:pt idx="320">
                  <c:v>0.29419191919191912</c:v>
                </c:pt>
                <c:pt idx="321">
                  <c:v>0.31616161616161603</c:v>
                </c:pt>
                <c:pt idx="322">
                  <c:v>0.3335858585858586</c:v>
                </c:pt>
                <c:pt idx="323">
                  <c:v>0.32651515151515148</c:v>
                </c:pt>
                <c:pt idx="324">
                  <c:v>0.34949494949494947</c:v>
                </c:pt>
                <c:pt idx="325">
                  <c:v>0.36363636363636354</c:v>
                </c:pt>
                <c:pt idx="326">
                  <c:v>0.39040404040404031</c:v>
                </c:pt>
                <c:pt idx="327">
                  <c:v>0.40580808080808067</c:v>
                </c:pt>
                <c:pt idx="328">
                  <c:v>0.42272727272727284</c:v>
                </c:pt>
                <c:pt idx="329">
                  <c:v>0.44419191919191919</c:v>
                </c:pt>
                <c:pt idx="330">
                  <c:v>0.46641414141414145</c:v>
                </c:pt>
                <c:pt idx="331">
                  <c:v>0.48106060606060602</c:v>
                </c:pt>
                <c:pt idx="332">
                  <c:v>0.50378787878787878</c:v>
                </c:pt>
                <c:pt idx="333">
                  <c:v>0.51616161616161615</c:v>
                </c:pt>
                <c:pt idx="334">
                  <c:v>0.53459595959595951</c:v>
                </c:pt>
                <c:pt idx="335">
                  <c:v>0.5515151515151514</c:v>
                </c:pt>
                <c:pt idx="336">
                  <c:v>0.57297979797979781</c:v>
                </c:pt>
                <c:pt idx="337">
                  <c:v>0.58636363636363631</c:v>
                </c:pt>
                <c:pt idx="338">
                  <c:v>0.60479797979797978</c:v>
                </c:pt>
                <c:pt idx="339">
                  <c:v>0.62070707070707076</c:v>
                </c:pt>
                <c:pt idx="340">
                  <c:v>0.65707070707070703</c:v>
                </c:pt>
                <c:pt idx="341">
                  <c:v>0.6755050505050505</c:v>
                </c:pt>
                <c:pt idx="342">
                  <c:v>0.69040404040404046</c:v>
                </c:pt>
                <c:pt idx="343">
                  <c:v>0.70858585858585854</c:v>
                </c:pt>
                <c:pt idx="344">
                  <c:v>0.72651515151515156</c:v>
                </c:pt>
                <c:pt idx="345">
                  <c:v>0.74469696969696952</c:v>
                </c:pt>
                <c:pt idx="346">
                  <c:v>0.76085858585858634</c:v>
                </c:pt>
                <c:pt idx="347">
                  <c:v>0.79494949494949496</c:v>
                </c:pt>
                <c:pt idx="348">
                  <c:v>0.8174242424242425</c:v>
                </c:pt>
                <c:pt idx="349">
                  <c:v>0.83005050505050526</c:v>
                </c:pt>
                <c:pt idx="350">
                  <c:v>0.84419191919191938</c:v>
                </c:pt>
                <c:pt idx="351">
                  <c:v>0.86742424242424254</c:v>
                </c:pt>
                <c:pt idx="352">
                  <c:v>0.88358585858585836</c:v>
                </c:pt>
                <c:pt idx="353">
                  <c:v>0.9075757575757577</c:v>
                </c:pt>
                <c:pt idx="354">
                  <c:v>0.92500000000000016</c:v>
                </c:pt>
                <c:pt idx="355">
                  <c:v>0.94242424242424239</c:v>
                </c:pt>
                <c:pt idx="356">
                  <c:v>0.96464646464646486</c:v>
                </c:pt>
                <c:pt idx="357">
                  <c:v>0.97424242424242424</c:v>
                </c:pt>
                <c:pt idx="358">
                  <c:v>0.99368686868686862</c:v>
                </c:pt>
                <c:pt idx="359">
                  <c:v>1.0085858585858585</c:v>
                </c:pt>
                <c:pt idx="360">
                  <c:v>1.0335858585858586</c:v>
                </c:pt>
                <c:pt idx="361">
                  <c:v>1.0449494949494949</c:v>
                </c:pt>
                <c:pt idx="362">
                  <c:v>1.06489898989899</c:v>
                </c:pt>
                <c:pt idx="363">
                  <c:v>1.0931818181818183</c:v>
                </c:pt>
                <c:pt idx="364">
                  <c:v>1.1169191919191919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570240"/>
        <c:axId val="122555776"/>
      </c:scatterChart>
      <c:valAx>
        <c:axId val="122552320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crossAx val="122553856"/>
        <c:crosses val="autoZero"/>
        <c:crossBetween val="midCat"/>
      </c:valAx>
      <c:valAx>
        <c:axId val="122553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Average Daily (cfs)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552320"/>
        <c:crosses val="autoZero"/>
        <c:crossBetween val="midCat"/>
      </c:valAx>
      <c:valAx>
        <c:axId val="1225557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SWE (ft)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122570240"/>
        <c:crosses val="max"/>
        <c:crossBetween val="midCat"/>
      </c:valAx>
      <c:valAx>
        <c:axId val="122570240"/>
        <c:scaling>
          <c:orientation val="minMax"/>
        </c:scaling>
        <c:delete val="1"/>
        <c:axPos val="b"/>
        <c:numFmt formatCode="d\-mmm" sourceLinked="1"/>
        <c:majorTickMark val="out"/>
        <c:minorTickMark val="none"/>
        <c:tickLblPos val="nextTo"/>
        <c:crossAx val="1225557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436746091223608"/>
          <c:y val="0.24860140493048449"/>
          <c:w val="0.11964383852279221"/>
          <c:h val="0.1279074333214979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F8225E4-CACF-4A64-BFC5-D830D051CDBF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0684B8-109E-4C52-9B99-E498E1474C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8305800" cy="9906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nalysis of the Snow Water Equivalent (SWE) in the Logan River Watershed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Paul Ackerson 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CEE 6440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268" name="Picture 4" descr="https://encrypted-tbn0.google.com/images?q=tbn:ANd9GcTp3GNeg0MsFWuxCedvsCiCRgu7n0VUWPwCtVxmPrhesd1oc7G1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52600"/>
            <a:ext cx="3886200" cy="3834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741" y="1752600"/>
            <a:ext cx="6777317" cy="350897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http://www.amillionlives.net/wp-content/uploads/2011/02/Fly-Fishing-Less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49784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evidence that SWE is related to elevation.</a:t>
            </a:r>
          </a:p>
          <a:p>
            <a:r>
              <a:rPr lang="en-US" dirty="0" smtClean="0"/>
              <a:t>Estimate spring runoff based on SWE buildup.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</a:t>
            </a:r>
            <a:r>
              <a:rPr lang="en-US" dirty="0" smtClean="0"/>
              <a:t>the Logan River Catchment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Seamless data from USGS to obtain DEM</a:t>
            </a:r>
          </a:p>
          <a:p>
            <a:r>
              <a:rPr lang="en-US" dirty="0" smtClean="0"/>
              <a:t>Obtaining stream </a:t>
            </a:r>
            <a:r>
              <a:rPr lang="en-US" dirty="0" err="1" smtClean="0"/>
              <a:t>flowline</a:t>
            </a:r>
            <a:r>
              <a:rPr lang="en-US" dirty="0" smtClean="0"/>
              <a:t> from </a:t>
            </a:r>
            <a:r>
              <a:rPr lang="en-US" dirty="0" err="1" smtClean="0"/>
              <a:t>NHDPlus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Fill</a:t>
            </a:r>
          </a:p>
          <a:p>
            <a:pPr lvl="1"/>
            <a:r>
              <a:rPr lang="en-US" dirty="0" smtClean="0"/>
              <a:t>Flow direction</a:t>
            </a:r>
          </a:p>
          <a:p>
            <a:pPr lvl="1"/>
            <a:r>
              <a:rPr lang="en-US" dirty="0" smtClean="0"/>
              <a:t>Flow Accumulation</a:t>
            </a:r>
          </a:p>
          <a:p>
            <a:pPr lvl="1"/>
            <a:r>
              <a:rPr lang="en-US" dirty="0" smtClean="0"/>
              <a:t>Outlet</a:t>
            </a:r>
          </a:p>
          <a:p>
            <a:pPr lvl="1"/>
            <a:r>
              <a:rPr lang="en-US" dirty="0" smtClean="0"/>
              <a:t>Watershed</a:t>
            </a:r>
          </a:p>
          <a:p>
            <a:pPr lvl="1"/>
            <a:r>
              <a:rPr lang="en-US" dirty="0" smtClean="0"/>
              <a:t>Raster to Polygon</a:t>
            </a:r>
          </a:p>
          <a:p>
            <a:pPr lvl="1"/>
            <a:r>
              <a:rPr lang="en-US" dirty="0" smtClean="0"/>
              <a:t>Tabulated Area (211 Mi.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1674" y="3124200"/>
            <a:ext cx="2362201" cy="333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dirty="0" smtClean="0"/>
              <a:t>Logan River Basin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47408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Snow Water Equivalent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obtained (SWE) from NRCS</a:t>
            </a:r>
          </a:p>
          <a:p>
            <a:r>
              <a:rPr lang="en-US" dirty="0" smtClean="0"/>
              <a:t>8 Station data</a:t>
            </a:r>
          </a:p>
          <a:p>
            <a:r>
              <a:rPr lang="en-US" dirty="0" smtClean="0"/>
              <a:t>Found average SWE for each day</a:t>
            </a:r>
          </a:p>
          <a:p>
            <a:pPr lvl="1"/>
            <a:r>
              <a:rPr lang="en-US" dirty="0" smtClean="0"/>
              <a:t>Took average for Feb. 1, Feb 15, Mar.1 Mar, </a:t>
            </a:r>
            <a:r>
              <a:rPr lang="en-US" dirty="0" smtClean="0"/>
              <a:t>15…</a:t>
            </a:r>
            <a:endParaRPr lang="en-US" dirty="0" smtClean="0"/>
          </a:p>
          <a:p>
            <a:pPr lvl="1"/>
            <a:r>
              <a:rPr lang="en-US" dirty="0" smtClean="0"/>
              <a:t>Plotted each series with corresponding date</a:t>
            </a:r>
          </a:p>
          <a:p>
            <a:pPr lvl="1"/>
            <a:r>
              <a:rPr lang="en-US" dirty="0" smtClean="0"/>
              <a:t>Found that SWE was related to elevation </a:t>
            </a:r>
          </a:p>
          <a:p>
            <a:pPr lvl="1"/>
            <a:r>
              <a:rPr lang="en-US" dirty="0" smtClean="0"/>
              <a:t>SWE = a + </a:t>
            </a:r>
            <a:r>
              <a:rPr lang="en-US" dirty="0" err="1" smtClean="0"/>
              <a:t>bz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276592"/>
              </p:ext>
            </p:extLst>
          </p:nvPr>
        </p:nvGraphicFramePr>
        <p:xfrm>
          <a:off x="533400" y="457200"/>
          <a:ext cx="7924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Theory of Elevation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01632"/>
              </p:ext>
            </p:extLst>
          </p:nvPr>
        </p:nvGraphicFramePr>
        <p:xfrm>
          <a:off x="609600" y="16764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11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10991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Relating SWE to flow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801929"/>
              </p:ext>
            </p:extLst>
          </p:nvPr>
        </p:nvGraphicFramePr>
        <p:xfrm>
          <a:off x="609600" y="1524000"/>
          <a:ext cx="7848600" cy="434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530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Interpolate </a:t>
            </a:r>
            <a:r>
              <a:rPr lang="en-US" dirty="0" smtClean="0"/>
              <a:t>the SWE over the watershed using </a:t>
            </a:r>
            <a:r>
              <a:rPr lang="en-US" dirty="0" smtClean="0"/>
              <a:t>kriging</a:t>
            </a:r>
            <a:r>
              <a:rPr lang="en-US" dirty="0" smtClean="0"/>
              <a:t> function</a:t>
            </a:r>
            <a:endParaRPr lang="en-US" dirty="0" smtClean="0"/>
          </a:p>
          <a:p>
            <a:r>
              <a:rPr lang="en-US" dirty="0" smtClean="0"/>
              <a:t>Show relationship of SWE = a + </a:t>
            </a:r>
            <a:r>
              <a:rPr lang="en-US" dirty="0" err="1" smtClean="0"/>
              <a:t>bz</a:t>
            </a:r>
            <a:r>
              <a:rPr lang="en-US" dirty="0" smtClean="0"/>
              <a:t> in different maps at different time of the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Estimate total SWE storage for entire Logan River Catchment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508</TotalTime>
  <Words>192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Analysis of the Snow Water Equivalent (SWE) in the Logan River Watershed</vt:lpstr>
      <vt:lpstr>Objective</vt:lpstr>
      <vt:lpstr>Building the Logan River Catchment</vt:lpstr>
      <vt:lpstr>Logan River Basin</vt:lpstr>
      <vt:lpstr>Snow Water Equivalent</vt:lpstr>
      <vt:lpstr>PowerPoint Presentation</vt:lpstr>
      <vt:lpstr>Theory of Elevation</vt:lpstr>
      <vt:lpstr>Relating SWE to flow</vt:lpstr>
      <vt:lpstr>Work to be done</vt:lpstr>
      <vt:lpstr>Thanks!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labuser</cp:lastModifiedBy>
  <cp:revision>27</cp:revision>
  <dcterms:created xsi:type="dcterms:W3CDTF">2011-11-22T07:45:48Z</dcterms:created>
  <dcterms:modified xsi:type="dcterms:W3CDTF">2011-11-22T18:08:11Z</dcterms:modified>
</cp:coreProperties>
</file>