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2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4C70-3282-4F8C-BE07-6E674761ED7F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92ED-35BD-44B0-973F-0D6EDCE5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4C70-3282-4F8C-BE07-6E674761ED7F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92ED-35BD-44B0-973F-0D6EDCE5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4C70-3282-4F8C-BE07-6E674761ED7F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92ED-35BD-44B0-973F-0D6EDCE59DB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4C70-3282-4F8C-BE07-6E674761ED7F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92ED-35BD-44B0-973F-0D6EDCE59D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4C70-3282-4F8C-BE07-6E674761ED7F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92ED-35BD-44B0-973F-0D6EDCE5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4C70-3282-4F8C-BE07-6E674761ED7F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92ED-35BD-44B0-973F-0D6EDCE59D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4C70-3282-4F8C-BE07-6E674761ED7F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92ED-35BD-44B0-973F-0D6EDCE5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4C70-3282-4F8C-BE07-6E674761ED7F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92ED-35BD-44B0-973F-0D6EDCE5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4C70-3282-4F8C-BE07-6E674761ED7F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92ED-35BD-44B0-973F-0D6EDCE5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4C70-3282-4F8C-BE07-6E674761ED7F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92ED-35BD-44B0-973F-0D6EDCE59DB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4C70-3282-4F8C-BE07-6E674761ED7F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92ED-35BD-44B0-973F-0D6EDCE59D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5B4C70-3282-4F8C-BE07-6E674761ED7F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55692ED-35BD-44B0-973F-0D6EDCE59D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aterdata.usgs.gov/nwi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685800"/>
            <a:ext cx="38862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Labyrinth Weir Flow Analysis &amp; Maps</a:t>
            </a:r>
            <a:endParaRPr lang="en-US" b="1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2819400"/>
            <a:ext cx="3276600" cy="457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n w="3175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 Nate Christensen</a:t>
            </a:r>
            <a:endParaRPr lang="en-US" sz="2000" b="1" dirty="0">
              <a:ln w="3175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4163338" cy="2781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9"/>
          <a:stretch/>
        </p:blipFill>
        <p:spPr>
          <a:xfrm>
            <a:off x="1295400" y="3810000"/>
            <a:ext cx="6629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7848600" cy="73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CrossSections</a:t>
            </a:r>
            <a:r>
              <a:rPr lang="en-US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900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Lake Brazos  </a:t>
            </a:r>
            <a:endParaRPr lang="en-US" sz="2900" b="1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1" y="1143000"/>
            <a:ext cx="82677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4724400" cy="73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 </a:t>
            </a:r>
            <a:r>
              <a:rPr lang="en-US" b="1" dirty="0" err="1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Possibilites</a:t>
            </a:r>
            <a:r>
              <a:rPr lang="en-US" b="1" dirty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en-US" sz="2900" b="1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" y="1143000"/>
            <a:ext cx="4765834" cy="4601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71800"/>
            <a:ext cx="50387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4724400" cy="73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 To Be Done -</a:t>
            </a:r>
            <a:endParaRPr lang="en-US" sz="2900" b="1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2514600"/>
            <a:ext cx="4724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Tabulate the error in flow calculations</a:t>
            </a:r>
          </a:p>
          <a:p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at Aquifer/spring water in watersheds</a:t>
            </a:r>
          </a:p>
          <a:p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at land-use maps to establish danger zones </a:t>
            </a:r>
          </a:p>
          <a:p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Maybe run a HEC-RAS model</a:t>
            </a:r>
          </a:p>
          <a:p>
            <a:pPr marL="0" indent="0">
              <a:buNone/>
            </a:pPr>
            <a:r>
              <a:rPr lang="en-US" sz="2000" b="1" dirty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(time pending)</a:t>
            </a:r>
          </a:p>
          <a:p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GIS can be a handy design tool</a:t>
            </a:r>
          </a:p>
          <a:p>
            <a:pPr marL="0" indent="0">
              <a:buNone/>
            </a:pPr>
            <a:endParaRPr lang="en-US" sz="2000" b="1" dirty="0" smtClean="0">
              <a:ln w="3175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000" b="1" dirty="0" smtClean="0">
              <a:ln w="3175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ln w="3175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5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0065" y="457200"/>
            <a:ext cx="4343400" cy="73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 -</a:t>
            </a:r>
            <a:endParaRPr lang="en-US" b="1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19200" y="2971800"/>
            <a:ext cx="4724400" cy="2539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Lake Brazos Dam &amp; 19</a:t>
            </a:r>
            <a:r>
              <a:rPr lang="en-US" sz="2000" b="1" baseline="30000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Street Spillway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Five Labyrinth Weirs in Texas region</a:t>
            </a:r>
          </a:p>
          <a:p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Unique applications (measure flow rate, control floods, alter flow regime)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Understand flow </a:t>
            </a:r>
            <a:r>
              <a:rPr lang="en-US" sz="2000" b="1" dirty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onditions</a:t>
            </a:r>
            <a:endParaRPr lang="en-US" sz="2000" b="1" dirty="0">
              <a:ln w="3175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5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6" y="2667000"/>
            <a:ext cx="8202367" cy="39801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28600"/>
            <a:ext cx="4343400" cy="73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Objectives -</a:t>
            </a:r>
            <a:endParaRPr lang="en-US" b="1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599" y="838200"/>
            <a:ext cx="4323121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Delineate Watersheds at each weir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Determine flow accumulation &amp; compare to stream flow data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19600" y="838200"/>
            <a:ext cx="4484914" cy="1435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Hydrographs, Cross-sections, &amp; maps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Feasibility of ArcGIS as a design tool for labyrinth weirs</a:t>
            </a:r>
          </a:p>
          <a:p>
            <a:pPr>
              <a:lnSpc>
                <a:spcPct val="150000"/>
              </a:lnSpc>
            </a:pPr>
            <a:endParaRPr lang="en-US" sz="1800" b="1" dirty="0" smtClean="0">
              <a:ln w="3175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4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686800" cy="73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Watersheds </a:t>
            </a:r>
            <a:r>
              <a:rPr lang="en-US" sz="2100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n-US" sz="2500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Texas State Plane Coordinates </a:t>
            </a:r>
            <a:endParaRPr lang="en-US" sz="2500" b="1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10193" y="878792"/>
            <a:ext cx="6472645" cy="63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Lake Brazos Dam – large scale project w/Grid Network </a:t>
            </a:r>
            <a:endParaRPr lang="en-US" sz="2000" b="1" dirty="0">
              <a:ln w="3175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17617"/>
            <a:ext cx="6096000" cy="4882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096000" cy="490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66" y="1718114"/>
            <a:ext cx="6967538" cy="4681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" y="1513432"/>
            <a:ext cx="7204165" cy="49868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78237" y="5334000"/>
            <a:ext cx="18092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Mean Annual Flow = 1500 </a:t>
            </a:r>
            <a:r>
              <a:rPr lang="en-US" dirty="0" err="1" smtClean="0"/>
              <a:t>cfs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4572000" cy="73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Flow Comparison -</a:t>
            </a:r>
            <a:endParaRPr lang="en-US" sz="2500" b="1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92" y="1143000"/>
            <a:ext cx="6500813" cy="3968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0" y="5241701"/>
            <a:ext cx="6196013" cy="14258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67400" y="6019800"/>
            <a:ext cx="914400" cy="64776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686800" cy="73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Watersheds </a:t>
            </a:r>
            <a:r>
              <a:rPr lang="en-US" sz="2100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n-US" sz="2500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Texas State Plane Coordinates </a:t>
            </a:r>
            <a:endParaRPr lang="en-US" sz="2500" b="1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10194" y="878792"/>
            <a:ext cx="6762206" cy="63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</a:t>
            </a:r>
            <a:r>
              <a:rPr lang="en-US" sz="2000" b="1" baseline="30000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2000" b="1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Street Spillway – small scale project w/Grid Network </a:t>
            </a:r>
          </a:p>
          <a:p>
            <a:pPr>
              <a:lnSpc>
                <a:spcPct val="150000"/>
              </a:lnSpc>
            </a:pPr>
            <a:endParaRPr lang="en-US" sz="2000" b="1" dirty="0">
              <a:ln w="3175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90" y="1792310"/>
            <a:ext cx="5070916" cy="4727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11" y="1792309"/>
            <a:ext cx="5070916" cy="4727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08" y="1792310"/>
            <a:ext cx="5110778" cy="4702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5121738"/>
            <a:ext cx="14635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Mean Annual Flow = 15 </a:t>
            </a:r>
            <a:r>
              <a:rPr lang="en-US" dirty="0" err="1" smtClean="0"/>
              <a:t>cfs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228600"/>
            <a:ext cx="4572000" cy="73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Flow Comparison -</a:t>
            </a:r>
            <a:endParaRPr lang="en-US" sz="2500" b="1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62" y="860729"/>
            <a:ext cx="6781800" cy="4019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891011"/>
            <a:ext cx="6838950" cy="1600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41324" y="5817691"/>
            <a:ext cx="914400" cy="64776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4572000" cy="73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Flow Hydrograph </a:t>
            </a:r>
            <a:r>
              <a:rPr lang="en-US" sz="2800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en-US" sz="2800" dirty="0" smtClean="0">
                <a:hlinkClick r:id="rId2"/>
              </a:rPr>
              <a:t>http://waterdata.usgs.gov/nwis/</a:t>
            </a:r>
            <a:endParaRPr lang="en-US" sz="2500" b="1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63414"/>
            <a:ext cx="8775240" cy="53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324600" cy="73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CrossSections</a:t>
            </a:r>
            <a:r>
              <a:rPr lang="en-US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900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Elmendorf Lake</a:t>
            </a:r>
            <a:endParaRPr lang="en-US" sz="2900" b="1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49201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554</TotalTime>
  <Words>169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Labyrinth Weir Flow Analysis &amp;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Labyrinth Weir Flow Analysis &amp; Maps</dc:title>
  <dc:creator>Nathan C</dc:creator>
  <cp:lastModifiedBy>Student</cp:lastModifiedBy>
  <cp:revision>5</cp:revision>
  <dcterms:created xsi:type="dcterms:W3CDTF">2011-11-28T23:08:39Z</dcterms:created>
  <dcterms:modified xsi:type="dcterms:W3CDTF">2011-11-30T22:30:43Z</dcterms:modified>
</cp:coreProperties>
</file>