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2" autoAdjust="0"/>
    <p:restoredTop sz="94660"/>
  </p:normalViewPr>
  <p:slideViewPr>
    <p:cSldViewPr>
      <p:cViewPr varScale="1">
        <p:scale>
          <a:sx n="69" d="100"/>
          <a:sy n="69" d="100"/>
        </p:scale>
        <p:origin x="-13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5B86-B25F-402D-82A3-277EE8BD430D}" type="datetimeFigureOut">
              <a:rPr lang="en-US" smtClean="0"/>
              <a:pPr/>
              <a:t>11/23/2010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016A-95B7-453F-BA77-323A7F0445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5B86-B25F-402D-82A3-277EE8BD430D}" type="datetimeFigureOut">
              <a:rPr lang="en-US" smtClean="0"/>
              <a:pPr/>
              <a:t>11/23/2010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016A-95B7-453F-BA77-323A7F0445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5B86-B25F-402D-82A3-277EE8BD430D}" type="datetimeFigureOut">
              <a:rPr lang="en-US" smtClean="0"/>
              <a:pPr/>
              <a:t>11/23/2010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016A-95B7-453F-BA77-323A7F0445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5B86-B25F-402D-82A3-277EE8BD430D}" type="datetimeFigureOut">
              <a:rPr lang="en-US" smtClean="0"/>
              <a:pPr/>
              <a:t>11/23/2010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016A-95B7-453F-BA77-323A7F0445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5B86-B25F-402D-82A3-277EE8BD430D}" type="datetimeFigureOut">
              <a:rPr lang="en-US" smtClean="0"/>
              <a:pPr/>
              <a:t>11/23/2010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016A-95B7-453F-BA77-323A7F0445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5B86-B25F-402D-82A3-277EE8BD430D}" type="datetimeFigureOut">
              <a:rPr lang="en-US" smtClean="0"/>
              <a:pPr/>
              <a:t>11/23/2010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016A-95B7-453F-BA77-323A7F0445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5B86-B25F-402D-82A3-277EE8BD430D}" type="datetimeFigureOut">
              <a:rPr lang="en-US" smtClean="0"/>
              <a:pPr/>
              <a:t>11/23/2010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016A-95B7-453F-BA77-323A7F0445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5B86-B25F-402D-82A3-277EE8BD430D}" type="datetimeFigureOut">
              <a:rPr lang="en-US" smtClean="0"/>
              <a:pPr/>
              <a:t>11/23/2010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016A-95B7-453F-BA77-323A7F0445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5B86-B25F-402D-82A3-277EE8BD430D}" type="datetimeFigureOut">
              <a:rPr lang="en-US" smtClean="0"/>
              <a:pPr/>
              <a:t>11/23/2010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016A-95B7-453F-BA77-323A7F0445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5B86-B25F-402D-82A3-277EE8BD430D}" type="datetimeFigureOut">
              <a:rPr lang="en-US" smtClean="0"/>
              <a:pPr/>
              <a:t>11/23/2010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016A-95B7-453F-BA77-323A7F0445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5B86-B25F-402D-82A3-277EE8BD430D}" type="datetimeFigureOut">
              <a:rPr lang="en-US" smtClean="0"/>
              <a:pPr/>
              <a:t>11/23/2010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5EC016A-95B7-453F-BA77-323A7F0445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F35B86-B25F-402D-82A3-277EE8BD430D}" type="datetimeFigureOut">
              <a:rPr lang="en-US" smtClean="0"/>
              <a:pPr/>
              <a:t>11/23/2010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EC016A-95B7-453F-BA77-323A7F04451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676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Aberdeen, ID Groundwater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38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Jerimiah Fenton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2001 Water Level Map</a:t>
            </a:r>
            <a:endParaRPr lang="en-US" dirty="0"/>
          </a:p>
        </p:txBody>
      </p:sp>
      <p:pic>
        <p:nvPicPr>
          <p:cNvPr id="6" name="Picture 5" descr="2001waterlevel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371600"/>
            <a:ext cx="5953125" cy="5295900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1219200"/>
            <a:ext cx="2039937" cy="403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5334000"/>
            <a:ext cx="3746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1800" y="6096000"/>
            <a:ext cx="2039937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2002 Water Level Map</a:t>
            </a:r>
            <a:endParaRPr lang="en-US" dirty="0"/>
          </a:p>
        </p:txBody>
      </p:sp>
      <p:pic>
        <p:nvPicPr>
          <p:cNvPr id="4" name="Picture 3" descr="2002waterlevel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456929"/>
            <a:ext cx="5562600" cy="5229399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1219200"/>
            <a:ext cx="2039937" cy="403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5334000"/>
            <a:ext cx="3746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1800" y="6096000"/>
            <a:ext cx="2039937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2008 Water Level Map</a:t>
            </a:r>
            <a:endParaRPr lang="en-US" dirty="0"/>
          </a:p>
        </p:txBody>
      </p:sp>
      <p:pic>
        <p:nvPicPr>
          <p:cNvPr id="4" name="Picture 3" descr="2008waterlevel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456309"/>
            <a:ext cx="5562600" cy="5251999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1219200"/>
            <a:ext cx="2039937" cy="403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5334000"/>
            <a:ext cx="3746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1800" y="6096000"/>
            <a:ext cx="2039937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 table is actually decreasing in </a:t>
            </a:r>
            <a:r>
              <a:rPr lang="en-US" dirty="0" smtClean="0"/>
              <a:t>most of the </a:t>
            </a:r>
            <a:r>
              <a:rPr lang="en-US" dirty="0" smtClean="0"/>
              <a:t>area</a:t>
            </a:r>
          </a:p>
          <a:p>
            <a:r>
              <a:rPr lang="en-US" dirty="0" smtClean="0"/>
              <a:t>There is no proof that ponds </a:t>
            </a:r>
            <a:r>
              <a:rPr lang="en-US" dirty="0" smtClean="0"/>
              <a:t>are the cause of increased water table</a:t>
            </a:r>
          </a:p>
          <a:p>
            <a:r>
              <a:rPr lang="en-US" dirty="0" smtClean="0"/>
              <a:t>One well has significantly increased</a:t>
            </a:r>
          </a:p>
          <a:p>
            <a:r>
              <a:rPr lang="en-US" dirty="0" smtClean="0"/>
              <a:t>More data is required</a:t>
            </a:r>
            <a:endParaRPr lang="en-US" dirty="0" smtClean="0"/>
          </a:p>
          <a:p>
            <a:r>
              <a:rPr lang="en-US" dirty="0" smtClean="0"/>
              <a:t>Ponds may just be leaking into surrounding area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 for more current data</a:t>
            </a:r>
            <a:endParaRPr lang="en-US" dirty="0" smtClean="0"/>
          </a:p>
          <a:p>
            <a:r>
              <a:rPr lang="en-US" dirty="0" smtClean="0"/>
              <a:t>Look </a:t>
            </a:r>
            <a:r>
              <a:rPr lang="en-US" dirty="0" smtClean="0"/>
              <a:t>at the direction of ground water flow (AHGW)</a:t>
            </a:r>
          </a:p>
          <a:p>
            <a:r>
              <a:rPr lang="en-US" dirty="0" smtClean="0"/>
              <a:t>Spatial Perspective of ponds (images)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ARCGIS.com. Physical Base Map. &lt;arcgis.com&gt;. Path: Search for Data: Base maps: Physical. (Oct 30, 2010).</a:t>
            </a:r>
          </a:p>
          <a:p>
            <a:r>
              <a:rPr lang="en-US" dirty="0" smtClean="0"/>
              <a:t>Aqueveo. “ARC Hydro Groundwater Tutorials: Wells and Time Series.” [Electronic Version].</a:t>
            </a:r>
          </a:p>
          <a:p>
            <a:r>
              <a:rPr lang="en-US" dirty="0" smtClean="0"/>
              <a:t>USGS.gov. NWIS: </a:t>
            </a:r>
            <a:r>
              <a:rPr lang="en-US" i="1" dirty="0" smtClean="0"/>
              <a:t>Ground Water Levels For Idaho. &lt; http://nwis.waterdata.usgs.gov/id/nwis/gwlevels &gt;. (Oct 15, 2010).</a:t>
            </a:r>
            <a:endParaRPr lang="en-US" dirty="0" smtClean="0"/>
          </a:p>
          <a:p>
            <a:r>
              <a:rPr lang="en-US" dirty="0" smtClean="0"/>
              <a:t>Water Well Consultants. Verbal Contact.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Aberdeen Wetlands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the 1970s irrigation water was delivered through canals</a:t>
            </a:r>
          </a:p>
          <a:p>
            <a:r>
              <a:rPr lang="en-US" dirty="0" smtClean="0"/>
              <a:t>Resulted in ponds and high water tables</a:t>
            </a:r>
          </a:p>
          <a:p>
            <a:r>
              <a:rPr lang="en-US" dirty="0" smtClean="0"/>
              <a:t>Pressurized irrigation replaced canals</a:t>
            </a:r>
          </a:p>
          <a:p>
            <a:r>
              <a:rPr lang="en-US" dirty="0" smtClean="0"/>
              <a:t>Ponds Dried Up</a:t>
            </a:r>
            <a:endParaRPr lang="en-US" dirty="0"/>
          </a:p>
        </p:txBody>
      </p:sp>
      <p:pic>
        <p:nvPicPr>
          <p:cNvPr id="4" name="Picture 3" descr="Aberde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0" y="3810000"/>
            <a:ext cx="3505200" cy="2724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Pond Rehabilitation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Fish and Game wanted to bring back ponds</a:t>
            </a:r>
          </a:p>
          <a:p>
            <a:r>
              <a:rPr lang="en-US" dirty="0" smtClean="0"/>
              <a:t>Use wells to pump water constantly into dammed  areas</a:t>
            </a:r>
          </a:p>
        </p:txBody>
      </p:sp>
      <p:pic>
        <p:nvPicPr>
          <p:cNvPr id="4" name="Picture 3" descr="AberdeenPon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2971800"/>
            <a:ext cx="4391025" cy="36284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Resulted in flooding of surrounding fields</a:t>
            </a:r>
          </a:p>
          <a:p>
            <a:r>
              <a:rPr lang="en-US" dirty="0" smtClean="0"/>
              <a:t>Increase in mosquito population decreased livestock birth rate</a:t>
            </a:r>
          </a:p>
          <a:p>
            <a:r>
              <a:rPr lang="en-US" dirty="0" smtClean="0"/>
              <a:t>Farmers have requested a water level analysis to see if the Fish and Game ponds are the cause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series water tables </a:t>
            </a:r>
          </a:p>
          <a:p>
            <a:r>
              <a:rPr lang="en-US" dirty="0" smtClean="0"/>
              <a:t>This should give an idea of how the ponds have affected the area water tables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USGS well water levels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514600"/>
            <a:ext cx="7772400" cy="4155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Table Data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8372" y="1935163"/>
            <a:ext cx="8247027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Spatial Representation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Display X,Y coordinates (similar to Ex 2)</a:t>
            </a:r>
          </a:p>
          <a:p>
            <a:r>
              <a:rPr lang="en-US" dirty="0" smtClean="0"/>
              <a:t>A lot of data for 2001, 2002, 2008</a:t>
            </a:r>
            <a:endParaRPr lang="en-US" dirty="0"/>
          </a:p>
        </p:txBody>
      </p:sp>
      <p:pic>
        <p:nvPicPr>
          <p:cNvPr id="4" name="Picture 3" descr="Well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3124200"/>
            <a:ext cx="5353050" cy="34637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IDW Spatial Analyst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Interpolates a raster surface from points</a:t>
            </a:r>
          </a:p>
          <a:p>
            <a:r>
              <a:rPr lang="en-US" dirty="0" smtClean="0"/>
              <a:t>IDW was used to generate interpolated water depth maps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151</TotalTime>
  <Words>306</Words>
  <Application>Microsoft Office PowerPoint</Application>
  <PresentationFormat>On-screen Show (4:3)</PresentationFormat>
  <Paragraphs>44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Aberdeen, ID Groundwater Analysis</vt:lpstr>
      <vt:lpstr>Aberdeen Wetlands</vt:lpstr>
      <vt:lpstr>Pond Rehabilitation</vt:lpstr>
      <vt:lpstr>Problems</vt:lpstr>
      <vt:lpstr>Solution Approach</vt:lpstr>
      <vt:lpstr>Data Collection</vt:lpstr>
      <vt:lpstr>Water Table Data</vt:lpstr>
      <vt:lpstr>Spatial Representation of Data</vt:lpstr>
      <vt:lpstr>IDW Spatial Analyst Tool</vt:lpstr>
      <vt:lpstr>2001 Water Level Map</vt:lpstr>
      <vt:lpstr>2002 Water Level Map</vt:lpstr>
      <vt:lpstr>2008 Water Level Map</vt:lpstr>
      <vt:lpstr>Conclusions</vt:lpstr>
      <vt:lpstr>Further Work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Aberdeen, ID Groundwater Analysis</dc:title>
  <dc:creator>JJ</dc:creator>
  <cp:lastModifiedBy>JJ</cp:lastModifiedBy>
  <cp:revision>52</cp:revision>
  <dcterms:created xsi:type="dcterms:W3CDTF">2010-11-23T05:06:31Z</dcterms:created>
  <dcterms:modified xsi:type="dcterms:W3CDTF">2010-11-23T07:45:24Z</dcterms:modified>
</cp:coreProperties>
</file>