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2" r:id="rId5"/>
    <p:sldId id="264" r:id="rId6"/>
    <p:sldId id="263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8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2CF9-4A85-4B56-B53A-36F3926CF6FF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1FAA-5DDD-4D50-95C2-FB839CAF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user\Desktop\20100118_ValleyFi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91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258" y="533400"/>
            <a:ext cx="7772400" cy="2743199"/>
          </a:xfrm>
        </p:spPr>
        <p:txBody>
          <a:bodyPr>
            <a:normAutofit/>
          </a:bodyPr>
          <a:lstStyle/>
          <a:p>
            <a:r>
              <a:rPr lang="en-US" b="1" dirty="0"/>
              <a:t>Run-off and Flood Prediction for the Muddy </a:t>
            </a:r>
            <a:r>
              <a:rPr lang="en-US" b="1" dirty="0" smtClean="0"/>
              <a:t>River</a:t>
            </a:r>
            <a:br>
              <a:rPr lang="en-US" b="1" dirty="0" smtClean="0"/>
            </a:br>
            <a:r>
              <a:rPr lang="en-US" b="1" dirty="0" smtClean="0"/>
              <a:t>By Erik Robison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41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478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Problematic flooding occurs in Moapa Valley approximately once every 10 years.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If these floods are occurring every 10 years what would be the magnitude and flooding extent of a 100 year storm.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364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Problem</a:t>
            </a:r>
            <a:endParaRPr lang="en-US" sz="4800" dirty="0"/>
          </a:p>
        </p:txBody>
      </p:sp>
      <p:pic>
        <p:nvPicPr>
          <p:cNvPr id="1026" name="Picture 2" descr="C:\Users\labuser\Desktop\DCP_03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1" b="242"/>
          <a:stretch/>
        </p:blipFill>
        <p:spPr bwMode="auto">
          <a:xfrm>
            <a:off x="1263252" y="2286000"/>
            <a:ext cx="6629400" cy="27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8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" y="685800"/>
            <a:ext cx="9142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Determine the Magnitude of a 100 year storm event on the Muddy </a:t>
            </a:r>
            <a:r>
              <a:rPr lang="en-US" sz="2400" dirty="0"/>
              <a:t>R</a:t>
            </a:r>
            <a:r>
              <a:rPr lang="en-US" sz="2400" dirty="0" smtClean="0"/>
              <a:t>iver catchment basin.</a:t>
            </a:r>
          </a:p>
          <a:p>
            <a:pPr algn="ctr"/>
            <a:r>
              <a:rPr lang="en-US" sz="2400" dirty="0" smtClean="0"/>
              <a:t> Route the 100 year storm runoff through Moapa Valley, to determine extents of Flooding.</a:t>
            </a:r>
          </a:p>
          <a:p>
            <a:pPr algn="ctr"/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3623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Objective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" y="2286000"/>
            <a:ext cx="9168168" cy="458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Data from </a:t>
            </a:r>
            <a:r>
              <a:rPr lang="en-US" sz="2400" dirty="0" err="1" smtClean="0"/>
              <a:t>NHDPlus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was used to develop a </a:t>
            </a:r>
            <a:r>
              <a:rPr lang="en-US" sz="2400" dirty="0" smtClean="0"/>
              <a:t>DEM, Flow Accumulation, Flow lines, and Flow Direction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of the area (30 m x 30 m cell size)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Rainfall data was collected from the </a:t>
            </a:r>
            <a:r>
              <a:rPr lang="en-US" sz="2400" dirty="0" smtClean="0"/>
              <a:t>NOAA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website for the area to determine the 100 year storm event </a:t>
            </a:r>
            <a:r>
              <a:rPr lang="en-US" sz="2400" dirty="0" smtClean="0"/>
              <a:t>Precipitation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intensity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and duration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Soil data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was obtained from the </a:t>
            </a:r>
            <a:r>
              <a:rPr lang="en-US" sz="2400" dirty="0" smtClean="0"/>
              <a:t>NRCS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(National Resources conservation Services)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Land cover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was obtained from </a:t>
            </a:r>
            <a:r>
              <a:rPr lang="en-US" sz="2400" dirty="0" smtClean="0"/>
              <a:t>ArcGIS online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(National Land Cover Data set)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685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28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user\Desktop\deser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9161233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3337" y="990600"/>
            <a:ext cx="5943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Precipitation events for a 100 year storm were evaluated at a 100 year return period and 24 hour duration on the catchment basin.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Approximately 2.62</a:t>
            </a:r>
            <a:r>
              <a:rPr lang="en-US" sz="2000" b="1" dirty="0" smtClean="0"/>
              <a:t> inches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1100" b="1" dirty="0" smtClean="0"/>
              <a:t>Note: </a:t>
            </a:r>
            <a:r>
              <a:rPr lang="en-US" sz="1100" b="1" dirty="0" smtClean="0"/>
              <a:t>The actual precipitation</a:t>
            </a:r>
            <a:r>
              <a:rPr lang="en-US" sz="1100" b="1" dirty="0" smtClean="0"/>
              <a:t> </a:t>
            </a:r>
            <a:r>
              <a:rPr lang="en-US" sz="1100" b="1" dirty="0" smtClean="0"/>
              <a:t>number may be smaller than </a:t>
            </a:r>
            <a:r>
              <a:rPr lang="en-US" sz="1100" b="1" dirty="0" smtClean="0"/>
              <a:t> calculated, </a:t>
            </a:r>
            <a:r>
              <a:rPr lang="en-US" sz="1100" b="1" dirty="0" smtClean="0"/>
              <a:t>because the drainage basin is large, and a storm event </a:t>
            </a:r>
            <a:r>
              <a:rPr lang="en-US" sz="1100" b="1" dirty="0" smtClean="0"/>
              <a:t>may</a:t>
            </a:r>
            <a:r>
              <a:rPr lang="en-US" sz="1100" b="1" dirty="0" smtClean="0"/>
              <a:t> </a:t>
            </a:r>
            <a:r>
              <a:rPr lang="en-US" sz="1100" b="1" dirty="0" smtClean="0"/>
              <a:t>not cover the entire basin.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2286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0753" r="27481" b="4752"/>
          <a:stretch/>
        </p:blipFill>
        <p:spPr bwMode="auto">
          <a:xfrm>
            <a:off x="2069237" y="10910"/>
            <a:ext cx="7086600" cy="683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Land Cover Data, and soil data were used to determine SCS curve numbers for the Drainage Basin.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49164"/>
              </p:ext>
            </p:extLst>
          </p:nvPr>
        </p:nvGraphicFramePr>
        <p:xfrm>
          <a:off x="2128421" y="2649189"/>
          <a:ext cx="6096000" cy="116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2527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198119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Approximately 89% of the land cover in this drainage is Barren soil, with a few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Mixed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Forests,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less than 1%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Barren Soil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69964" y="4154470"/>
                <a:ext cx="1924007" cy="5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𝐼𝑎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)^2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𝐼𝑎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64" y="4154470"/>
                <a:ext cx="1924007" cy="526426"/>
              </a:xfrm>
              <a:prstGeom prst="rect">
                <a:avLst/>
              </a:prstGeom>
              <a:blipFill rotWithShape="1">
                <a:blip r:embed="rId3"/>
                <a:stretch>
                  <a:fillRect l="-2532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974381" y="4154190"/>
                <a:ext cx="1276311" cy="485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𝐶𝑁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-10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81" y="4154190"/>
                <a:ext cx="1276311" cy="485839"/>
              </a:xfrm>
              <a:prstGeom prst="rect">
                <a:avLst/>
              </a:prstGeom>
              <a:blipFill rotWithShape="1">
                <a:blip r:embed="rId4"/>
                <a:stretch>
                  <a:fillRect l="-3828" r="-382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33600" y="5248364"/>
            <a:ext cx="2596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 = runoff (in)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 = precipitation (in)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Initial Abstraction (in)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CN = Curve Number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9" y="3417332"/>
            <a:ext cx="13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r>
              <a:rPr lang="en-US" dirty="0" smtClean="0"/>
              <a:t> forest</a:t>
            </a:r>
          </a:p>
        </p:txBody>
      </p:sp>
    </p:spTree>
    <p:extLst>
      <p:ext uri="{BB962C8B-B14F-4D97-AF65-F5344CB8AC3E}">
        <p14:creationId xmlns:p14="http://schemas.microsoft.com/office/powerpoint/2010/main" val="212286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Large accumulations of Runoff are present due to the size of the drainage basin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Flooding will continue to be an issue until changes to the environment occur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219200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225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705" y="1676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Due to the lack of sufficient cross-section information, routing the 100 year storm to determine the extents of flooding isn’t </a:t>
            </a:r>
            <a:r>
              <a:rPr lang="en-US" dirty="0" smtClean="0"/>
              <a:t>possible.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Future </a:t>
            </a:r>
            <a:r>
              <a:rPr lang="en-US" dirty="0" smtClean="0"/>
              <a:t>assessments of the basin would be necessary to determine the extents of flooding during a 100 year storm event (HEC-RAS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 </a:t>
            </a:r>
            <a:r>
              <a:rPr lang="en-US" dirty="0" smtClean="0"/>
              <a:t>to modify the river system to accommodate a 100 year storm is currently underway (modification of the current cross-sections).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Additional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225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905000"/>
            <a:ext cx="1600200" cy="117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4107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426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Run-off and Flood Prediction for the Muddy River By Erik Robison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Run-off and Flood Prediction for the Muddy River By Erik Robison</dc:title>
  <dc:creator>labuser</dc:creator>
  <cp:lastModifiedBy>labuser</cp:lastModifiedBy>
  <cp:revision>22</cp:revision>
  <dcterms:created xsi:type="dcterms:W3CDTF">2010-11-30T02:30:54Z</dcterms:created>
  <dcterms:modified xsi:type="dcterms:W3CDTF">2010-11-30T18:01:33Z</dcterms:modified>
</cp:coreProperties>
</file>