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ereket\Desktop\LinearRelation(CC%20and%20East%20Fork%20CC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  <c:intercept val="0"/>
            <c:dispRSqr val="1"/>
            <c:dispEq val="1"/>
            <c:trendlineLbl>
              <c:layout>
                <c:manualLayout>
                  <c:x val="3.1407480314960642E-2"/>
                  <c:y val="0.29240193934091624"/>
                </c:manualLayout>
              </c:layout>
              <c:numFmt formatCode="General" sourceLinked="0"/>
            </c:trendlineLbl>
          </c:trendline>
          <c:xVal>
            <c:numRef>
              <c:f>Sheet1!$E$30:$E$149</c:f>
              <c:numCache>
                <c:formatCode>General</c:formatCode>
                <c:ptCount val="120"/>
                <c:pt idx="0">
                  <c:v>9.42</c:v>
                </c:pt>
                <c:pt idx="1">
                  <c:v>9.32</c:v>
                </c:pt>
                <c:pt idx="2">
                  <c:v>13.1</c:v>
                </c:pt>
                <c:pt idx="3">
                  <c:v>9.84</c:v>
                </c:pt>
                <c:pt idx="4">
                  <c:v>8.35</c:v>
                </c:pt>
                <c:pt idx="5">
                  <c:v>8.06</c:v>
                </c:pt>
                <c:pt idx="6">
                  <c:v>19.600000000000001</c:v>
                </c:pt>
                <c:pt idx="7">
                  <c:v>99.6</c:v>
                </c:pt>
                <c:pt idx="8">
                  <c:v>168.6</c:v>
                </c:pt>
                <c:pt idx="9">
                  <c:v>76.5</c:v>
                </c:pt>
                <c:pt idx="10">
                  <c:v>37.200000000000003</c:v>
                </c:pt>
                <c:pt idx="11">
                  <c:v>31.8</c:v>
                </c:pt>
                <c:pt idx="12">
                  <c:v>19.5</c:v>
                </c:pt>
                <c:pt idx="13">
                  <c:v>12.3</c:v>
                </c:pt>
                <c:pt idx="14">
                  <c:v>10.8</c:v>
                </c:pt>
                <c:pt idx="15">
                  <c:v>10.6</c:v>
                </c:pt>
                <c:pt idx="16">
                  <c:v>9.86</c:v>
                </c:pt>
                <c:pt idx="17">
                  <c:v>11.9</c:v>
                </c:pt>
                <c:pt idx="18">
                  <c:v>32.700000000000003</c:v>
                </c:pt>
                <c:pt idx="19">
                  <c:v>92.4</c:v>
                </c:pt>
                <c:pt idx="20">
                  <c:v>46.3</c:v>
                </c:pt>
                <c:pt idx="21">
                  <c:v>24.6</c:v>
                </c:pt>
                <c:pt idx="22">
                  <c:v>22.6</c:v>
                </c:pt>
                <c:pt idx="23">
                  <c:v>17.399999999999999</c:v>
                </c:pt>
                <c:pt idx="24">
                  <c:v>8.85</c:v>
                </c:pt>
                <c:pt idx="25">
                  <c:v>7.94</c:v>
                </c:pt>
                <c:pt idx="26">
                  <c:v>6.81</c:v>
                </c:pt>
                <c:pt idx="27">
                  <c:v>5.9</c:v>
                </c:pt>
                <c:pt idx="28">
                  <c:v>5.71</c:v>
                </c:pt>
                <c:pt idx="29">
                  <c:v>6.99</c:v>
                </c:pt>
                <c:pt idx="30">
                  <c:v>11.4</c:v>
                </c:pt>
                <c:pt idx="31">
                  <c:v>80.5</c:v>
                </c:pt>
                <c:pt idx="32">
                  <c:v>152.19999999999999</c:v>
                </c:pt>
                <c:pt idx="33">
                  <c:v>74</c:v>
                </c:pt>
                <c:pt idx="34">
                  <c:v>31.3</c:v>
                </c:pt>
                <c:pt idx="35">
                  <c:v>22</c:v>
                </c:pt>
                <c:pt idx="36">
                  <c:v>11.9</c:v>
                </c:pt>
                <c:pt idx="37">
                  <c:v>10.8</c:v>
                </c:pt>
                <c:pt idx="38">
                  <c:v>9.4700000000000006</c:v>
                </c:pt>
                <c:pt idx="39">
                  <c:v>8.82</c:v>
                </c:pt>
                <c:pt idx="40">
                  <c:v>8.2100000000000009</c:v>
                </c:pt>
                <c:pt idx="41">
                  <c:v>8.69</c:v>
                </c:pt>
                <c:pt idx="42">
                  <c:v>13.9</c:v>
                </c:pt>
                <c:pt idx="43">
                  <c:v>86.8</c:v>
                </c:pt>
                <c:pt idx="44">
                  <c:v>153.5</c:v>
                </c:pt>
                <c:pt idx="45">
                  <c:v>46.5</c:v>
                </c:pt>
                <c:pt idx="46">
                  <c:v>27.6</c:v>
                </c:pt>
                <c:pt idx="47">
                  <c:v>21.2</c:v>
                </c:pt>
                <c:pt idx="48">
                  <c:v>12.9</c:v>
                </c:pt>
                <c:pt idx="49">
                  <c:v>12</c:v>
                </c:pt>
                <c:pt idx="50">
                  <c:v>11</c:v>
                </c:pt>
                <c:pt idx="51">
                  <c:v>9.6300000000000008</c:v>
                </c:pt>
                <c:pt idx="52">
                  <c:v>9</c:v>
                </c:pt>
                <c:pt idx="53">
                  <c:v>9.6</c:v>
                </c:pt>
                <c:pt idx="54">
                  <c:v>29.5</c:v>
                </c:pt>
                <c:pt idx="55">
                  <c:v>128.19999999999999</c:v>
                </c:pt>
                <c:pt idx="56">
                  <c:v>81.7</c:v>
                </c:pt>
                <c:pt idx="57">
                  <c:v>40.6</c:v>
                </c:pt>
                <c:pt idx="58">
                  <c:v>25</c:v>
                </c:pt>
                <c:pt idx="59">
                  <c:v>13.6</c:v>
                </c:pt>
                <c:pt idx="60">
                  <c:v>12</c:v>
                </c:pt>
                <c:pt idx="61">
                  <c:v>9.99</c:v>
                </c:pt>
                <c:pt idx="62">
                  <c:v>10</c:v>
                </c:pt>
                <c:pt idx="63">
                  <c:v>9.6999999999999993</c:v>
                </c:pt>
                <c:pt idx="64">
                  <c:v>9.39</c:v>
                </c:pt>
                <c:pt idx="65">
                  <c:v>9.2899999999999991</c:v>
                </c:pt>
                <c:pt idx="66">
                  <c:v>11.2</c:v>
                </c:pt>
                <c:pt idx="67">
                  <c:v>81.099999999999994</c:v>
                </c:pt>
                <c:pt idx="68">
                  <c:v>124.7</c:v>
                </c:pt>
                <c:pt idx="69">
                  <c:v>47.1</c:v>
                </c:pt>
                <c:pt idx="70">
                  <c:v>27.6</c:v>
                </c:pt>
                <c:pt idx="71">
                  <c:v>21.9</c:v>
                </c:pt>
                <c:pt idx="72">
                  <c:v>10.8</c:v>
                </c:pt>
                <c:pt idx="73">
                  <c:v>9.91</c:v>
                </c:pt>
                <c:pt idx="74">
                  <c:v>10.7</c:v>
                </c:pt>
                <c:pt idx="75">
                  <c:v>10.6</c:v>
                </c:pt>
                <c:pt idx="76">
                  <c:v>8.25</c:v>
                </c:pt>
                <c:pt idx="77">
                  <c:v>8.48</c:v>
                </c:pt>
                <c:pt idx="78">
                  <c:v>23.6</c:v>
                </c:pt>
                <c:pt idx="79">
                  <c:v>107.8</c:v>
                </c:pt>
                <c:pt idx="80">
                  <c:v>150.6</c:v>
                </c:pt>
                <c:pt idx="81">
                  <c:v>54.6</c:v>
                </c:pt>
                <c:pt idx="82">
                  <c:v>29.5</c:v>
                </c:pt>
                <c:pt idx="83">
                  <c:v>19.5</c:v>
                </c:pt>
                <c:pt idx="84">
                  <c:v>13.2</c:v>
                </c:pt>
                <c:pt idx="85">
                  <c:v>14</c:v>
                </c:pt>
                <c:pt idx="86">
                  <c:v>11.1</c:v>
                </c:pt>
                <c:pt idx="87">
                  <c:v>11.3</c:v>
                </c:pt>
                <c:pt idx="88">
                  <c:v>11</c:v>
                </c:pt>
                <c:pt idx="89">
                  <c:v>14.4</c:v>
                </c:pt>
                <c:pt idx="90">
                  <c:v>25.1</c:v>
                </c:pt>
                <c:pt idx="91">
                  <c:v>97.8</c:v>
                </c:pt>
                <c:pt idx="92">
                  <c:v>126.8</c:v>
                </c:pt>
                <c:pt idx="93">
                  <c:v>37.9</c:v>
                </c:pt>
                <c:pt idx="94">
                  <c:v>28.8</c:v>
                </c:pt>
                <c:pt idx="95">
                  <c:v>15.5</c:v>
                </c:pt>
                <c:pt idx="96">
                  <c:v>11.5</c:v>
                </c:pt>
                <c:pt idx="97">
                  <c:v>10</c:v>
                </c:pt>
                <c:pt idx="98">
                  <c:v>9.1300000000000008</c:v>
                </c:pt>
                <c:pt idx="99">
                  <c:v>8.82</c:v>
                </c:pt>
                <c:pt idx="100">
                  <c:v>8.9700000000000006</c:v>
                </c:pt>
                <c:pt idx="101">
                  <c:v>7.77</c:v>
                </c:pt>
                <c:pt idx="102">
                  <c:v>13.1</c:v>
                </c:pt>
                <c:pt idx="103">
                  <c:v>140.69999999999999</c:v>
                </c:pt>
                <c:pt idx="104">
                  <c:v>116.7</c:v>
                </c:pt>
                <c:pt idx="105">
                  <c:v>45.2</c:v>
                </c:pt>
                <c:pt idx="106">
                  <c:v>22.2</c:v>
                </c:pt>
                <c:pt idx="107">
                  <c:v>18.100000000000001</c:v>
                </c:pt>
                <c:pt idx="108">
                  <c:v>14.2</c:v>
                </c:pt>
                <c:pt idx="109">
                  <c:v>15</c:v>
                </c:pt>
                <c:pt idx="110">
                  <c:v>13.4</c:v>
                </c:pt>
                <c:pt idx="111">
                  <c:v>10</c:v>
                </c:pt>
                <c:pt idx="112">
                  <c:v>10</c:v>
                </c:pt>
                <c:pt idx="113">
                  <c:v>11.7</c:v>
                </c:pt>
                <c:pt idx="114">
                  <c:v>22.5</c:v>
                </c:pt>
                <c:pt idx="115">
                  <c:v>180.7</c:v>
                </c:pt>
                <c:pt idx="116">
                  <c:v>135.69999999999999</c:v>
                </c:pt>
                <c:pt idx="117">
                  <c:v>46</c:v>
                </c:pt>
                <c:pt idx="118">
                  <c:v>28.2</c:v>
                </c:pt>
                <c:pt idx="119">
                  <c:v>12.5</c:v>
                </c:pt>
              </c:numCache>
            </c:numRef>
          </c:xVal>
          <c:yVal>
            <c:numRef>
              <c:f>Sheet1!$C$30:$C$149</c:f>
              <c:numCache>
                <c:formatCode>General</c:formatCode>
                <c:ptCount val="120"/>
                <c:pt idx="0">
                  <c:v>13.8</c:v>
                </c:pt>
                <c:pt idx="1">
                  <c:v>20.7</c:v>
                </c:pt>
                <c:pt idx="2">
                  <c:v>29.5</c:v>
                </c:pt>
                <c:pt idx="3">
                  <c:v>28.7</c:v>
                </c:pt>
                <c:pt idx="4">
                  <c:v>27.3</c:v>
                </c:pt>
                <c:pt idx="5">
                  <c:v>22.5</c:v>
                </c:pt>
                <c:pt idx="6">
                  <c:v>149.19999999999999</c:v>
                </c:pt>
                <c:pt idx="7">
                  <c:v>368.2</c:v>
                </c:pt>
                <c:pt idx="8">
                  <c:v>356.2</c:v>
                </c:pt>
                <c:pt idx="9">
                  <c:v>137.5</c:v>
                </c:pt>
                <c:pt idx="10">
                  <c:v>58.2</c:v>
                </c:pt>
                <c:pt idx="11">
                  <c:v>57.8</c:v>
                </c:pt>
                <c:pt idx="12">
                  <c:v>40</c:v>
                </c:pt>
                <c:pt idx="13">
                  <c:v>34</c:v>
                </c:pt>
                <c:pt idx="14">
                  <c:v>31.6</c:v>
                </c:pt>
                <c:pt idx="15">
                  <c:v>28.3</c:v>
                </c:pt>
                <c:pt idx="16">
                  <c:v>25.5</c:v>
                </c:pt>
                <c:pt idx="17">
                  <c:v>68.400000000000006</c:v>
                </c:pt>
                <c:pt idx="18">
                  <c:v>128.19999999999999</c:v>
                </c:pt>
                <c:pt idx="19">
                  <c:v>226.5</c:v>
                </c:pt>
                <c:pt idx="20">
                  <c:v>57.5</c:v>
                </c:pt>
                <c:pt idx="21">
                  <c:v>21.3</c:v>
                </c:pt>
                <c:pt idx="22">
                  <c:v>10.6</c:v>
                </c:pt>
                <c:pt idx="23">
                  <c:v>17.600000000000001</c:v>
                </c:pt>
                <c:pt idx="24">
                  <c:v>21.9</c:v>
                </c:pt>
                <c:pt idx="25">
                  <c:v>20.3</c:v>
                </c:pt>
                <c:pt idx="26">
                  <c:v>17.399999999999999</c:v>
                </c:pt>
                <c:pt idx="27">
                  <c:v>17.399999999999999</c:v>
                </c:pt>
                <c:pt idx="28">
                  <c:v>17.3</c:v>
                </c:pt>
                <c:pt idx="29">
                  <c:v>35</c:v>
                </c:pt>
                <c:pt idx="30">
                  <c:v>58.5</c:v>
                </c:pt>
                <c:pt idx="31">
                  <c:v>311.10000000000002</c:v>
                </c:pt>
                <c:pt idx="32">
                  <c:v>394.7</c:v>
                </c:pt>
                <c:pt idx="33">
                  <c:v>113.7</c:v>
                </c:pt>
                <c:pt idx="34">
                  <c:v>22.5</c:v>
                </c:pt>
                <c:pt idx="35">
                  <c:v>31.9</c:v>
                </c:pt>
                <c:pt idx="36">
                  <c:v>29.2</c:v>
                </c:pt>
                <c:pt idx="37">
                  <c:v>25.2</c:v>
                </c:pt>
                <c:pt idx="38">
                  <c:v>22.1</c:v>
                </c:pt>
                <c:pt idx="39">
                  <c:v>21.6</c:v>
                </c:pt>
                <c:pt idx="40">
                  <c:v>27.4</c:v>
                </c:pt>
                <c:pt idx="41">
                  <c:v>33.4</c:v>
                </c:pt>
                <c:pt idx="42">
                  <c:v>65.7</c:v>
                </c:pt>
                <c:pt idx="43">
                  <c:v>324.89999999999998</c:v>
                </c:pt>
                <c:pt idx="44">
                  <c:v>309.10000000000002</c:v>
                </c:pt>
                <c:pt idx="45">
                  <c:v>63.1</c:v>
                </c:pt>
                <c:pt idx="46">
                  <c:v>47.5</c:v>
                </c:pt>
                <c:pt idx="47">
                  <c:v>34.700000000000003</c:v>
                </c:pt>
                <c:pt idx="48">
                  <c:v>30.1</c:v>
                </c:pt>
                <c:pt idx="49">
                  <c:v>29.1</c:v>
                </c:pt>
                <c:pt idx="50">
                  <c:v>27.7</c:v>
                </c:pt>
                <c:pt idx="51">
                  <c:v>31.6</c:v>
                </c:pt>
                <c:pt idx="52">
                  <c:v>28</c:v>
                </c:pt>
                <c:pt idx="53">
                  <c:v>30.8</c:v>
                </c:pt>
                <c:pt idx="54">
                  <c:v>209.4</c:v>
                </c:pt>
                <c:pt idx="55">
                  <c:v>356.8</c:v>
                </c:pt>
                <c:pt idx="56">
                  <c:v>141.4</c:v>
                </c:pt>
                <c:pt idx="57">
                  <c:v>51.5</c:v>
                </c:pt>
                <c:pt idx="58">
                  <c:v>24.4</c:v>
                </c:pt>
                <c:pt idx="59">
                  <c:v>16.399999999999999</c:v>
                </c:pt>
                <c:pt idx="60">
                  <c:v>30.5</c:v>
                </c:pt>
                <c:pt idx="61">
                  <c:v>25.6</c:v>
                </c:pt>
                <c:pt idx="62">
                  <c:v>20</c:v>
                </c:pt>
                <c:pt idx="63">
                  <c:v>25.6</c:v>
                </c:pt>
                <c:pt idx="64">
                  <c:v>23.2</c:v>
                </c:pt>
                <c:pt idx="65">
                  <c:v>23.3</c:v>
                </c:pt>
                <c:pt idx="66">
                  <c:v>55.9</c:v>
                </c:pt>
                <c:pt idx="67">
                  <c:v>317.39999999999998</c:v>
                </c:pt>
                <c:pt idx="68">
                  <c:v>225.4</c:v>
                </c:pt>
                <c:pt idx="69">
                  <c:v>43.9</c:v>
                </c:pt>
                <c:pt idx="70">
                  <c:v>21</c:v>
                </c:pt>
                <c:pt idx="71">
                  <c:v>30.4</c:v>
                </c:pt>
                <c:pt idx="72">
                  <c:v>31.2</c:v>
                </c:pt>
                <c:pt idx="73">
                  <c:v>36.9</c:v>
                </c:pt>
                <c:pt idx="74">
                  <c:v>29.6</c:v>
                </c:pt>
                <c:pt idx="75">
                  <c:v>36.5</c:v>
                </c:pt>
                <c:pt idx="76">
                  <c:v>35</c:v>
                </c:pt>
                <c:pt idx="77">
                  <c:v>68.099999999999994</c:v>
                </c:pt>
                <c:pt idx="78">
                  <c:v>147</c:v>
                </c:pt>
                <c:pt idx="79">
                  <c:v>374.8</c:v>
                </c:pt>
                <c:pt idx="80">
                  <c:v>296.2</c:v>
                </c:pt>
                <c:pt idx="81">
                  <c:v>71.5</c:v>
                </c:pt>
                <c:pt idx="82">
                  <c:v>26.6</c:v>
                </c:pt>
                <c:pt idx="83">
                  <c:v>42.2</c:v>
                </c:pt>
                <c:pt idx="84">
                  <c:v>34.5</c:v>
                </c:pt>
                <c:pt idx="85">
                  <c:v>37</c:v>
                </c:pt>
                <c:pt idx="86">
                  <c:v>31.1</c:v>
                </c:pt>
                <c:pt idx="87">
                  <c:v>31</c:v>
                </c:pt>
                <c:pt idx="88">
                  <c:v>30.3</c:v>
                </c:pt>
                <c:pt idx="89">
                  <c:v>108</c:v>
                </c:pt>
                <c:pt idx="90">
                  <c:v>214.1</c:v>
                </c:pt>
                <c:pt idx="91">
                  <c:v>418.4</c:v>
                </c:pt>
                <c:pt idx="92">
                  <c:v>211.5</c:v>
                </c:pt>
                <c:pt idx="93">
                  <c:v>41</c:v>
                </c:pt>
                <c:pt idx="94">
                  <c:v>17.5</c:v>
                </c:pt>
                <c:pt idx="95">
                  <c:v>29.5</c:v>
                </c:pt>
                <c:pt idx="96">
                  <c:v>33.200000000000003</c:v>
                </c:pt>
                <c:pt idx="97">
                  <c:v>31.3</c:v>
                </c:pt>
                <c:pt idx="98">
                  <c:v>25.2</c:v>
                </c:pt>
                <c:pt idx="99">
                  <c:v>25.9</c:v>
                </c:pt>
                <c:pt idx="100">
                  <c:v>22.8</c:v>
                </c:pt>
                <c:pt idx="101">
                  <c:v>27.9</c:v>
                </c:pt>
                <c:pt idx="102">
                  <c:v>121.7</c:v>
                </c:pt>
                <c:pt idx="103">
                  <c:v>536.29999999999995</c:v>
                </c:pt>
                <c:pt idx="104">
                  <c:v>205.7</c:v>
                </c:pt>
                <c:pt idx="105">
                  <c:v>57.4</c:v>
                </c:pt>
                <c:pt idx="106">
                  <c:v>24.2</c:v>
                </c:pt>
                <c:pt idx="107">
                  <c:v>43.8</c:v>
                </c:pt>
                <c:pt idx="108">
                  <c:v>37.200000000000003</c:v>
                </c:pt>
                <c:pt idx="109">
                  <c:v>41.7</c:v>
                </c:pt>
                <c:pt idx="110">
                  <c:v>33.5</c:v>
                </c:pt>
                <c:pt idx="111">
                  <c:v>34.4</c:v>
                </c:pt>
                <c:pt idx="112">
                  <c:v>31</c:v>
                </c:pt>
                <c:pt idx="113">
                  <c:v>70.8</c:v>
                </c:pt>
                <c:pt idx="114">
                  <c:v>179.8</c:v>
                </c:pt>
                <c:pt idx="115">
                  <c:v>574.20000000000005</c:v>
                </c:pt>
                <c:pt idx="116">
                  <c:v>240.8</c:v>
                </c:pt>
                <c:pt idx="117">
                  <c:v>69.7</c:v>
                </c:pt>
                <c:pt idx="118">
                  <c:v>20.7</c:v>
                </c:pt>
                <c:pt idx="119">
                  <c:v>17.899999999999999</c:v>
                </c:pt>
              </c:numCache>
            </c:numRef>
          </c:yVal>
        </c:ser>
        <c:axId val="108460288"/>
        <c:axId val="108429696"/>
      </c:scatterChart>
      <c:valAx>
        <c:axId val="1084602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East Fork Chalk Creek (USGS10130700)</a:t>
                </a:r>
              </a:p>
            </c:rich>
          </c:tx>
        </c:title>
        <c:numFmt formatCode="General" sourceLinked="1"/>
        <c:tickLblPos val="nextTo"/>
        <c:crossAx val="108429696"/>
        <c:crosses val="autoZero"/>
        <c:crossBetween val="midCat"/>
      </c:valAx>
      <c:valAx>
        <c:axId val="1084296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Chalk Creek (USGS10131000)</a:t>
                </a:r>
              </a:p>
            </c:rich>
          </c:tx>
        </c:title>
        <c:numFmt formatCode="General" sourceLinked="1"/>
        <c:tickLblPos val="nextTo"/>
        <c:crossAx val="108460288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og"/>
          </c:trendline>
          <c:trendline>
            <c:trendlineType val="log"/>
          </c:trendline>
          <c:trendline>
            <c:trendlineType val="log"/>
          </c:trendline>
          <c:trendline>
            <c:trendlineType val="exp"/>
            <c:intercept val="1"/>
            <c:dispRSqr val="1"/>
            <c:dispEq val="1"/>
            <c:trendlineLbl>
              <c:layout>
                <c:manualLayout>
                  <c:x val="0.12213276465441819"/>
                  <c:y val="0.21633894721493149"/>
                </c:manualLayout>
              </c:layout>
              <c:numFmt formatCode="General" sourceLinked="0"/>
            </c:trendlineLbl>
          </c:trendline>
          <c:xVal>
            <c:numRef>
              <c:f>'[Discharge and EquivalentFlow.xlsx]Sheet1'!$H$5:$H$373</c:f>
              <c:numCache>
                <c:formatCode>0.0</c:formatCode>
                <c:ptCount val="369"/>
                <c:pt idx="0">
                  <c:v>269.6445967741937</c:v>
                </c:pt>
                <c:pt idx="1">
                  <c:v>365.41999999999973</c:v>
                </c:pt>
                <c:pt idx="2">
                  <c:v>443.51379032258063</c:v>
                </c:pt>
                <c:pt idx="3">
                  <c:v>548.13000000000011</c:v>
                </c:pt>
                <c:pt idx="4">
                  <c:v>608.5421774193544</c:v>
                </c:pt>
                <c:pt idx="5">
                  <c:v>633.59112903225798</c:v>
                </c:pt>
                <c:pt idx="6">
                  <c:v>652.7462096774193</c:v>
                </c:pt>
                <c:pt idx="7">
                  <c:v>708.7379838709677</c:v>
                </c:pt>
                <c:pt idx="8">
                  <c:v>744.10120967741932</c:v>
                </c:pt>
                <c:pt idx="9">
                  <c:v>0</c:v>
                </c:pt>
                <c:pt idx="10">
                  <c:v>44.204032258064515</c:v>
                </c:pt>
                <c:pt idx="11">
                  <c:v>151.76717741935485</c:v>
                </c:pt>
                <c:pt idx="12">
                  <c:v>360.99959677419315</c:v>
                </c:pt>
                <c:pt idx="13">
                  <c:v>533.3953225806456</c:v>
                </c:pt>
                <c:pt idx="14">
                  <c:v>691.05637096774285</c:v>
                </c:pt>
                <c:pt idx="15">
                  <c:v>785.35830645161309</c:v>
                </c:pt>
                <c:pt idx="16">
                  <c:v>873.76637096774323</c:v>
                </c:pt>
                <c:pt idx="17">
                  <c:v>916.49693548387097</c:v>
                </c:pt>
                <c:pt idx="18">
                  <c:v>928.28467741935572</c:v>
                </c:pt>
                <c:pt idx="19">
                  <c:v>954.80709677419338</c:v>
                </c:pt>
                <c:pt idx="20">
                  <c:v>1010.7988709677438</c:v>
                </c:pt>
                <c:pt idx="21">
                  <c:v>38.310161290322519</c:v>
                </c:pt>
                <c:pt idx="22">
                  <c:v>141.45290322580638</c:v>
                </c:pt>
                <c:pt idx="23">
                  <c:v>223.96709677419361</c:v>
                </c:pt>
                <c:pt idx="24">
                  <c:v>232.80790322580629</c:v>
                </c:pt>
                <c:pt idx="25">
                  <c:v>310.90169354838673</c:v>
                </c:pt>
                <c:pt idx="26">
                  <c:v>421.41177419354841</c:v>
                </c:pt>
                <c:pt idx="27">
                  <c:v>573.17895161290323</c:v>
                </c:pt>
                <c:pt idx="28">
                  <c:v>733.78693548387093</c:v>
                </c:pt>
                <c:pt idx="29">
                  <c:v>839.87661290322546</c:v>
                </c:pt>
                <c:pt idx="30">
                  <c:v>872.29290322580653</c:v>
                </c:pt>
                <c:pt idx="31">
                  <c:v>881.13370967742026</c:v>
                </c:pt>
                <c:pt idx="32">
                  <c:v>937.12548387096808</c:v>
                </c:pt>
                <c:pt idx="33">
                  <c:v>36.836693548387096</c:v>
                </c:pt>
                <c:pt idx="34">
                  <c:v>120.82435483870958</c:v>
                </c:pt>
                <c:pt idx="35">
                  <c:v>188.60387096774173</c:v>
                </c:pt>
                <c:pt idx="36">
                  <c:v>545.18306451613034</c:v>
                </c:pt>
                <c:pt idx="37">
                  <c:v>660.11354838709735</c:v>
                </c:pt>
                <c:pt idx="38">
                  <c:v>766.20322580645166</c:v>
                </c:pt>
                <c:pt idx="39">
                  <c:v>951.86016129032248</c:v>
                </c:pt>
                <c:pt idx="40">
                  <c:v>1031.4274193548388</c:v>
                </c:pt>
                <c:pt idx="41">
                  <c:v>1097.733467741936</c:v>
                </c:pt>
                <c:pt idx="42">
                  <c:v>1144.8844354838698</c:v>
                </c:pt>
                <c:pt idx="43">
                  <c:v>1196.4558064516143</c:v>
                </c:pt>
                <c:pt idx="44">
                  <c:v>1320.2270967741933</c:v>
                </c:pt>
                <c:pt idx="45">
                  <c:v>107.56314516129032</c:v>
                </c:pt>
                <c:pt idx="46">
                  <c:v>207.75895161290327</c:v>
                </c:pt>
                <c:pt idx="47">
                  <c:v>310.90169354838673</c:v>
                </c:pt>
                <c:pt idx="48">
                  <c:v>313.84862903225832</c:v>
                </c:pt>
                <c:pt idx="49">
                  <c:v>391.94241935483876</c:v>
                </c:pt>
                <c:pt idx="50">
                  <c:v>506.87290322580691</c:v>
                </c:pt>
                <c:pt idx="51">
                  <c:v>652.7462096774193</c:v>
                </c:pt>
                <c:pt idx="52">
                  <c:v>810.4072580645153</c:v>
                </c:pt>
                <c:pt idx="53">
                  <c:v>923.86427419354732</c:v>
                </c:pt>
                <c:pt idx="54">
                  <c:v>968.06830645161301</c:v>
                </c:pt>
                <c:pt idx="55">
                  <c:v>1044.6886290322582</c:v>
                </c:pt>
                <c:pt idx="56">
                  <c:v>1146.3579032258058</c:v>
                </c:pt>
                <c:pt idx="57">
                  <c:v>36.836693548387096</c:v>
                </c:pt>
                <c:pt idx="58">
                  <c:v>138.50596774193548</c:v>
                </c:pt>
                <c:pt idx="59">
                  <c:v>246.0691129032258</c:v>
                </c:pt>
                <c:pt idx="60">
                  <c:v>465.61580645161263</c:v>
                </c:pt>
                <c:pt idx="61">
                  <c:v>520.13411290322586</c:v>
                </c:pt>
                <c:pt idx="62">
                  <c:v>607.06870967741952</c:v>
                </c:pt>
                <c:pt idx="63">
                  <c:v>727.89306451612981</c:v>
                </c:pt>
                <c:pt idx="64">
                  <c:v>826.61540322580652</c:v>
                </c:pt>
                <c:pt idx="65">
                  <c:v>947.43975806451635</c:v>
                </c:pt>
                <c:pt idx="66">
                  <c:v>990.17032258064592</c:v>
                </c:pt>
                <c:pt idx="67">
                  <c:v>1075.6314516129028</c:v>
                </c:pt>
                <c:pt idx="68">
                  <c:v>1168.4599193548388</c:v>
                </c:pt>
                <c:pt idx="69">
                  <c:v>50.097903225806455</c:v>
                </c:pt>
                <c:pt idx="70">
                  <c:v>147.34677419354799</c:v>
                </c:pt>
                <c:pt idx="71">
                  <c:v>353.63225806451612</c:v>
                </c:pt>
                <c:pt idx="72">
                  <c:v>428.77911290322538</c:v>
                </c:pt>
                <c:pt idx="73">
                  <c:v>481.82395161290322</c:v>
                </c:pt>
                <c:pt idx="74">
                  <c:v>605.59524193548339</c:v>
                </c:pt>
                <c:pt idx="75">
                  <c:v>691.05637096774285</c:v>
                </c:pt>
                <c:pt idx="76">
                  <c:v>780.93790322580639</c:v>
                </c:pt>
                <c:pt idx="77">
                  <c:v>829.56233870967753</c:v>
                </c:pt>
                <c:pt idx="78">
                  <c:v>873.76637096774323</c:v>
                </c:pt>
                <c:pt idx="79">
                  <c:v>917.97040322580654</c:v>
                </c:pt>
                <c:pt idx="80">
                  <c:v>959.22749999999996</c:v>
                </c:pt>
                <c:pt idx="81">
                  <c:v>47.150967741935474</c:v>
                </c:pt>
                <c:pt idx="82">
                  <c:v>213.65282258064533</c:v>
                </c:pt>
                <c:pt idx="83">
                  <c:v>349.21185483870966</c:v>
                </c:pt>
                <c:pt idx="84">
                  <c:v>478.87701612903231</c:v>
                </c:pt>
                <c:pt idx="85">
                  <c:v>615.90951612903211</c:v>
                </c:pt>
                <c:pt idx="86">
                  <c:v>800.0929838709676</c:v>
                </c:pt>
                <c:pt idx="87">
                  <c:v>979.85604838709639</c:v>
                </c:pt>
                <c:pt idx="88">
                  <c:v>1200.8762096774194</c:v>
                </c:pt>
                <c:pt idx="89">
                  <c:v>1277.4965322580645</c:v>
                </c:pt>
                <c:pt idx="90">
                  <c:v>1320.2270967741933</c:v>
                </c:pt>
                <c:pt idx="91">
                  <c:v>1343.8025806451612</c:v>
                </c:pt>
                <c:pt idx="92">
                  <c:v>1392.4270161290331</c:v>
                </c:pt>
                <c:pt idx="93">
                  <c:v>72.199919354838713</c:v>
                </c:pt>
                <c:pt idx="94">
                  <c:v>237.22830645161324</c:v>
                </c:pt>
                <c:pt idx="95">
                  <c:v>425.83217741935493</c:v>
                </c:pt>
                <c:pt idx="96">
                  <c:v>257.85685483870975</c:v>
                </c:pt>
                <c:pt idx="97">
                  <c:v>318.26903225806421</c:v>
                </c:pt>
                <c:pt idx="98">
                  <c:v>408.15056451612901</c:v>
                </c:pt>
                <c:pt idx="99">
                  <c:v>484.77088709677417</c:v>
                </c:pt>
                <c:pt idx="100">
                  <c:v>551.07693548387101</c:v>
                </c:pt>
                <c:pt idx="101">
                  <c:v>621.8033870967746</c:v>
                </c:pt>
                <c:pt idx="102">
                  <c:v>683.68903225806605</c:v>
                </c:pt>
                <c:pt idx="103">
                  <c:v>763.25629032258041</c:v>
                </c:pt>
                <c:pt idx="104">
                  <c:v>814.82766129032211</c:v>
                </c:pt>
                <c:pt idx="105">
                  <c:v>35.363225806451609</c:v>
                </c:pt>
                <c:pt idx="106">
                  <c:v>142.92637096774197</c:v>
                </c:pt>
                <c:pt idx="107">
                  <c:v>210.70588709677415</c:v>
                </c:pt>
                <c:pt idx="108">
                  <c:v>238.70177419354792</c:v>
                </c:pt>
                <c:pt idx="109">
                  <c:v>315.32209677419343</c:v>
                </c:pt>
                <c:pt idx="110">
                  <c:v>406.67709677419356</c:v>
                </c:pt>
                <c:pt idx="111">
                  <c:v>472.98314516128943</c:v>
                </c:pt>
                <c:pt idx="112">
                  <c:v>589.38709677419342</c:v>
                </c:pt>
                <c:pt idx="113">
                  <c:v>624.7503225806455</c:v>
                </c:pt>
                <c:pt idx="114">
                  <c:v>642.43193548387046</c:v>
                </c:pt>
                <c:pt idx="115">
                  <c:v>670.42782258064517</c:v>
                </c:pt>
                <c:pt idx="116">
                  <c:v>683.68903225806605</c:v>
                </c:pt>
                <c:pt idx="117">
                  <c:v>10.314274193548385</c:v>
                </c:pt>
                <c:pt idx="118">
                  <c:v>67.779516129032245</c:v>
                </c:pt>
                <c:pt idx="119">
                  <c:v>147.34677419354799</c:v>
                </c:pt>
                <c:pt idx="120">
                  <c:v>316.79556451612899</c:v>
                </c:pt>
                <c:pt idx="121">
                  <c:v>421.4117741935483</c:v>
                </c:pt>
                <c:pt idx="122">
                  <c:v>546.65653225806454</c:v>
                </c:pt>
                <c:pt idx="123">
                  <c:v>680.74209677419367</c:v>
                </c:pt>
                <c:pt idx="124">
                  <c:v>761.78282258064553</c:v>
                </c:pt>
                <c:pt idx="125">
                  <c:v>839.87661290322546</c:v>
                </c:pt>
                <c:pt idx="126">
                  <c:v>884.08064516129059</c:v>
                </c:pt>
                <c:pt idx="127">
                  <c:v>916.49693548387097</c:v>
                </c:pt>
                <c:pt idx="128">
                  <c:v>951.86016129032248</c:v>
                </c:pt>
                <c:pt idx="129">
                  <c:v>4.4204032258064485</c:v>
                </c:pt>
                <c:pt idx="130">
                  <c:v>86.934596774193565</c:v>
                </c:pt>
                <c:pt idx="131">
                  <c:v>216.5997580645159</c:v>
                </c:pt>
                <c:pt idx="132">
                  <c:v>238.70177419354792</c:v>
                </c:pt>
                <c:pt idx="133">
                  <c:v>340.37104838709683</c:v>
                </c:pt>
                <c:pt idx="134">
                  <c:v>450.8811290322576</c:v>
                </c:pt>
                <c:pt idx="135">
                  <c:v>517.18717741935473</c:v>
                </c:pt>
                <c:pt idx="136">
                  <c:v>611.48911290322576</c:v>
                </c:pt>
                <c:pt idx="137">
                  <c:v>699.89717741935488</c:v>
                </c:pt>
                <c:pt idx="138">
                  <c:v>736.73387096774354</c:v>
                </c:pt>
                <c:pt idx="139">
                  <c:v>764.72975806451655</c:v>
                </c:pt>
                <c:pt idx="140">
                  <c:v>803.03991935483839</c:v>
                </c:pt>
                <c:pt idx="141">
                  <c:v>19.155080645161267</c:v>
                </c:pt>
                <c:pt idx="142">
                  <c:v>89.881532258064397</c:v>
                </c:pt>
                <c:pt idx="143">
                  <c:v>169.44879032258063</c:v>
                </c:pt>
                <c:pt idx="144">
                  <c:v>291.74661290322564</c:v>
                </c:pt>
                <c:pt idx="145">
                  <c:v>343.31798387096808</c:v>
                </c:pt>
                <c:pt idx="146">
                  <c:v>453.82806451612913</c:v>
                </c:pt>
                <c:pt idx="147">
                  <c:v>570.23201612903233</c:v>
                </c:pt>
                <c:pt idx="148">
                  <c:v>711.6849193548386</c:v>
                </c:pt>
                <c:pt idx="149">
                  <c:v>810.4072580645153</c:v>
                </c:pt>
                <c:pt idx="150">
                  <c:v>842.82354838709659</c:v>
                </c:pt>
                <c:pt idx="151">
                  <c:v>900.28879032258226</c:v>
                </c:pt>
                <c:pt idx="152">
                  <c:v>993.11725806451545</c:v>
                </c:pt>
                <c:pt idx="153">
                  <c:v>29.469354838709656</c:v>
                </c:pt>
                <c:pt idx="154">
                  <c:v>114.93048387096772</c:v>
                </c:pt>
                <c:pt idx="155">
                  <c:v>203.33854838709712</c:v>
                </c:pt>
                <c:pt idx="156">
                  <c:v>294.69354838709666</c:v>
                </c:pt>
                <c:pt idx="157">
                  <c:v>330.05677419354868</c:v>
                </c:pt>
                <c:pt idx="158">
                  <c:v>418.46483870967717</c:v>
                </c:pt>
                <c:pt idx="159">
                  <c:v>477.40354838709669</c:v>
                </c:pt>
                <c:pt idx="160">
                  <c:v>564.33814516129019</c:v>
                </c:pt>
                <c:pt idx="161">
                  <c:v>643.90540322580659</c:v>
                </c:pt>
                <c:pt idx="162">
                  <c:v>698.42370967741954</c:v>
                </c:pt>
                <c:pt idx="163">
                  <c:v>742.62774193548387</c:v>
                </c:pt>
                <c:pt idx="164">
                  <c:v>777.99096774193538</c:v>
                </c:pt>
                <c:pt idx="165">
                  <c:v>20.628548387096771</c:v>
                </c:pt>
                <c:pt idx="166">
                  <c:v>172.39572580645159</c:v>
                </c:pt>
                <c:pt idx="167">
                  <c:v>260.80379032258065</c:v>
                </c:pt>
                <c:pt idx="168">
                  <c:v>424.35870967741943</c:v>
                </c:pt>
                <c:pt idx="169">
                  <c:v>527.50145161290288</c:v>
                </c:pt>
                <c:pt idx="170">
                  <c:v>642.43193548387046</c:v>
                </c:pt>
                <c:pt idx="171">
                  <c:v>764.72975806451655</c:v>
                </c:pt>
                <c:pt idx="172">
                  <c:v>937.12548387096774</c:v>
                </c:pt>
                <c:pt idx="173">
                  <c:v>1041.7416935483868</c:v>
                </c:pt>
                <c:pt idx="174">
                  <c:v>1102.153870967742</c:v>
                </c:pt>
                <c:pt idx="175">
                  <c:v>1197.9292741935483</c:v>
                </c:pt>
                <c:pt idx="176">
                  <c:v>1227.398629032258</c:v>
                </c:pt>
                <c:pt idx="177">
                  <c:v>7.3673387096774103</c:v>
                </c:pt>
                <c:pt idx="178">
                  <c:v>126.71822580645153</c:v>
                </c:pt>
                <c:pt idx="179">
                  <c:v>256.38338709677419</c:v>
                </c:pt>
                <c:pt idx="180">
                  <c:v>271.11806451612898</c:v>
                </c:pt>
                <c:pt idx="181">
                  <c:v>371.31387096774188</c:v>
                </c:pt>
                <c:pt idx="182">
                  <c:v>481.82395161290322</c:v>
                </c:pt>
                <c:pt idx="183">
                  <c:v>595.28096774193557</c:v>
                </c:pt>
                <c:pt idx="184">
                  <c:v>677.79516129032254</c:v>
                </c:pt>
                <c:pt idx="185">
                  <c:v>708.7379838709677</c:v>
                </c:pt>
                <c:pt idx="186">
                  <c:v>717.57879032258177</c:v>
                </c:pt>
                <c:pt idx="187">
                  <c:v>760.3093548387094</c:v>
                </c:pt>
                <c:pt idx="188">
                  <c:v>797.14604838709681</c:v>
                </c:pt>
                <c:pt idx="189">
                  <c:v>70.726451612903219</c:v>
                </c:pt>
                <c:pt idx="190">
                  <c:v>132.61209677419356</c:v>
                </c:pt>
                <c:pt idx="191">
                  <c:v>207.75895161290327</c:v>
                </c:pt>
                <c:pt idx="192">
                  <c:v>386.04854838709673</c:v>
                </c:pt>
                <c:pt idx="193">
                  <c:v>486.24435483870968</c:v>
                </c:pt>
                <c:pt idx="194">
                  <c:v>618.85645161290233</c:v>
                </c:pt>
                <c:pt idx="195">
                  <c:v>748.52161290322499</c:v>
                </c:pt>
                <c:pt idx="196">
                  <c:v>934.17854838709752</c:v>
                </c:pt>
                <c:pt idx="197">
                  <c:v>1072.684516129031</c:v>
                </c:pt>
                <c:pt idx="198">
                  <c:v>1153.7252419354838</c:v>
                </c:pt>
                <c:pt idx="199">
                  <c:v>1178.7741935483857</c:v>
                </c:pt>
                <c:pt idx="200">
                  <c:v>1224.4516935483869</c:v>
                </c:pt>
                <c:pt idx="201">
                  <c:v>86.934596774193565</c:v>
                </c:pt>
                <c:pt idx="202">
                  <c:v>200.39161290322596</c:v>
                </c:pt>
                <c:pt idx="203">
                  <c:v>303.53435483870965</c:v>
                </c:pt>
                <c:pt idx="204">
                  <c:v>324.16290322580693</c:v>
                </c:pt>
                <c:pt idx="205">
                  <c:v>499.50556451612903</c:v>
                </c:pt>
                <c:pt idx="206">
                  <c:v>615.90951612903211</c:v>
                </c:pt>
                <c:pt idx="207">
                  <c:v>742.62774193548341</c:v>
                </c:pt>
                <c:pt idx="208">
                  <c:v>826.61540322580652</c:v>
                </c:pt>
                <c:pt idx="209">
                  <c:v>882.60717741935468</c:v>
                </c:pt>
                <c:pt idx="210">
                  <c:v>928.28467741935572</c:v>
                </c:pt>
                <c:pt idx="211">
                  <c:v>951.86016129032248</c:v>
                </c:pt>
                <c:pt idx="212">
                  <c:v>991.64379032258137</c:v>
                </c:pt>
                <c:pt idx="213">
                  <c:v>29.469354838709656</c:v>
                </c:pt>
                <c:pt idx="214">
                  <c:v>107.56314516129029</c:v>
                </c:pt>
                <c:pt idx="215">
                  <c:v>215.12629032258064</c:v>
                </c:pt>
                <c:pt idx="216">
                  <c:v>503.9259677419351</c:v>
                </c:pt>
                <c:pt idx="217">
                  <c:v>633.59112903225798</c:v>
                </c:pt>
                <c:pt idx="218">
                  <c:v>710.21145161290326</c:v>
                </c:pt>
                <c:pt idx="219">
                  <c:v>786.83177419354797</c:v>
                </c:pt>
                <c:pt idx="220">
                  <c:v>903.2357258064518</c:v>
                </c:pt>
                <c:pt idx="221">
                  <c:v>993.11725806451545</c:v>
                </c:pt>
                <c:pt idx="222">
                  <c:v>1044.6886290322582</c:v>
                </c:pt>
                <c:pt idx="223">
                  <c:v>1149.3048387096774</c:v>
                </c:pt>
                <c:pt idx="224">
                  <c:v>1230.3455645161291</c:v>
                </c:pt>
                <c:pt idx="225">
                  <c:v>23.575483870967695</c:v>
                </c:pt>
                <c:pt idx="226">
                  <c:v>145.87330645161313</c:v>
                </c:pt>
                <c:pt idx="227">
                  <c:v>335.95064516129025</c:v>
                </c:pt>
                <c:pt idx="228">
                  <c:v>307.95475806451606</c:v>
                </c:pt>
                <c:pt idx="229">
                  <c:v>412.57096774193525</c:v>
                </c:pt>
                <c:pt idx="230">
                  <c:v>523.08104838709744</c:v>
                </c:pt>
                <c:pt idx="231">
                  <c:v>658.64008064516202</c:v>
                </c:pt>
                <c:pt idx="232">
                  <c:v>748.52161290322499</c:v>
                </c:pt>
                <c:pt idx="233">
                  <c:v>891.44798387096739</c:v>
                </c:pt>
                <c:pt idx="234">
                  <c:v>978.38258064516151</c:v>
                </c:pt>
                <c:pt idx="235">
                  <c:v>1055.0029032258058</c:v>
                </c:pt>
                <c:pt idx="236">
                  <c:v>1091.8395967741933</c:v>
                </c:pt>
                <c:pt idx="237">
                  <c:v>44.204032258064515</c:v>
                </c:pt>
                <c:pt idx="238">
                  <c:v>113.45701612903234</c:v>
                </c:pt>
                <c:pt idx="239">
                  <c:v>195.97120967741964</c:v>
                </c:pt>
                <c:pt idx="240">
                  <c:v>313.84862903225832</c:v>
                </c:pt>
                <c:pt idx="241">
                  <c:v>467.08927419354876</c:v>
                </c:pt>
                <c:pt idx="242">
                  <c:v>582.01975806451651</c:v>
                </c:pt>
                <c:pt idx="243">
                  <c:v>676.32169354838754</c:v>
                </c:pt>
                <c:pt idx="244">
                  <c:v>864.92556451612904</c:v>
                </c:pt>
                <c:pt idx="245">
                  <c:v>941.54588709677398</c:v>
                </c:pt>
                <c:pt idx="246">
                  <c:v>969.54177419354789</c:v>
                </c:pt>
                <c:pt idx="247">
                  <c:v>1027.0070161290323</c:v>
                </c:pt>
                <c:pt idx="248">
                  <c:v>1081.5253225806453</c:v>
                </c:pt>
                <c:pt idx="249">
                  <c:v>55.991774193548345</c:v>
                </c:pt>
                <c:pt idx="250">
                  <c:v>154.71411290322578</c:v>
                </c:pt>
                <c:pt idx="251">
                  <c:v>240.17524193548405</c:v>
                </c:pt>
                <c:pt idx="252">
                  <c:v>237.22830645161324</c:v>
                </c:pt>
                <c:pt idx="253">
                  <c:v>346.2649193548387</c:v>
                </c:pt>
                <c:pt idx="254">
                  <c:v>450.88112903225766</c:v>
                </c:pt>
                <c:pt idx="255">
                  <c:v>533.3953225806456</c:v>
                </c:pt>
                <c:pt idx="256">
                  <c:v>617.38298387096779</c:v>
                </c:pt>
                <c:pt idx="257">
                  <c:v>685.16249999999934</c:v>
                </c:pt>
                <c:pt idx="258">
                  <c:v>702.8441129032251</c:v>
                </c:pt>
                <c:pt idx="259">
                  <c:v>735.2604032258065</c:v>
                </c:pt>
                <c:pt idx="260">
                  <c:v>822.19500000000005</c:v>
                </c:pt>
                <c:pt idx="261">
                  <c:v>8.8408064516129024</c:v>
                </c:pt>
                <c:pt idx="262">
                  <c:v>32.416290322580643</c:v>
                </c:pt>
                <c:pt idx="263">
                  <c:v>119.35088709677404</c:v>
                </c:pt>
                <c:pt idx="264">
                  <c:v>277.01193548387062</c:v>
                </c:pt>
                <c:pt idx="265">
                  <c:v>349.21185483870966</c:v>
                </c:pt>
                <c:pt idx="266">
                  <c:v>416.99137096774155</c:v>
                </c:pt>
                <c:pt idx="267">
                  <c:v>549.60346774193545</c:v>
                </c:pt>
                <c:pt idx="268">
                  <c:v>621.8033870967746</c:v>
                </c:pt>
                <c:pt idx="269">
                  <c:v>658.64008064516202</c:v>
                </c:pt>
                <c:pt idx="270">
                  <c:v>698.42370967741954</c:v>
                </c:pt>
                <c:pt idx="271">
                  <c:v>719.05225806451517</c:v>
                </c:pt>
                <c:pt idx="272">
                  <c:v>760.3093548387094</c:v>
                </c:pt>
                <c:pt idx="273">
                  <c:v>29.469354838709656</c:v>
                </c:pt>
                <c:pt idx="274">
                  <c:v>125.24475806451613</c:v>
                </c:pt>
                <c:pt idx="275">
                  <c:v>207.75895161290327</c:v>
                </c:pt>
                <c:pt idx="276">
                  <c:v>358.05266129032316</c:v>
                </c:pt>
                <c:pt idx="277">
                  <c:v>421.41177419354841</c:v>
                </c:pt>
                <c:pt idx="278">
                  <c:v>524.55451612903221</c:v>
                </c:pt>
                <c:pt idx="279">
                  <c:v>620.32991935483847</c:v>
                </c:pt>
                <c:pt idx="280">
                  <c:v>686.63596774193547</c:v>
                </c:pt>
                <c:pt idx="281">
                  <c:v>735.2604032258065</c:v>
                </c:pt>
                <c:pt idx="282">
                  <c:v>754.41548387096782</c:v>
                </c:pt>
                <c:pt idx="283">
                  <c:v>776.51749999999947</c:v>
                </c:pt>
                <c:pt idx="284">
                  <c:v>829.56233870967753</c:v>
                </c:pt>
                <c:pt idx="285">
                  <c:v>27.995887096774187</c:v>
                </c:pt>
                <c:pt idx="286">
                  <c:v>119.35088709677402</c:v>
                </c:pt>
                <c:pt idx="287">
                  <c:v>309.42822580645162</c:v>
                </c:pt>
                <c:pt idx="288">
                  <c:v>237.22830645161324</c:v>
                </c:pt>
                <c:pt idx="289">
                  <c:v>327.10983870967743</c:v>
                </c:pt>
                <c:pt idx="290">
                  <c:v>418.46483870967705</c:v>
                </c:pt>
                <c:pt idx="291">
                  <c:v>548.13000000000011</c:v>
                </c:pt>
                <c:pt idx="292">
                  <c:v>649.7992741935484</c:v>
                </c:pt>
                <c:pt idx="293">
                  <c:v>713.1583870967745</c:v>
                </c:pt>
                <c:pt idx="294">
                  <c:v>803.03991935483839</c:v>
                </c:pt>
                <c:pt idx="295">
                  <c:v>841.3500806451616</c:v>
                </c:pt>
                <c:pt idx="296">
                  <c:v>904.70919354838861</c:v>
                </c:pt>
                <c:pt idx="297">
                  <c:v>47.150967741935474</c:v>
                </c:pt>
                <c:pt idx="298">
                  <c:v>120.82435483870958</c:v>
                </c:pt>
                <c:pt idx="299">
                  <c:v>170.92225806451614</c:v>
                </c:pt>
                <c:pt idx="300">
                  <c:v>303.53435483870965</c:v>
                </c:pt>
                <c:pt idx="301">
                  <c:v>369.84040322580694</c:v>
                </c:pt>
                <c:pt idx="302">
                  <c:v>444.98725806451603</c:v>
                </c:pt>
                <c:pt idx="303">
                  <c:v>515.71370967742041</c:v>
                </c:pt>
                <c:pt idx="304">
                  <c:v>596.75443548387102</c:v>
                </c:pt>
                <c:pt idx="305">
                  <c:v>680.74209677419367</c:v>
                </c:pt>
                <c:pt idx="306">
                  <c:v>739.68080645161353</c:v>
                </c:pt>
                <c:pt idx="307">
                  <c:v>785.35830645161309</c:v>
                </c:pt>
                <c:pt idx="308">
                  <c:v>829.56233870967753</c:v>
                </c:pt>
                <c:pt idx="309">
                  <c:v>5.8938709677419299</c:v>
                </c:pt>
                <c:pt idx="310">
                  <c:v>95.775403225806457</c:v>
                </c:pt>
                <c:pt idx="311">
                  <c:v>193.02427419354802</c:v>
                </c:pt>
                <c:pt idx="312">
                  <c:v>486.24435483870968</c:v>
                </c:pt>
                <c:pt idx="313">
                  <c:v>570.23201612903233</c:v>
                </c:pt>
                <c:pt idx="314">
                  <c:v>629.17072580645174</c:v>
                </c:pt>
                <c:pt idx="315">
                  <c:v>744.10120967741932</c:v>
                </c:pt>
                <c:pt idx="316">
                  <c:v>861.97862903225791</c:v>
                </c:pt>
                <c:pt idx="317">
                  <c:v>973.96217741935448</c:v>
                </c:pt>
                <c:pt idx="318">
                  <c:v>1016.6927419354839</c:v>
                </c:pt>
                <c:pt idx="319">
                  <c:v>1037.3212903225806</c:v>
                </c:pt>
                <c:pt idx="320">
                  <c:v>1065.3171774193549</c:v>
                </c:pt>
                <c:pt idx="321">
                  <c:v>55.991774193548345</c:v>
                </c:pt>
                <c:pt idx="322">
                  <c:v>232.80790322580623</c:v>
                </c:pt>
                <c:pt idx="323">
                  <c:v>315.32209677419343</c:v>
                </c:pt>
                <c:pt idx="324">
                  <c:v>402.25669354838686</c:v>
                </c:pt>
                <c:pt idx="325">
                  <c:v>505.39943548387095</c:v>
                </c:pt>
                <c:pt idx="326">
                  <c:v>605.59524193548339</c:v>
                </c:pt>
                <c:pt idx="327">
                  <c:v>747.04814516129045</c:v>
                </c:pt>
                <c:pt idx="328">
                  <c:v>814.82766129032188</c:v>
                </c:pt>
                <c:pt idx="329">
                  <c:v>861.97862903225791</c:v>
                </c:pt>
                <c:pt idx="330">
                  <c:v>889.97451612903205</c:v>
                </c:pt>
                <c:pt idx="331">
                  <c:v>956.28056451613008</c:v>
                </c:pt>
                <c:pt idx="332">
                  <c:v>1037.3212903225806</c:v>
                </c:pt>
                <c:pt idx="333">
                  <c:v>23.575483870967695</c:v>
                </c:pt>
                <c:pt idx="334">
                  <c:v>101.66927419354838</c:v>
                </c:pt>
                <c:pt idx="335">
                  <c:v>250.48951612903218</c:v>
                </c:pt>
                <c:pt idx="336">
                  <c:v>369.84040322580694</c:v>
                </c:pt>
                <c:pt idx="337">
                  <c:v>443.51379032258029</c:v>
                </c:pt>
                <c:pt idx="338">
                  <c:v>586.44016129032241</c:v>
                </c:pt>
                <c:pt idx="339">
                  <c:v>652.7462096774193</c:v>
                </c:pt>
                <c:pt idx="340">
                  <c:v>751.4685483870968</c:v>
                </c:pt>
                <c:pt idx="341">
                  <c:v>795.67258064516204</c:v>
                </c:pt>
                <c:pt idx="342">
                  <c:v>805.98685483870941</c:v>
                </c:pt>
                <c:pt idx="343">
                  <c:v>864.92556451612904</c:v>
                </c:pt>
                <c:pt idx="344">
                  <c:v>929.7581451612906</c:v>
                </c:pt>
                <c:pt idx="345">
                  <c:v>78.093790322580489</c:v>
                </c:pt>
                <c:pt idx="346">
                  <c:v>193.02427419354805</c:v>
                </c:pt>
                <c:pt idx="347">
                  <c:v>293.22008064516132</c:v>
                </c:pt>
                <c:pt idx="348">
                  <c:v>296.16701612903262</c:v>
                </c:pt>
                <c:pt idx="349">
                  <c:v>416.99137096774155</c:v>
                </c:pt>
                <c:pt idx="350">
                  <c:v>539.28919354838865</c:v>
                </c:pt>
                <c:pt idx="351">
                  <c:v>664.53395161290291</c:v>
                </c:pt>
                <c:pt idx="352">
                  <c:v>807.4603225806452</c:v>
                </c:pt>
                <c:pt idx="353">
                  <c:v>910.60306451612996</c:v>
                </c:pt>
                <c:pt idx="354">
                  <c:v>929.7581451612906</c:v>
                </c:pt>
                <c:pt idx="355">
                  <c:v>954.80709677419338</c:v>
                </c:pt>
                <c:pt idx="356">
                  <c:v>1049.1090322580626</c:v>
                </c:pt>
                <c:pt idx="357">
                  <c:v>61.885645161290228</c:v>
                </c:pt>
                <c:pt idx="358">
                  <c:v>114.93048387096776</c:v>
                </c:pt>
                <c:pt idx="359">
                  <c:v>200.39161290322596</c:v>
                </c:pt>
                <c:pt idx="360">
                  <c:v>391.94241935483876</c:v>
                </c:pt>
                <c:pt idx="361">
                  <c:v>511.29330645161195</c:v>
                </c:pt>
                <c:pt idx="362">
                  <c:v>614.43604838709689</c:v>
                </c:pt>
                <c:pt idx="363">
                  <c:v>803.03991935483839</c:v>
                </c:pt>
                <c:pt idx="364">
                  <c:v>889.97451612903205</c:v>
                </c:pt>
                <c:pt idx="365">
                  <c:v>982.80298387096741</c:v>
                </c:pt>
                <c:pt idx="366">
                  <c:v>1049.1090322580626</c:v>
                </c:pt>
                <c:pt idx="367">
                  <c:v>1091.8395967741933</c:v>
                </c:pt>
                <c:pt idx="368">
                  <c:v>1178.7741935483857</c:v>
                </c:pt>
              </c:numCache>
            </c:numRef>
          </c:xVal>
          <c:yVal>
            <c:numRef>
              <c:f>'[Discharge and EquivalentFlow.xlsx]Sheet1'!$K$5:$K$373</c:f>
              <c:numCache>
                <c:formatCode>0.0</c:formatCode>
                <c:ptCount val="369"/>
                <c:pt idx="0">
                  <c:v>7.6275540449748958</c:v>
                </c:pt>
                <c:pt idx="1">
                  <c:v>8.0227640991186924</c:v>
                </c:pt>
                <c:pt idx="2">
                  <c:v>11.737738608070172</c:v>
                </c:pt>
                <c:pt idx="3">
                  <c:v>23.594040232383488</c:v>
                </c:pt>
                <c:pt idx="4">
                  <c:v>49.875508832944767</c:v>
                </c:pt>
                <c:pt idx="5">
                  <c:v>19.207208631387584</c:v>
                </c:pt>
                <c:pt idx="6">
                  <c:v>5.3353357309409946</c:v>
                </c:pt>
                <c:pt idx="7">
                  <c:v>10.710192467296368</c:v>
                </c:pt>
                <c:pt idx="8">
                  <c:v>3.7544955143658827</c:v>
                </c:pt>
                <c:pt idx="9">
                  <c:v>4.2287475793384104</c:v>
                </c:pt>
                <c:pt idx="10">
                  <c:v>6.0071928229854086</c:v>
                </c:pt>
                <c:pt idx="11">
                  <c:v>5.0982096984547347</c:v>
                </c:pt>
                <c:pt idx="12">
                  <c:v>7.3904280124886403</c:v>
                </c:pt>
                <c:pt idx="13">
                  <c:v>9.4059992886219188</c:v>
                </c:pt>
                <c:pt idx="14">
                  <c:v>9.8407303481800597</c:v>
                </c:pt>
                <c:pt idx="15">
                  <c:v>67.383314231514049</c:v>
                </c:pt>
                <c:pt idx="16">
                  <c:v>152.03730782911117</c:v>
                </c:pt>
                <c:pt idx="17">
                  <c:v>75.208473303560709</c:v>
                </c:pt>
                <c:pt idx="18">
                  <c:v>20.116191755918301</c:v>
                </c:pt>
                <c:pt idx="19">
                  <c:v>8.9317472236493707</c:v>
                </c:pt>
                <c:pt idx="20">
                  <c:v>9.2874362723787804</c:v>
                </c:pt>
                <c:pt idx="21">
                  <c:v>9.3269572777931504</c:v>
                </c:pt>
                <c:pt idx="22">
                  <c:v>9.0107892344781266</c:v>
                </c:pt>
                <c:pt idx="23">
                  <c:v>8.3389321424336984</c:v>
                </c:pt>
                <c:pt idx="24">
                  <c:v>6.7185709204442166</c:v>
                </c:pt>
                <c:pt idx="25">
                  <c:v>9.0107892344781266</c:v>
                </c:pt>
                <c:pt idx="26">
                  <c:v>11.065881516025785</c:v>
                </c:pt>
                <c:pt idx="27">
                  <c:v>48.768920681342124</c:v>
                </c:pt>
                <c:pt idx="28">
                  <c:v>91.688732561356204</c:v>
                </c:pt>
                <c:pt idx="29">
                  <c:v>52.483895190293573</c:v>
                </c:pt>
                <c:pt idx="30">
                  <c:v>10.394024423981346</c:v>
                </c:pt>
                <c:pt idx="31">
                  <c:v>6.0071928229854086</c:v>
                </c:pt>
                <c:pt idx="32">
                  <c:v>9.6431253211081689</c:v>
                </c:pt>
                <c:pt idx="33">
                  <c:v>10.235940402323831</c:v>
                </c:pt>
                <c:pt idx="34">
                  <c:v>9.6431253211081689</c:v>
                </c:pt>
                <c:pt idx="35">
                  <c:v>9.880251353594435</c:v>
                </c:pt>
                <c:pt idx="36">
                  <c:v>8.1808481207761794</c:v>
                </c:pt>
                <c:pt idx="37">
                  <c:v>10.907797494368271</c:v>
                </c:pt>
                <c:pt idx="38">
                  <c:v>18.179662490613765</c:v>
                </c:pt>
                <c:pt idx="39">
                  <c:v>61.336600403114197</c:v>
                </c:pt>
                <c:pt idx="40">
                  <c:v>206.06252223056555</c:v>
                </c:pt>
                <c:pt idx="41">
                  <c:v>91.807295577599419</c:v>
                </c:pt>
                <c:pt idx="42">
                  <c:v>41.457534679682162</c:v>
                </c:pt>
                <c:pt idx="43">
                  <c:v>14.148519938347242</c:v>
                </c:pt>
                <c:pt idx="44">
                  <c:v>24.384460340671069</c:v>
                </c:pt>
                <c:pt idx="45">
                  <c:v>26.36051061138992</c:v>
                </c:pt>
                <c:pt idx="46">
                  <c:v>21.222779907520803</c:v>
                </c:pt>
                <c:pt idx="47">
                  <c:v>15.808402165751097</c:v>
                </c:pt>
                <c:pt idx="48">
                  <c:v>13.713788878789089</c:v>
                </c:pt>
                <c:pt idx="49">
                  <c:v>15.097024068292299</c:v>
                </c:pt>
                <c:pt idx="50">
                  <c:v>30.352132158242103</c:v>
                </c:pt>
                <c:pt idx="51">
                  <c:v>56.87072679128952</c:v>
                </c:pt>
                <c:pt idx="52">
                  <c:v>218.39307591985116</c:v>
                </c:pt>
                <c:pt idx="53">
                  <c:v>320.71295893767473</c:v>
                </c:pt>
                <c:pt idx="54">
                  <c:v>76.591708493064019</c:v>
                </c:pt>
                <c:pt idx="55">
                  <c:v>33.790459629292954</c:v>
                </c:pt>
                <c:pt idx="56">
                  <c:v>27.34853574674937</c:v>
                </c:pt>
                <c:pt idx="57">
                  <c:v>19.009603604315689</c:v>
                </c:pt>
                <c:pt idx="58">
                  <c:v>19.918586728846385</c:v>
                </c:pt>
                <c:pt idx="59">
                  <c:v>21.420384934592729</c:v>
                </c:pt>
                <c:pt idx="60">
                  <c:v>19.681460696360116</c:v>
                </c:pt>
                <c:pt idx="61">
                  <c:v>18.57487254475754</c:v>
                </c:pt>
                <c:pt idx="62">
                  <c:v>26.716199660119329</c:v>
                </c:pt>
                <c:pt idx="63">
                  <c:v>68.806070426431504</c:v>
                </c:pt>
                <c:pt idx="64">
                  <c:v>269.29613089356963</c:v>
                </c:pt>
                <c:pt idx="65">
                  <c:v>169.82176026558116</c:v>
                </c:pt>
                <c:pt idx="66">
                  <c:v>54.973718531399435</c:v>
                </c:pt>
                <c:pt idx="67">
                  <c:v>35.529383867525603</c:v>
                </c:pt>
                <c:pt idx="68">
                  <c:v>27.111409714263132</c:v>
                </c:pt>
                <c:pt idx="69">
                  <c:v>24.740149389400447</c:v>
                </c:pt>
                <c:pt idx="70">
                  <c:v>23.83116626486979</c:v>
                </c:pt>
                <c:pt idx="71">
                  <c:v>18.337746512271249</c:v>
                </c:pt>
                <c:pt idx="72">
                  <c:v>16.954511322768052</c:v>
                </c:pt>
                <c:pt idx="73">
                  <c:v>15.72936015492234</c:v>
                </c:pt>
                <c:pt idx="74">
                  <c:v>25.412006481444887</c:v>
                </c:pt>
                <c:pt idx="75">
                  <c:v>129.35225072125832</c:v>
                </c:pt>
                <c:pt idx="76">
                  <c:v>173.29960874204619</c:v>
                </c:pt>
                <c:pt idx="77">
                  <c:v>64.34019681460687</c:v>
                </c:pt>
                <c:pt idx="78">
                  <c:v>26.281468600561169</c:v>
                </c:pt>
                <c:pt idx="79">
                  <c:v>12.291032683871466</c:v>
                </c:pt>
                <c:pt idx="80">
                  <c:v>13.476662846302821</c:v>
                </c:pt>
                <c:pt idx="81">
                  <c:v>15.808402165751097</c:v>
                </c:pt>
                <c:pt idx="82">
                  <c:v>16.954511322768052</c:v>
                </c:pt>
                <c:pt idx="83">
                  <c:v>14.346124965419119</c:v>
                </c:pt>
                <c:pt idx="84">
                  <c:v>14.425166976247876</c:v>
                </c:pt>
                <c:pt idx="85">
                  <c:v>37.386871122001324</c:v>
                </c:pt>
                <c:pt idx="86">
                  <c:v>66.197684069082726</c:v>
                </c:pt>
                <c:pt idx="87">
                  <c:v>149.58700549341981</c:v>
                </c:pt>
                <c:pt idx="88">
                  <c:v>306.36683397225625</c:v>
                </c:pt>
                <c:pt idx="89">
                  <c:v>212.66253013476646</c:v>
                </c:pt>
                <c:pt idx="90">
                  <c:v>50.705449946646645</c:v>
                </c:pt>
                <c:pt idx="91">
                  <c:v>23.475477216140355</c:v>
                </c:pt>
                <c:pt idx="92">
                  <c:v>25.293443465201733</c:v>
                </c:pt>
                <c:pt idx="93">
                  <c:v>21.183258902106491</c:v>
                </c:pt>
                <c:pt idx="94">
                  <c:v>18.772477571829405</c:v>
                </c:pt>
                <c:pt idx="95">
                  <c:v>12.567679721772118</c:v>
                </c:pt>
                <c:pt idx="96">
                  <c:v>10.473066434810102</c:v>
                </c:pt>
                <c:pt idx="97">
                  <c:v>12.567679721772118</c:v>
                </c:pt>
                <c:pt idx="98">
                  <c:v>21.301821918349624</c:v>
                </c:pt>
                <c:pt idx="99">
                  <c:v>48.097063589297612</c:v>
                </c:pt>
                <c:pt idx="100">
                  <c:v>51.574912065762945</c:v>
                </c:pt>
                <c:pt idx="101">
                  <c:v>19.246729636801909</c:v>
                </c:pt>
                <c:pt idx="102">
                  <c:v>6.6000079042010826</c:v>
                </c:pt>
                <c:pt idx="103">
                  <c:v>10.907797494368271</c:v>
                </c:pt>
                <c:pt idx="104">
                  <c:v>7.0347389637592386</c:v>
                </c:pt>
                <c:pt idx="105">
                  <c:v>6.4419238825435823</c:v>
                </c:pt>
                <c:pt idx="106">
                  <c:v>7.7856380666324148</c:v>
                </c:pt>
                <c:pt idx="107">
                  <c:v>7.8251590720467838</c:v>
                </c:pt>
                <c:pt idx="108">
                  <c:v>7.1533019800023734</c:v>
                </c:pt>
                <c:pt idx="109">
                  <c:v>8.1018061099474377</c:v>
                </c:pt>
                <c:pt idx="110">
                  <c:v>13.3185788246453</c:v>
                </c:pt>
                <c:pt idx="111">
                  <c:v>24.463502351499798</c:v>
                </c:pt>
                <c:pt idx="112">
                  <c:v>42.761727858356721</c:v>
                </c:pt>
                <c:pt idx="113">
                  <c:v>17.191637355254318</c:v>
                </c:pt>
                <c:pt idx="114">
                  <c:v>4.5053946172390615</c:v>
                </c:pt>
                <c:pt idx="115">
                  <c:v>4.2682685847528026</c:v>
                </c:pt>
                <c:pt idx="116">
                  <c:v>4.1497055685096615</c:v>
                </c:pt>
                <c:pt idx="117">
                  <c:v>4.1892265739240404</c:v>
                </c:pt>
                <c:pt idx="118">
                  <c:v>7.667075050389272</c:v>
                </c:pt>
                <c:pt idx="119">
                  <c:v>6.3628818717148086</c:v>
                </c:pt>
                <c:pt idx="120">
                  <c:v>6.9161759475161046</c:v>
                </c:pt>
                <c:pt idx="121">
                  <c:v>7.1137809745879848</c:v>
                </c:pt>
                <c:pt idx="122">
                  <c:v>19.365292653045071</c:v>
                </c:pt>
                <c:pt idx="123">
                  <c:v>39.758131446864013</c:v>
                </c:pt>
                <c:pt idx="124">
                  <c:v>55.764138639687012</c:v>
                </c:pt>
                <c:pt idx="125">
                  <c:v>32.683871477690282</c:v>
                </c:pt>
                <c:pt idx="126">
                  <c:v>8.2203691261905458</c:v>
                </c:pt>
                <c:pt idx="127">
                  <c:v>7.1533019800023734</c:v>
                </c:pt>
                <c:pt idx="128">
                  <c:v>6.0071928229854086</c:v>
                </c:pt>
                <c:pt idx="129">
                  <c:v>7.7065960558036677</c:v>
                </c:pt>
                <c:pt idx="130">
                  <c:v>7.8646800774611645</c:v>
                </c:pt>
                <c:pt idx="131">
                  <c:v>6.5209658933723293</c:v>
                </c:pt>
                <c:pt idx="132">
                  <c:v>6.9556969529304835</c:v>
                </c:pt>
                <c:pt idx="133">
                  <c:v>7.2718649962455038</c:v>
                </c:pt>
                <c:pt idx="134">
                  <c:v>14.859898035806053</c:v>
                </c:pt>
                <c:pt idx="135">
                  <c:v>28.178476860451326</c:v>
                </c:pt>
                <c:pt idx="136">
                  <c:v>33.553333596806702</c:v>
                </c:pt>
                <c:pt idx="137">
                  <c:v>27.15093071967754</c:v>
                </c:pt>
                <c:pt idx="138">
                  <c:v>5.9676718175710386</c:v>
                </c:pt>
                <c:pt idx="139">
                  <c:v>5.2958147255266175</c:v>
                </c:pt>
                <c:pt idx="140">
                  <c:v>3.9521005414377752</c:v>
                </c:pt>
                <c:pt idx="141">
                  <c:v>5.8886298067422835</c:v>
                </c:pt>
                <c:pt idx="142">
                  <c:v>7.3904280124886403</c:v>
                </c:pt>
                <c:pt idx="143">
                  <c:v>5.6515037742560175</c:v>
                </c:pt>
                <c:pt idx="144">
                  <c:v>5.5724617634272624</c:v>
                </c:pt>
                <c:pt idx="145">
                  <c:v>6.2838398608860615</c:v>
                </c:pt>
                <c:pt idx="146">
                  <c:v>8.6551001857487257</c:v>
                </c:pt>
                <c:pt idx="147">
                  <c:v>15.334150100778551</c:v>
                </c:pt>
                <c:pt idx="148">
                  <c:v>65.051574912065718</c:v>
                </c:pt>
                <c:pt idx="149">
                  <c:v>71.335414772951665</c:v>
                </c:pt>
                <c:pt idx="150">
                  <c:v>13.990435916689741</c:v>
                </c:pt>
                <c:pt idx="151">
                  <c:v>12.053906651385232</c:v>
                </c:pt>
                <c:pt idx="152">
                  <c:v>10.196419396909471</c:v>
                </c:pt>
                <c:pt idx="153">
                  <c:v>8.0227640991186924</c:v>
                </c:pt>
                <c:pt idx="154">
                  <c:v>12.172469667628359</c:v>
                </c:pt>
                <c:pt idx="155">
                  <c:v>7.9437220882899329</c:v>
                </c:pt>
                <c:pt idx="156">
                  <c:v>7.5485120341461496</c:v>
                </c:pt>
                <c:pt idx="157">
                  <c:v>8.2598901316049567</c:v>
                </c:pt>
                <c:pt idx="158">
                  <c:v>13.002410781330275</c:v>
                </c:pt>
                <c:pt idx="159">
                  <c:v>18.57487254475754</c:v>
                </c:pt>
                <c:pt idx="160">
                  <c:v>31.458720309844679</c:v>
                </c:pt>
                <c:pt idx="161">
                  <c:v>13.397620835474054</c:v>
                </c:pt>
                <c:pt idx="162">
                  <c:v>5.0191676876259725</c:v>
                </c:pt>
                <c:pt idx="163">
                  <c:v>4.5053946172390615</c:v>
                </c:pt>
                <c:pt idx="164">
                  <c:v>3.2407224439789752</c:v>
                </c:pt>
                <c:pt idx="165">
                  <c:v>3.086590522862906</c:v>
                </c:pt>
                <c:pt idx="166">
                  <c:v>6.2838398608860615</c:v>
                </c:pt>
                <c:pt idx="167">
                  <c:v>6.3628818717148086</c:v>
                </c:pt>
                <c:pt idx="168">
                  <c:v>6.1257558392285389</c:v>
                </c:pt>
                <c:pt idx="169">
                  <c:v>6.0071928229854086</c:v>
                </c:pt>
                <c:pt idx="170">
                  <c:v>18.930561593486939</c:v>
                </c:pt>
                <c:pt idx="171">
                  <c:v>45.014425166976245</c:v>
                </c:pt>
                <c:pt idx="172">
                  <c:v>236.1380073509072</c:v>
                </c:pt>
                <c:pt idx="173">
                  <c:v>123.66122594158803</c:v>
                </c:pt>
                <c:pt idx="174">
                  <c:v>37.821602181559498</c:v>
                </c:pt>
                <c:pt idx="175">
                  <c:v>19.997628739675129</c:v>
                </c:pt>
                <c:pt idx="176">
                  <c:v>10.235940402323831</c:v>
                </c:pt>
                <c:pt idx="177">
                  <c:v>12.251511678457099</c:v>
                </c:pt>
                <c:pt idx="178">
                  <c:v>10.038335375251945</c:v>
                </c:pt>
                <c:pt idx="179">
                  <c:v>9.0898312453068808</c:v>
                </c:pt>
                <c:pt idx="180">
                  <c:v>8.4970161640912156</c:v>
                </c:pt>
                <c:pt idx="181">
                  <c:v>10.591629451053235</c:v>
                </c:pt>
                <c:pt idx="182">
                  <c:v>17.152116349839929</c:v>
                </c:pt>
                <c:pt idx="183">
                  <c:v>33.750938623878611</c:v>
                </c:pt>
                <c:pt idx="184">
                  <c:v>62.047978500573052</c:v>
                </c:pt>
                <c:pt idx="185">
                  <c:v>17.468284393154942</c:v>
                </c:pt>
                <c:pt idx="186">
                  <c:v>4.8610836659684615</c:v>
                </c:pt>
                <c:pt idx="187">
                  <c:v>5.1377307038691074</c:v>
                </c:pt>
                <c:pt idx="188">
                  <c:v>7.2323439908311391</c:v>
                </c:pt>
                <c:pt idx="189">
                  <c:v>10.433545429395723</c:v>
                </c:pt>
                <c:pt idx="190">
                  <c:v>8.8131842074062607</c:v>
                </c:pt>
                <c:pt idx="191">
                  <c:v>6.7976129312729716</c:v>
                </c:pt>
                <c:pt idx="192">
                  <c:v>6.6000079042010826</c:v>
                </c:pt>
                <c:pt idx="193">
                  <c:v>9.2874362723787804</c:v>
                </c:pt>
                <c:pt idx="194">
                  <c:v>26.004821562660574</c:v>
                </c:pt>
                <c:pt idx="195">
                  <c:v>31.261115282772789</c:v>
                </c:pt>
                <c:pt idx="196">
                  <c:v>117.29834406987322</c:v>
                </c:pt>
                <c:pt idx="197">
                  <c:v>154.72473619728885</c:v>
                </c:pt>
                <c:pt idx="198">
                  <c:v>53.155752282338106</c:v>
                </c:pt>
                <c:pt idx="199">
                  <c:v>16.835948306524919</c:v>
                </c:pt>
                <c:pt idx="200">
                  <c:v>12.291032683871466</c:v>
                </c:pt>
                <c:pt idx="201">
                  <c:v>10.947318499782623</c:v>
                </c:pt>
                <c:pt idx="202">
                  <c:v>12.370074694700252</c:v>
                </c:pt>
                <c:pt idx="203">
                  <c:v>11.895822629727711</c:v>
                </c:pt>
                <c:pt idx="204">
                  <c:v>9.4850412994506712</c:v>
                </c:pt>
                <c:pt idx="205">
                  <c:v>9.6036043156938025</c:v>
                </c:pt>
                <c:pt idx="206">
                  <c:v>20.74852784254827</c:v>
                </c:pt>
                <c:pt idx="207">
                  <c:v>69.438406513061537</c:v>
                </c:pt>
                <c:pt idx="208">
                  <c:v>130.14267082954569</c:v>
                </c:pt>
                <c:pt idx="209">
                  <c:v>78.488716752954033</c:v>
                </c:pt>
                <c:pt idx="210">
                  <c:v>20.946132869620168</c:v>
                </c:pt>
                <c:pt idx="211">
                  <c:v>9.9592933644231927</c:v>
                </c:pt>
                <c:pt idx="212">
                  <c:v>9.3269572777931504</c:v>
                </c:pt>
                <c:pt idx="213">
                  <c:v>10.354503418566985</c:v>
                </c:pt>
                <c:pt idx="214">
                  <c:v>12.646721732600861</c:v>
                </c:pt>
                <c:pt idx="215">
                  <c:v>12.607200727186498</c:v>
                </c:pt>
                <c:pt idx="216">
                  <c:v>14.504208987076622</c:v>
                </c:pt>
                <c:pt idx="217">
                  <c:v>10.947318499782623</c:v>
                </c:pt>
                <c:pt idx="218">
                  <c:v>29.759317077026427</c:v>
                </c:pt>
                <c:pt idx="219">
                  <c:v>66.237205074497126</c:v>
                </c:pt>
                <c:pt idx="220">
                  <c:v>197.28885902857368</c:v>
                </c:pt>
                <c:pt idx="221">
                  <c:v>104.57258032644334</c:v>
                </c:pt>
                <c:pt idx="222">
                  <c:v>21.815594988736514</c:v>
                </c:pt>
                <c:pt idx="223">
                  <c:v>18.535351539343139</c:v>
                </c:pt>
                <c:pt idx="224">
                  <c:v>15.57127613326483</c:v>
                </c:pt>
                <c:pt idx="225">
                  <c:v>13.200015808402165</c:v>
                </c:pt>
                <c:pt idx="226">
                  <c:v>11.698217602655797</c:v>
                </c:pt>
                <c:pt idx="227">
                  <c:v>8.5760581749199698</c:v>
                </c:pt>
                <c:pt idx="228">
                  <c:v>10.591629451053235</c:v>
                </c:pt>
                <c:pt idx="229">
                  <c:v>10.986839505197027</c:v>
                </c:pt>
                <c:pt idx="230">
                  <c:v>22.882662134924676</c:v>
                </c:pt>
                <c:pt idx="231">
                  <c:v>44.698257123661222</c:v>
                </c:pt>
                <c:pt idx="232">
                  <c:v>126.90194838556694</c:v>
                </c:pt>
                <c:pt idx="233">
                  <c:v>167.45049994071869</c:v>
                </c:pt>
                <c:pt idx="234">
                  <c:v>66.671936134055088</c:v>
                </c:pt>
                <c:pt idx="235">
                  <c:v>22.05272102122278</c:v>
                </c:pt>
                <c:pt idx="236">
                  <c:v>19.246729636801909</c:v>
                </c:pt>
                <c:pt idx="237">
                  <c:v>18.298225506856888</c:v>
                </c:pt>
                <c:pt idx="238">
                  <c:v>18.337746512271249</c:v>
                </c:pt>
                <c:pt idx="239">
                  <c:v>12.962889775915915</c:v>
                </c:pt>
                <c:pt idx="240">
                  <c:v>12.686242738015256</c:v>
                </c:pt>
                <c:pt idx="241">
                  <c:v>17.033553333596807</c:v>
                </c:pt>
                <c:pt idx="242">
                  <c:v>27.0718887088488</c:v>
                </c:pt>
                <c:pt idx="243">
                  <c:v>51.930601114492298</c:v>
                </c:pt>
                <c:pt idx="244">
                  <c:v>189.10801090779768</c:v>
                </c:pt>
                <c:pt idx="245">
                  <c:v>113.82049559340781</c:v>
                </c:pt>
                <c:pt idx="246">
                  <c:v>28.455123898351932</c:v>
                </c:pt>
                <c:pt idx="247">
                  <c:v>16.994032328182428</c:v>
                </c:pt>
                <c:pt idx="248">
                  <c:v>14.701814014148521</c:v>
                </c:pt>
                <c:pt idx="249">
                  <c:v>10.473066434810102</c:v>
                </c:pt>
                <c:pt idx="250">
                  <c:v>9.7221673319369231</c:v>
                </c:pt>
                <c:pt idx="251">
                  <c:v>9.0107892344781266</c:v>
                </c:pt>
                <c:pt idx="252">
                  <c:v>10.473066434810102</c:v>
                </c:pt>
                <c:pt idx="253">
                  <c:v>11.540133580998301</c:v>
                </c:pt>
                <c:pt idx="254">
                  <c:v>13.950914911275355</c:v>
                </c:pt>
                <c:pt idx="255">
                  <c:v>29.838359087855196</c:v>
                </c:pt>
                <c:pt idx="256">
                  <c:v>44.263526064103068</c:v>
                </c:pt>
                <c:pt idx="257">
                  <c:v>18.100620479784986</c:v>
                </c:pt>
                <c:pt idx="258">
                  <c:v>4.7820416551397074</c:v>
                </c:pt>
                <c:pt idx="259">
                  <c:v>4.5844366280678104</c:v>
                </c:pt>
                <c:pt idx="260">
                  <c:v>5.3353357309409946</c:v>
                </c:pt>
                <c:pt idx="261">
                  <c:v>7.667075050389272</c:v>
                </c:pt>
                <c:pt idx="262">
                  <c:v>7.3509070070742606</c:v>
                </c:pt>
                <c:pt idx="263">
                  <c:v>6.6790499150298448</c:v>
                </c:pt>
                <c:pt idx="264">
                  <c:v>6.0071928229854086</c:v>
                </c:pt>
                <c:pt idx="265">
                  <c:v>6.4814448879579487</c:v>
                </c:pt>
                <c:pt idx="266">
                  <c:v>13.950914911275355</c:v>
                </c:pt>
                <c:pt idx="267">
                  <c:v>29.719796071612063</c:v>
                </c:pt>
                <c:pt idx="268">
                  <c:v>51.377307038691022</c:v>
                </c:pt>
                <c:pt idx="269">
                  <c:v>13.279057819230932</c:v>
                </c:pt>
                <c:pt idx="270">
                  <c:v>4.9796466822116097</c:v>
                </c:pt>
                <c:pt idx="271">
                  <c:v>3.4304232699679882</c:v>
                </c:pt>
                <c:pt idx="272">
                  <c:v>2.7941350827965099</c:v>
                </c:pt>
                <c:pt idx="273">
                  <c:v>4.4658736118246907</c:v>
                </c:pt>
                <c:pt idx="274">
                  <c:v>6.7976129312729716</c:v>
                </c:pt>
                <c:pt idx="275">
                  <c:v>5.9281508121566615</c:v>
                </c:pt>
                <c:pt idx="276">
                  <c:v>5.2958147255266175</c:v>
                </c:pt>
                <c:pt idx="277">
                  <c:v>7.1137809745879848</c:v>
                </c:pt>
                <c:pt idx="278">
                  <c:v>13.397620835474054</c:v>
                </c:pt>
                <c:pt idx="279">
                  <c:v>30.747342212385838</c:v>
                </c:pt>
                <c:pt idx="280">
                  <c:v>53.906651385211191</c:v>
                </c:pt>
                <c:pt idx="281">
                  <c:v>18.653914555586294</c:v>
                </c:pt>
                <c:pt idx="282">
                  <c:v>2.8415602892937577</c:v>
                </c:pt>
                <c:pt idx="283">
                  <c:v>1.3358099830059662</c:v>
                </c:pt>
                <c:pt idx="284">
                  <c:v>3.991621546852155</c:v>
                </c:pt>
                <c:pt idx="285">
                  <c:v>7.3509070070742606</c:v>
                </c:pt>
                <c:pt idx="286">
                  <c:v>6.5209658933723293</c:v>
                </c:pt>
                <c:pt idx="287">
                  <c:v>5.3353357309409946</c:v>
                </c:pt>
                <c:pt idx="288">
                  <c:v>5.4143777417697505</c:v>
                </c:pt>
                <c:pt idx="289">
                  <c:v>5.8886298067422835</c:v>
                </c:pt>
                <c:pt idx="290">
                  <c:v>15.01798205746355</c:v>
                </c:pt>
                <c:pt idx="291">
                  <c:v>23.910208275698533</c:v>
                </c:pt>
                <c:pt idx="292">
                  <c:v>59.36055013239536</c:v>
                </c:pt>
                <c:pt idx="293">
                  <c:v>25.016796427301109</c:v>
                </c:pt>
                <c:pt idx="294">
                  <c:v>4.8215626605540844</c:v>
                </c:pt>
                <c:pt idx="295">
                  <c:v>3.6596451013713787</c:v>
                </c:pt>
                <c:pt idx="296">
                  <c:v>4.0311425522665294</c:v>
                </c:pt>
                <c:pt idx="297">
                  <c:v>4.8610836659684615</c:v>
                </c:pt>
                <c:pt idx="298">
                  <c:v>7.1533019800023734</c:v>
                </c:pt>
                <c:pt idx="299">
                  <c:v>6.2443188554716835</c:v>
                </c:pt>
                <c:pt idx="300">
                  <c:v>5.5724617634272624</c:v>
                </c:pt>
                <c:pt idx="301">
                  <c:v>6.2047978500573056</c:v>
                </c:pt>
                <c:pt idx="302">
                  <c:v>14.30660396000475</c:v>
                </c:pt>
                <c:pt idx="303">
                  <c:v>27.34853574674937</c:v>
                </c:pt>
                <c:pt idx="304">
                  <c:v>38.532980279018297</c:v>
                </c:pt>
                <c:pt idx="305">
                  <c:v>16.835948306524919</c:v>
                </c:pt>
                <c:pt idx="306">
                  <c:v>5.0982096984547347</c:v>
                </c:pt>
                <c:pt idx="307">
                  <c:v>4.2682685847528026</c:v>
                </c:pt>
                <c:pt idx="308">
                  <c:v>2.9008417974153282</c:v>
                </c:pt>
                <c:pt idx="309">
                  <c:v>7.9832430937043197</c:v>
                </c:pt>
                <c:pt idx="310">
                  <c:v>9.6431253211081689</c:v>
                </c:pt>
                <c:pt idx="311">
                  <c:v>7.2323439908311391</c:v>
                </c:pt>
                <c:pt idx="312">
                  <c:v>8.2203691261905458</c:v>
                </c:pt>
                <c:pt idx="313">
                  <c:v>8.0227640991186924</c:v>
                </c:pt>
                <c:pt idx="314">
                  <c:v>12.804805754258387</c:v>
                </c:pt>
                <c:pt idx="315">
                  <c:v>47.820416551396988</c:v>
                </c:pt>
                <c:pt idx="316">
                  <c:v>162.78702130182191</c:v>
                </c:pt>
                <c:pt idx="317">
                  <c:v>87.934237046990475</c:v>
                </c:pt>
                <c:pt idx="318">
                  <c:v>20.946132869620168</c:v>
                </c:pt>
                <c:pt idx="319">
                  <c:v>7.2323439908311391</c:v>
                </c:pt>
                <c:pt idx="320">
                  <c:v>8.3389321424336984</c:v>
                </c:pt>
                <c:pt idx="321">
                  <c:v>8.4970161640912156</c:v>
                </c:pt>
                <c:pt idx="322">
                  <c:v>9.2479152669643909</c:v>
                </c:pt>
                <c:pt idx="323">
                  <c:v>9.5245623048650376</c:v>
                </c:pt>
                <c:pt idx="324">
                  <c:v>9.0107892344781266</c:v>
                </c:pt>
                <c:pt idx="325">
                  <c:v>8.3784531478480808</c:v>
                </c:pt>
                <c:pt idx="326">
                  <c:v>14.504208987076622</c:v>
                </c:pt>
                <c:pt idx="327">
                  <c:v>60.150970240682916</c:v>
                </c:pt>
                <c:pt idx="328">
                  <c:v>109.39414298699759</c:v>
                </c:pt>
                <c:pt idx="329">
                  <c:v>42.643164842113585</c:v>
                </c:pt>
                <c:pt idx="330">
                  <c:v>9.0503102398925037</c:v>
                </c:pt>
                <c:pt idx="331">
                  <c:v>7.0742599691736174</c:v>
                </c:pt>
                <c:pt idx="332">
                  <c:v>8.2203691261905458</c:v>
                </c:pt>
                <c:pt idx="333">
                  <c:v>12.330553689285855</c:v>
                </c:pt>
                <c:pt idx="334">
                  <c:v>11.223965537683279</c:v>
                </c:pt>
                <c:pt idx="335">
                  <c:v>9.4455202940362906</c:v>
                </c:pt>
                <c:pt idx="336">
                  <c:v>8.8131842074062607</c:v>
                </c:pt>
                <c:pt idx="337">
                  <c:v>10.947318499782623</c:v>
                </c:pt>
                <c:pt idx="338">
                  <c:v>32.920997510176655</c:v>
                </c:pt>
                <c:pt idx="339">
                  <c:v>42.919811880014194</c:v>
                </c:pt>
                <c:pt idx="340">
                  <c:v>73.706675097814482</c:v>
                </c:pt>
                <c:pt idx="341">
                  <c:v>23.080267161996623</c:v>
                </c:pt>
                <c:pt idx="342">
                  <c:v>3.9521005414377752</c:v>
                </c:pt>
                <c:pt idx="343">
                  <c:v>4.5449156226534342</c:v>
                </c:pt>
                <c:pt idx="344">
                  <c:v>5.8886298067422835</c:v>
                </c:pt>
                <c:pt idx="345">
                  <c:v>8.4970161640912156</c:v>
                </c:pt>
                <c:pt idx="346">
                  <c:v>5.9281508121566615</c:v>
                </c:pt>
                <c:pt idx="347">
                  <c:v>5.5329407580128835</c:v>
                </c:pt>
                <c:pt idx="348">
                  <c:v>5.9676718175710386</c:v>
                </c:pt>
                <c:pt idx="349">
                  <c:v>6.2047978500573056</c:v>
                </c:pt>
                <c:pt idx="350">
                  <c:v>9.168873256135635</c:v>
                </c:pt>
                <c:pt idx="351">
                  <c:v>26.479073627633088</c:v>
                </c:pt>
                <c:pt idx="352">
                  <c:v>116.34983993992806</c:v>
                </c:pt>
                <c:pt idx="353">
                  <c:v>102.95221910445395</c:v>
                </c:pt>
                <c:pt idx="354">
                  <c:v>20.669485831719559</c:v>
                </c:pt>
                <c:pt idx="355">
                  <c:v>6.9161759475161046</c:v>
                </c:pt>
                <c:pt idx="356">
                  <c:v>9.1293522507212597</c:v>
                </c:pt>
                <c:pt idx="357">
                  <c:v>8.1018061099474377</c:v>
                </c:pt>
                <c:pt idx="358">
                  <c:v>8.2203691261905458</c:v>
                </c:pt>
                <c:pt idx="359">
                  <c:v>7.0347389637592386</c:v>
                </c:pt>
                <c:pt idx="360">
                  <c:v>7.667075050389272</c:v>
                </c:pt>
                <c:pt idx="361">
                  <c:v>7.9437220882899329</c:v>
                </c:pt>
                <c:pt idx="362">
                  <c:v>13.397620835474054</c:v>
                </c:pt>
                <c:pt idx="363">
                  <c:v>49.915029838359089</c:v>
                </c:pt>
                <c:pt idx="364">
                  <c:v>132.90914120855217</c:v>
                </c:pt>
                <c:pt idx="365">
                  <c:v>103.82168122357031</c:v>
                </c:pt>
                <c:pt idx="366">
                  <c:v>29.719796071612063</c:v>
                </c:pt>
                <c:pt idx="367">
                  <c:v>9.4850412994506712</c:v>
                </c:pt>
                <c:pt idx="368">
                  <c:v>9.4059992886219188</c:v>
                </c:pt>
              </c:numCache>
            </c:numRef>
          </c:yVal>
        </c:ser>
        <c:axId val="128499072"/>
        <c:axId val="128505344"/>
      </c:scatterChart>
      <c:valAx>
        <c:axId val="1284990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Equivalent Flow, cfs</a:t>
                </a:r>
              </a:p>
            </c:rich>
          </c:tx>
        </c:title>
        <c:numFmt formatCode="0.0" sourceLinked="1"/>
        <c:tickLblPos val="nextTo"/>
        <c:crossAx val="128505344"/>
        <c:crosses val="autoZero"/>
        <c:crossBetween val="midCat"/>
      </c:valAx>
      <c:valAx>
        <c:axId val="1285053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USGS10130700, cfs</a:t>
                </a:r>
              </a:p>
            </c:rich>
          </c:tx>
        </c:title>
        <c:numFmt formatCode="0.0" sourceLinked="1"/>
        <c:tickLblPos val="nextTo"/>
        <c:crossAx val="128499072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power"/>
          </c:trendline>
          <c:trendline>
            <c:trendlineType val="power"/>
          </c:trendline>
          <c:trendline>
            <c:trendlineType val="log"/>
          </c:trendline>
          <c:trendline>
            <c:trendlineType val="power"/>
          </c:trendline>
          <c:trendline>
            <c:trendlineType val="power"/>
          </c:trendline>
          <c:trendline>
            <c:trendlineType val="exp"/>
            <c:forward val="4"/>
            <c:intercept val="1"/>
            <c:dispRSqr val="1"/>
            <c:dispEq val="1"/>
            <c:trendlineLbl>
              <c:numFmt formatCode="General" sourceLinked="0"/>
            </c:trendlineLbl>
          </c:trendline>
          <c:xVal>
            <c:numRef>
              <c:f>'[Discharge and EquivalentFlow.xlsx]Sheet1'!$I$5:$I$373</c:f>
              <c:numCache>
                <c:formatCode>0.0</c:formatCode>
                <c:ptCount val="369"/>
                <c:pt idx="0">
                  <c:v>5.5971047836599555</c:v>
                </c:pt>
                <c:pt idx="1">
                  <c:v>5.9010473769835192</c:v>
                </c:pt>
                <c:pt idx="2">
                  <c:v>6.0947288955674095</c:v>
                </c:pt>
                <c:pt idx="3">
                  <c:v>6.3065124850916909</c:v>
                </c:pt>
                <c:pt idx="4">
                  <c:v>6.4110662237795752</c:v>
                </c:pt>
                <c:pt idx="5">
                  <c:v>6.4514038395061464</c:v>
                </c:pt>
                <c:pt idx="6">
                  <c:v>6.4811884008636813</c:v>
                </c:pt>
                <c:pt idx="7">
                  <c:v>6.5634859009242934</c:v>
                </c:pt>
                <c:pt idx="8">
                  <c:v>6.6121770600938907</c:v>
                </c:pt>
                <c:pt idx="9">
                  <c:v>0</c:v>
                </c:pt>
                <c:pt idx="10">
                  <c:v>3.7888160124806958</c:v>
                </c:pt>
                <c:pt idx="11">
                  <c:v>5.0223476190481726</c:v>
                </c:pt>
                <c:pt idx="12">
                  <c:v>5.8888768413632642</c:v>
                </c:pt>
                <c:pt idx="13">
                  <c:v>6.2792628426443189</c:v>
                </c:pt>
                <c:pt idx="14">
                  <c:v>6.5382213992648284</c:v>
                </c:pt>
                <c:pt idx="15">
                  <c:v>6.6661400549843819</c:v>
                </c:pt>
                <c:pt idx="16">
                  <c:v>6.7728130298162625</c:v>
                </c:pt>
                <c:pt idx="17">
                  <c:v>6.8205587235577108</c:v>
                </c:pt>
                <c:pt idx="18">
                  <c:v>6.8333384502041206</c:v>
                </c:pt>
                <c:pt idx="19">
                  <c:v>6.8615093271708085</c:v>
                </c:pt>
                <c:pt idx="20">
                  <c:v>6.9184962585444225</c:v>
                </c:pt>
                <c:pt idx="21">
                  <c:v>3.6457151688400202</c:v>
                </c:pt>
                <c:pt idx="22">
                  <c:v>4.9519668222863737</c:v>
                </c:pt>
                <c:pt idx="23">
                  <c:v>5.4114991516648221</c:v>
                </c:pt>
                <c:pt idx="24">
                  <c:v>5.4502136638455037</c:v>
                </c:pt>
                <c:pt idx="25">
                  <c:v>5.7394767642946123</c:v>
                </c:pt>
                <c:pt idx="26">
                  <c:v>6.04361044163839</c:v>
                </c:pt>
                <c:pt idx="27">
                  <c:v>6.3511979744369782</c:v>
                </c:pt>
                <c:pt idx="28">
                  <c:v>6.5982187078431904</c:v>
                </c:pt>
                <c:pt idx="29">
                  <c:v>6.73325499164714</c:v>
                </c:pt>
                <c:pt idx="30">
                  <c:v>6.7711252657025431</c:v>
                </c:pt>
                <c:pt idx="31">
                  <c:v>6.7812093847691841</c:v>
                </c:pt>
                <c:pt idx="32">
                  <c:v>6.8428171941586653</c:v>
                </c:pt>
                <c:pt idx="33">
                  <c:v>3.6064944556867382</c:v>
                </c:pt>
                <c:pt idx="34">
                  <c:v>4.7943378780827821</c:v>
                </c:pt>
                <c:pt idx="35">
                  <c:v>5.2396488947381679</c:v>
                </c:pt>
                <c:pt idx="36">
                  <c:v>6.3011216364568075</c:v>
                </c:pt>
                <c:pt idx="37">
                  <c:v>6.4924118632335226</c:v>
                </c:pt>
                <c:pt idx="38">
                  <c:v>6.6414474423940124</c:v>
                </c:pt>
                <c:pt idx="39">
                  <c:v>6.8584181346011404</c:v>
                </c:pt>
                <c:pt idx="40">
                  <c:v>6.9386989658619491</c:v>
                </c:pt>
                <c:pt idx="41">
                  <c:v>7.0010028491980965</c:v>
                </c:pt>
                <c:pt idx="42">
                  <c:v>7.0430589811861894</c:v>
                </c:pt>
                <c:pt idx="43">
                  <c:v>7.0871189709802076</c:v>
                </c:pt>
                <c:pt idx="44">
                  <c:v>7.1855590437934671</c:v>
                </c:pt>
                <c:pt idx="45">
                  <c:v>4.6780780719669286</c:v>
                </c:pt>
                <c:pt idx="46">
                  <c:v>5.3363785211967052</c:v>
                </c:pt>
                <c:pt idx="47">
                  <c:v>5.7394767642946123</c:v>
                </c:pt>
                <c:pt idx="48">
                  <c:v>5.7489107965279569</c:v>
                </c:pt>
                <c:pt idx="49">
                  <c:v>5.9711149396002368</c:v>
                </c:pt>
                <c:pt idx="50">
                  <c:v>6.2282602881919384</c:v>
                </c:pt>
                <c:pt idx="51">
                  <c:v>6.4811884008636813</c:v>
                </c:pt>
                <c:pt idx="52">
                  <c:v>6.6975369090450405</c:v>
                </c:pt>
                <c:pt idx="53">
                  <c:v>6.8285651714514515</c:v>
                </c:pt>
                <c:pt idx="54">
                  <c:v>6.8753026493031504</c:v>
                </c:pt>
                <c:pt idx="55">
                  <c:v>6.9514741573506704</c:v>
                </c:pt>
                <c:pt idx="56">
                  <c:v>7.0443451549969289</c:v>
                </c:pt>
                <c:pt idx="57">
                  <c:v>3.6064944556867382</c:v>
                </c:pt>
                <c:pt idx="58">
                  <c:v>4.9309134130885424</c:v>
                </c:pt>
                <c:pt idx="59">
                  <c:v>5.5056124432352895</c:v>
                </c:pt>
                <c:pt idx="60">
                  <c:v>6.1433608444054455</c:v>
                </c:pt>
                <c:pt idx="61">
                  <c:v>6.2540866877518342</c:v>
                </c:pt>
                <c:pt idx="62">
                  <c:v>6.4086419801680723</c:v>
                </c:pt>
                <c:pt idx="63">
                  <c:v>6.5901541480064489</c:v>
                </c:pt>
                <c:pt idx="64">
                  <c:v>6.7173395363412283</c:v>
                </c:pt>
                <c:pt idx="65">
                  <c:v>6.8537633550561594</c:v>
                </c:pt>
                <c:pt idx="66">
                  <c:v>6.8978769713416845</c:v>
                </c:pt>
                <c:pt idx="67">
                  <c:v>6.9806631649609843</c:v>
                </c:pt>
                <c:pt idx="68">
                  <c:v>7.0634418524533853</c:v>
                </c:pt>
                <c:pt idx="69">
                  <c:v>3.9139791554346988</c:v>
                </c:pt>
                <c:pt idx="70">
                  <c:v>4.9927888168066286</c:v>
                </c:pt>
                <c:pt idx="71">
                  <c:v>5.8682575541605289</c:v>
                </c:pt>
                <c:pt idx="72">
                  <c:v>6.0609418979900296</c:v>
                </c:pt>
                <c:pt idx="73">
                  <c:v>6.1775788017157831</c:v>
                </c:pt>
                <c:pt idx="74">
                  <c:v>6.4062118453147781</c:v>
                </c:pt>
                <c:pt idx="75">
                  <c:v>6.5382213992648284</c:v>
                </c:pt>
                <c:pt idx="76">
                  <c:v>6.6604956373646989</c:v>
                </c:pt>
                <c:pt idx="77">
                  <c:v>6.7208982589582265</c:v>
                </c:pt>
                <c:pt idx="78">
                  <c:v>6.7728130298162625</c:v>
                </c:pt>
                <c:pt idx="79">
                  <c:v>6.8221651496059801</c:v>
                </c:pt>
                <c:pt idx="80">
                  <c:v>6.8661282730271065</c:v>
                </c:pt>
                <c:pt idx="81">
                  <c:v>3.8533545336182606</c:v>
                </c:pt>
                <c:pt idx="82">
                  <c:v>5.3643523732391065</c:v>
                </c:pt>
                <c:pt idx="83">
                  <c:v>5.8556787719536736</c:v>
                </c:pt>
                <c:pt idx="84">
                  <c:v>6.1714438131482794</c:v>
                </c:pt>
                <c:pt idx="85">
                  <c:v>6.4231000633432895</c:v>
                </c:pt>
                <c:pt idx="86">
                  <c:v>6.6847279507524675</c:v>
                </c:pt>
                <c:pt idx="87">
                  <c:v>6.8874056714743865</c:v>
                </c:pt>
                <c:pt idx="88">
                  <c:v>7.0908067440593996</c:v>
                </c:pt>
                <c:pt idx="89">
                  <c:v>7.1526576075990755</c:v>
                </c:pt>
                <c:pt idx="90">
                  <c:v>7.1855590437934671</c:v>
                </c:pt>
                <c:pt idx="91">
                  <c:v>7.2032586208928748</c:v>
                </c:pt>
                <c:pt idx="92">
                  <c:v>7.2388035583122798</c:v>
                </c:pt>
                <c:pt idx="93">
                  <c:v>4.2794389289291699</c:v>
                </c:pt>
                <c:pt idx="94">
                  <c:v>5.4690229958030097</c:v>
                </c:pt>
                <c:pt idx="95">
                  <c:v>6.0540453189309655</c:v>
                </c:pt>
                <c:pt idx="96">
                  <c:v>5.5524046047420486</c:v>
                </c:pt>
                <c:pt idx="97">
                  <c:v>5.7628970385026985</c:v>
                </c:pt>
                <c:pt idx="98">
                  <c:v>6.0116361370058753</c:v>
                </c:pt>
                <c:pt idx="99">
                  <c:v>6.1836763815839104</c:v>
                </c:pt>
                <c:pt idx="100">
                  <c:v>6.311874428233069</c:v>
                </c:pt>
                <c:pt idx="101">
                  <c:v>6.4326239448545577</c:v>
                </c:pt>
                <c:pt idx="102">
                  <c:v>6.5275031830447929</c:v>
                </c:pt>
                <c:pt idx="103">
                  <c:v>6.6375938730780151</c:v>
                </c:pt>
                <c:pt idx="104">
                  <c:v>6.7029766323408726</c:v>
                </c:pt>
                <c:pt idx="105">
                  <c:v>3.5656724611664825</c:v>
                </c:pt>
                <c:pt idx="106">
                  <c:v>4.9623296093219196</c:v>
                </c:pt>
                <c:pt idx="107">
                  <c:v>5.3504632610784446</c:v>
                </c:pt>
                <c:pt idx="108">
                  <c:v>5.475214966050916</c:v>
                </c:pt>
                <c:pt idx="109">
                  <c:v>5.7535946458403888</c:v>
                </c:pt>
                <c:pt idx="110">
                  <c:v>6.0080194965356872</c:v>
                </c:pt>
                <c:pt idx="111">
                  <c:v>6.1590597539485525</c:v>
                </c:pt>
                <c:pt idx="112">
                  <c:v>6.3790831779265185</c:v>
                </c:pt>
                <c:pt idx="113">
                  <c:v>6.4373520860504954</c:v>
                </c:pt>
                <c:pt idx="114">
                  <c:v>6.465260874167571</c:v>
                </c:pt>
                <c:pt idx="115">
                  <c:v>6.5079160497694772</c:v>
                </c:pt>
                <c:pt idx="116">
                  <c:v>6.5275031830447929</c:v>
                </c:pt>
                <c:pt idx="117">
                  <c:v>2.3335287798738475</c:v>
                </c:pt>
                <c:pt idx="118">
                  <c:v>4.216260027307638</c:v>
                </c:pt>
                <c:pt idx="119">
                  <c:v>4.9927888168066286</c:v>
                </c:pt>
                <c:pt idx="120">
                  <c:v>5.7582566589461965</c:v>
                </c:pt>
                <c:pt idx="121">
                  <c:v>6.0436104416383891</c:v>
                </c:pt>
                <c:pt idx="122">
                  <c:v>6.3038206934259726</c:v>
                </c:pt>
                <c:pt idx="123">
                  <c:v>6.5231835219002745</c:v>
                </c:pt>
                <c:pt idx="124">
                  <c:v>6.6356615053269694</c:v>
                </c:pt>
                <c:pt idx="125">
                  <c:v>6.73325499164714</c:v>
                </c:pt>
                <c:pt idx="126">
                  <c:v>6.7845482860346884</c:v>
                </c:pt>
                <c:pt idx="127">
                  <c:v>6.8205587235577108</c:v>
                </c:pt>
                <c:pt idx="128">
                  <c:v>6.8584181346011404</c:v>
                </c:pt>
                <c:pt idx="129">
                  <c:v>1.4862309194866481</c:v>
                </c:pt>
                <c:pt idx="130">
                  <c:v>4.4651560747242565</c:v>
                </c:pt>
                <c:pt idx="131">
                  <c:v>5.3780512175972683</c:v>
                </c:pt>
                <c:pt idx="132">
                  <c:v>5.475214966050916</c:v>
                </c:pt>
                <c:pt idx="133">
                  <c:v>5.8300363413403309</c:v>
                </c:pt>
                <c:pt idx="134">
                  <c:v>6.1112037327709174</c:v>
                </c:pt>
                <c:pt idx="135">
                  <c:v>6.2484048542843995</c:v>
                </c:pt>
                <c:pt idx="136">
                  <c:v>6.4158971510492364</c:v>
                </c:pt>
                <c:pt idx="137">
                  <c:v>6.5509334348531834</c:v>
                </c:pt>
                <c:pt idx="138">
                  <c:v>6.6022267292407291</c:v>
                </c:pt>
                <c:pt idx="139">
                  <c:v>6.6395225139844314</c:v>
                </c:pt>
                <c:pt idx="140">
                  <c:v>6.6884044254817816</c:v>
                </c:pt>
                <c:pt idx="141">
                  <c:v>2.9525679882800739</c:v>
                </c:pt>
                <c:pt idx="142">
                  <c:v>4.4984924949918579</c:v>
                </c:pt>
                <c:pt idx="143">
                  <c:v>5.1325507591817807</c:v>
                </c:pt>
                <c:pt idx="144">
                  <c:v>5.6758856615130675</c:v>
                </c:pt>
                <c:pt idx="145">
                  <c:v>5.8386570843842458</c:v>
                </c:pt>
                <c:pt idx="146">
                  <c:v>6.1177184137921117</c:v>
                </c:pt>
                <c:pt idx="147">
                  <c:v>6.3460433238483258</c:v>
                </c:pt>
                <c:pt idx="148">
                  <c:v>6.5676352844711099</c:v>
                </c:pt>
                <c:pt idx="149">
                  <c:v>6.6975369090450405</c:v>
                </c:pt>
                <c:pt idx="150">
                  <c:v>6.7367576221983407</c:v>
                </c:pt>
                <c:pt idx="151">
                  <c:v>6.8027155899901315</c:v>
                </c:pt>
                <c:pt idx="152">
                  <c:v>6.9008487417308508</c:v>
                </c:pt>
                <c:pt idx="153">
                  <c:v>3.3833509043725281</c:v>
                </c:pt>
                <c:pt idx="154">
                  <c:v>4.7443274575081293</c:v>
                </c:pt>
                <c:pt idx="155">
                  <c:v>5.3148723159757365</c:v>
                </c:pt>
                <c:pt idx="156">
                  <c:v>5.6859359973665669</c:v>
                </c:pt>
                <c:pt idx="157">
                  <c:v>5.7992646826735879</c:v>
                </c:pt>
                <c:pt idx="158">
                  <c:v>6.0365928689797395</c:v>
                </c:pt>
                <c:pt idx="159">
                  <c:v>6.1683621466108693</c:v>
                </c:pt>
                <c:pt idx="160">
                  <c:v>6.3356536199991833</c:v>
                </c:pt>
                <c:pt idx="161">
                  <c:v>6.4675518259141294</c:v>
                </c:pt>
                <c:pt idx="162">
                  <c:v>6.5488259525136137</c:v>
                </c:pt>
                <c:pt idx="163">
                  <c:v>6.6101948988898966</c:v>
                </c:pt>
                <c:pt idx="164">
                  <c:v>6.6567149145247955</c:v>
                </c:pt>
                <c:pt idx="165">
                  <c:v>3.0266759604337925</c:v>
                </c:pt>
                <c:pt idx="166">
                  <c:v>5.1497925656162895</c:v>
                </c:pt>
                <c:pt idx="167">
                  <c:v>5.5637683633923727</c:v>
                </c:pt>
                <c:pt idx="168">
                  <c:v>6.0505791109544829</c:v>
                </c:pt>
                <c:pt idx="169">
                  <c:v>6.2681516172192318</c:v>
                </c:pt>
                <c:pt idx="170">
                  <c:v>6.465260874167571</c:v>
                </c:pt>
                <c:pt idx="171">
                  <c:v>6.6395225139844314</c:v>
                </c:pt>
                <c:pt idx="172">
                  <c:v>6.8428171941586591</c:v>
                </c:pt>
                <c:pt idx="173">
                  <c:v>6.9486492967151134</c:v>
                </c:pt>
                <c:pt idx="174">
                  <c:v>7.0050216087930144</c:v>
                </c:pt>
                <c:pt idx="175">
                  <c:v>7.0883497403663513</c:v>
                </c:pt>
                <c:pt idx="176">
                  <c:v>7.1126522729853745</c:v>
                </c:pt>
                <c:pt idx="177">
                  <c:v>1.9970565432526381</c:v>
                </c:pt>
                <c:pt idx="178">
                  <c:v>4.841965927072045</c:v>
                </c:pt>
                <c:pt idx="179">
                  <c:v>5.546673930033073</c:v>
                </c:pt>
                <c:pt idx="180">
                  <c:v>5.6025543884275155</c:v>
                </c:pt>
                <c:pt idx="181">
                  <c:v>5.9170477183299601</c:v>
                </c:pt>
                <c:pt idx="182">
                  <c:v>6.1775788017157831</c:v>
                </c:pt>
                <c:pt idx="183">
                  <c:v>6.3890335087796872</c:v>
                </c:pt>
                <c:pt idx="184">
                  <c:v>6.5188451203016804</c:v>
                </c:pt>
                <c:pt idx="185">
                  <c:v>6.5634859009242934</c:v>
                </c:pt>
                <c:pt idx="186">
                  <c:v>6.5758827539011326</c:v>
                </c:pt>
                <c:pt idx="187">
                  <c:v>6.6337253963001004</c:v>
                </c:pt>
                <c:pt idx="188">
                  <c:v>6.6810379096650134</c:v>
                </c:pt>
                <c:pt idx="189">
                  <c:v>4.2588196417264275</c:v>
                </c:pt>
                <c:pt idx="190">
                  <c:v>4.8874283011488027</c:v>
                </c:pt>
                <c:pt idx="191">
                  <c:v>5.3363785211967052</c:v>
                </c:pt>
                <c:pt idx="192">
                  <c:v>5.9559631345796431</c:v>
                </c:pt>
                <c:pt idx="193">
                  <c:v>6.1867112852790633</c:v>
                </c:pt>
                <c:pt idx="194">
                  <c:v>6.4278733420959462</c:v>
                </c:pt>
                <c:pt idx="195">
                  <c:v>6.6181000783970072</c:v>
                </c:pt>
                <c:pt idx="196">
                  <c:v>6.8396675852557722</c:v>
                </c:pt>
                <c:pt idx="197">
                  <c:v>6.9779196790152174</c:v>
                </c:pt>
                <c:pt idx="198">
                  <c:v>7.0507513268093405</c:v>
                </c:pt>
                <c:pt idx="199">
                  <c:v>7.0722303584864648</c:v>
                </c:pt>
                <c:pt idx="200">
                  <c:v>7.1102484256739906</c:v>
                </c:pt>
                <c:pt idx="201">
                  <c:v>4.4651560747242565</c:v>
                </c:pt>
                <c:pt idx="202">
                  <c:v>5.3002735165545891</c:v>
                </c:pt>
                <c:pt idx="203">
                  <c:v>5.715494799608118</c:v>
                </c:pt>
                <c:pt idx="204">
                  <c:v>5.7812461771709014</c:v>
                </c:pt>
                <c:pt idx="205">
                  <c:v>6.2136187381989876</c:v>
                </c:pt>
                <c:pt idx="206">
                  <c:v>6.4231000633432895</c:v>
                </c:pt>
                <c:pt idx="207">
                  <c:v>6.6101948988898966</c:v>
                </c:pt>
                <c:pt idx="208">
                  <c:v>6.7173395363412283</c:v>
                </c:pt>
                <c:pt idx="209">
                  <c:v>6.7828802289339798</c:v>
                </c:pt>
                <c:pt idx="210">
                  <c:v>6.8333384502041206</c:v>
                </c:pt>
                <c:pt idx="211">
                  <c:v>6.8584181346011404</c:v>
                </c:pt>
                <c:pt idx="212">
                  <c:v>6.8993639604632708</c:v>
                </c:pt>
                <c:pt idx="213">
                  <c:v>3.3833509043725281</c:v>
                </c:pt>
                <c:pt idx="214">
                  <c:v>4.6780780719669277</c:v>
                </c:pt>
                <c:pt idx="215">
                  <c:v>5.3712252525268731</c:v>
                </c:pt>
                <c:pt idx="216">
                  <c:v>6.2224293678811415</c:v>
                </c:pt>
                <c:pt idx="217">
                  <c:v>6.4514038395061464</c:v>
                </c:pt>
                <c:pt idx="218">
                  <c:v>6.5655627448691414</c:v>
                </c:pt>
                <c:pt idx="219">
                  <c:v>6.6680144697787238</c:v>
                </c:pt>
                <c:pt idx="220">
                  <c:v>6.8059835667547404</c:v>
                </c:pt>
                <c:pt idx="221">
                  <c:v>6.9008487417308508</c:v>
                </c:pt>
                <c:pt idx="222">
                  <c:v>6.9514741573506704</c:v>
                </c:pt>
                <c:pt idx="223">
                  <c:v>7.0469125505021744</c:v>
                </c:pt>
                <c:pt idx="224">
                  <c:v>7.1150503556693874</c:v>
                </c:pt>
                <c:pt idx="225">
                  <c:v>3.1602073530583192</c:v>
                </c:pt>
                <c:pt idx="226">
                  <c:v>4.982738480953139</c:v>
                </c:pt>
                <c:pt idx="227">
                  <c:v>5.8169642597729716</c:v>
                </c:pt>
                <c:pt idx="228">
                  <c:v>5.7299528827833504</c:v>
                </c:pt>
                <c:pt idx="229">
                  <c:v>6.0224082339877807</c:v>
                </c:pt>
                <c:pt idx="230">
                  <c:v>6.2597364202939527</c:v>
                </c:pt>
                <c:pt idx="231">
                  <c:v>6.4901772254321104</c:v>
                </c:pt>
                <c:pt idx="232">
                  <c:v>6.6181000783970072</c:v>
                </c:pt>
                <c:pt idx="233">
                  <c:v>6.7928470888493804</c:v>
                </c:pt>
                <c:pt idx="234">
                  <c:v>6.8859007802949712</c:v>
                </c:pt>
                <c:pt idx="235">
                  <c:v>6.9612987977791922</c:v>
                </c:pt>
                <c:pt idx="236">
                  <c:v>6.9956192561146295</c:v>
                </c:pt>
                <c:pt idx="237">
                  <c:v>3.7888160124806958</c:v>
                </c:pt>
                <c:pt idx="238">
                  <c:v>4.7314240526722262</c:v>
                </c:pt>
                <c:pt idx="239">
                  <c:v>5.2779677590402905</c:v>
                </c:pt>
                <c:pt idx="240">
                  <c:v>5.7489107965279569</c:v>
                </c:pt>
                <c:pt idx="241">
                  <c:v>6.146520404695818</c:v>
                </c:pt>
                <c:pt idx="242">
                  <c:v>6.3665043957196588</c:v>
                </c:pt>
                <c:pt idx="243">
                  <c:v>6.516668840879082</c:v>
                </c:pt>
                <c:pt idx="244">
                  <c:v>6.7626434506466389</c:v>
                </c:pt>
                <c:pt idx="245">
                  <c:v>6.8475230851960713</c:v>
                </c:pt>
                <c:pt idx="246">
                  <c:v>6.8768235621438594</c:v>
                </c:pt>
                <c:pt idx="247">
                  <c:v>6.9344040415790609</c:v>
                </c:pt>
                <c:pt idx="248">
                  <c:v>6.9861276594330528</c:v>
                </c:pt>
                <c:pt idx="249">
                  <c:v>4.0252047905449233</c:v>
                </c:pt>
                <c:pt idx="250">
                  <c:v>5.0415789809760634</c:v>
                </c:pt>
                <c:pt idx="251">
                  <c:v>5.4813688316253053</c:v>
                </c:pt>
                <c:pt idx="252">
                  <c:v>5.4690229958030097</c:v>
                </c:pt>
                <c:pt idx="253">
                  <c:v>5.8472041449626984</c:v>
                </c:pt>
                <c:pt idx="254">
                  <c:v>6.1112037327709183</c:v>
                </c:pt>
                <c:pt idx="255">
                  <c:v>6.2792628426443189</c:v>
                </c:pt>
                <c:pt idx="256">
                  <c:v>6.4254895507406751</c:v>
                </c:pt>
                <c:pt idx="257">
                  <c:v>6.5296560364058882</c:v>
                </c:pt>
                <c:pt idx="258">
                  <c:v>6.5551351217068765</c:v>
                </c:pt>
                <c:pt idx="259">
                  <c:v>6.6002247265700555</c:v>
                </c:pt>
                <c:pt idx="260">
                  <c:v>6.7119775931998484</c:v>
                </c:pt>
                <c:pt idx="261">
                  <c:v>2.1793781000465922</c:v>
                </c:pt>
                <c:pt idx="262">
                  <c:v>3.4786610841768528</c:v>
                </c:pt>
                <c:pt idx="263">
                  <c:v>4.782067785490983</c:v>
                </c:pt>
                <c:pt idx="264">
                  <c:v>5.6240605936484798</c:v>
                </c:pt>
                <c:pt idx="265">
                  <c:v>5.8556787719536736</c:v>
                </c:pt>
                <c:pt idx="266">
                  <c:v>6.0330655284617754</c:v>
                </c:pt>
                <c:pt idx="267">
                  <c:v>6.3091970504623527</c:v>
                </c:pt>
                <c:pt idx="268">
                  <c:v>6.4326239448545577</c:v>
                </c:pt>
                <c:pt idx="269">
                  <c:v>6.4901772254321104</c:v>
                </c:pt>
                <c:pt idx="270">
                  <c:v>6.5488259525136137</c:v>
                </c:pt>
                <c:pt idx="271">
                  <c:v>6.5779340366716781</c:v>
                </c:pt>
                <c:pt idx="272">
                  <c:v>6.6337253963000995</c:v>
                </c:pt>
                <c:pt idx="273">
                  <c:v>3.3833509043725281</c:v>
                </c:pt>
                <c:pt idx="274">
                  <c:v>4.8302698873088534</c:v>
                </c:pt>
                <c:pt idx="275">
                  <c:v>5.3363785211967052</c:v>
                </c:pt>
                <c:pt idx="276">
                  <c:v>5.8806800741590859</c:v>
                </c:pt>
                <c:pt idx="277">
                  <c:v>6.04361044163839</c:v>
                </c:pt>
                <c:pt idx="278">
                  <c:v>6.2625493616705672</c:v>
                </c:pt>
                <c:pt idx="279">
                  <c:v>6.4302514645009259</c:v>
                </c:pt>
                <c:pt idx="280">
                  <c:v>6.5318042649441832</c:v>
                </c:pt>
                <c:pt idx="281">
                  <c:v>6.6002247265700555</c:v>
                </c:pt>
                <c:pt idx="282">
                  <c:v>6.62594325585804</c:v>
                </c:pt>
                <c:pt idx="283">
                  <c:v>6.6548191793598903</c:v>
                </c:pt>
                <c:pt idx="284">
                  <c:v>6.7208982589582265</c:v>
                </c:pt>
                <c:pt idx="285">
                  <c:v>3.3320576099849752</c:v>
                </c:pt>
                <c:pt idx="286">
                  <c:v>4.782067785490983</c:v>
                </c:pt>
                <c:pt idx="287">
                  <c:v>5.7347261615360061</c:v>
                </c:pt>
                <c:pt idx="288">
                  <c:v>5.4690229958030097</c:v>
                </c:pt>
                <c:pt idx="289">
                  <c:v>5.7902960126908232</c:v>
                </c:pt>
                <c:pt idx="290">
                  <c:v>6.0365928689797395</c:v>
                </c:pt>
                <c:pt idx="291">
                  <c:v>6.3065124850916909</c:v>
                </c:pt>
                <c:pt idx="292">
                  <c:v>6.476663506265389</c:v>
                </c:pt>
                <c:pt idx="293">
                  <c:v>6.5697035375351689</c:v>
                </c:pt>
                <c:pt idx="294">
                  <c:v>6.6884044254817816</c:v>
                </c:pt>
                <c:pt idx="295">
                  <c:v>6.7350078404745473</c:v>
                </c:pt>
                <c:pt idx="296">
                  <c:v>6.8076135589656745</c:v>
                </c:pt>
                <c:pt idx="297">
                  <c:v>3.8533545336182606</c:v>
                </c:pt>
                <c:pt idx="298">
                  <c:v>4.7943378780827821</c:v>
                </c:pt>
                <c:pt idx="299">
                  <c:v>5.1412088219249021</c:v>
                </c:pt>
                <c:pt idx="300">
                  <c:v>5.715494799608118</c:v>
                </c:pt>
                <c:pt idx="301">
                  <c:v>5.9130715699503211</c:v>
                </c:pt>
                <c:pt idx="302">
                  <c:v>6.0980456481934056</c:v>
                </c:pt>
                <c:pt idx="303">
                  <c:v>6.2455517853019984</c:v>
                </c:pt>
                <c:pt idx="304">
                  <c:v>6.3915056979250755</c:v>
                </c:pt>
                <c:pt idx="305">
                  <c:v>6.5231835219002745</c:v>
                </c:pt>
                <c:pt idx="306">
                  <c:v>6.6062187505102674</c:v>
                </c:pt>
                <c:pt idx="307">
                  <c:v>6.6661400549843819</c:v>
                </c:pt>
                <c:pt idx="308">
                  <c:v>6.7208982589582265</c:v>
                </c:pt>
                <c:pt idx="309">
                  <c:v>1.773912991938428</c:v>
                </c:pt>
                <c:pt idx="310">
                  <c:v>4.5620059007141744</c:v>
                </c:pt>
                <c:pt idx="311">
                  <c:v>5.2628159540196835</c:v>
                </c:pt>
                <c:pt idx="312">
                  <c:v>6.1867112852790633</c:v>
                </c:pt>
                <c:pt idx="313">
                  <c:v>6.3460433238483258</c:v>
                </c:pt>
                <c:pt idx="314">
                  <c:v>6.4444026440471633</c:v>
                </c:pt>
                <c:pt idx="315">
                  <c:v>6.6121770600938907</c:v>
                </c:pt>
                <c:pt idx="316">
                  <c:v>6.7592304780503936</c:v>
                </c:pt>
                <c:pt idx="317">
                  <c:v>6.8813724706702288</c:v>
                </c:pt>
                <c:pt idx="318">
                  <c:v>6.9243102284098361</c:v>
                </c:pt>
                <c:pt idx="319">
                  <c:v>6.9443969869765798</c:v>
                </c:pt>
                <c:pt idx="320">
                  <c:v>6.9710278529773024</c:v>
                </c:pt>
                <c:pt idx="321">
                  <c:v>4.0252047905449233</c:v>
                </c:pt>
                <c:pt idx="322">
                  <c:v>5.4502136638455037</c:v>
                </c:pt>
                <c:pt idx="323">
                  <c:v>5.7535946458403888</c:v>
                </c:pt>
                <c:pt idx="324">
                  <c:v>5.9970904260034965</c:v>
                </c:pt>
                <c:pt idx="325">
                  <c:v>6.2253490779844771</c:v>
                </c:pt>
                <c:pt idx="326">
                  <c:v>6.4062118453147781</c:v>
                </c:pt>
                <c:pt idx="327">
                  <c:v>6.6161296344097202</c:v>
                </c:pt>
                <c:pt idx="328">
                  <c:v>6.7029766323408717</c:v>
                </c:pt>
                <c:pt idx="329">
                  <c:v>6.7592304780503936</c:v>
                </c:pt>
                <c:pt idx="330">
                  <c:v>6.7911928287533518</c:v>
                </c:pt>
                <c:pt idx="331">
                  <c:v>6.8630513475226271</c:v>
                </c:pt>
                <c:pt idx="332">
                  <c:v>6.9443969869765798</c:v>
                </c:pt>
                <c:pt idx="333">
                  <c:v>3.1602073530583192</c:v>
                </c:pt>
                <c:pt idx="334">
                  <c:v>4.6217251354157955</c:v>
                </c:pt>
                <c:pt idx="335">
                  <c:v>5.5234170678687882</c:v>
                </c:pt>
                <c:pt idx="336">
                  <c:v>5.9130715699503211</c:v>
                </c:pt>
                <c:pt idx="337">
                  <c:v>6.0947288955674095</c:v>
                </c:pt>
                <c:pt idx="338">
                  <c:v>6.3740706361029691</c:v>
                </c:pt>
                <c:pt idx="339">
                  <c:v>6.4811884008636813</c:v>
                </c:pt>
                <c:pt idx="340">
                  <c:v>6.6220293565368982</c:v>
                </c:pt>
                <c:pt idx="341">
                  <c:v>6.6791877703768545</c:v>
                </c:pt>
                <c:pt idx="342">
                  <c:v>6.6920674332405179</c:v>
                </c:pt>
                <c:pt idx="343">
                  <c:v>6.7626434506466389</c:v>
                </c:pt>
                <c:pt idx="344">
                  <c:v>6.8349244933597495</c:v>
                </c:pt>
                <c:pt idx="345">
                  <c:v>4.3579105443706503</c:v>
                </c:pt>
                <c:pt idx="346">
                  <c:v>5.2628159540196835</c:v>
                </c:pt>
                <c:pt idx="347">
                  <c:v>5.6809234555430352</c:v>
                </c:pt>
                <c:pt idx="348">
                  <c:v>5.6909235388776072</c:v>
                </c:pt>
                <c:pt idx="349">
                  <c:v>6.0330655284617754</c:v>
                </c:pt>
                <c:pt idx="350">
                  <c:v>6.2902519642199035</c:v>
                </c:pt>
                <c:pt idx="351">
                  <c:v>6.4990859703212145</c:v>
                </c:pt>
                <c:pt idx="352">
                  <c:v>6.6938939177665473</c:v>
                </c:pt>
                <c:pt idx="353">
                  <c:v>6.8141070882762245</c:v>
                </c:pt>
                <c:pt idx="354">
                  <c:v>6.8349244933597495</c:v>
                </c:pt>
                <c:pt idx="355">
                  <c:v>6.8615093271708085</c:v>
                </c:pt>
                <c:pt idx="356">
                  <c:v>6.9556965422305126</c:v>
                </c:pt>
                <c:pt idx="357">
                  <c:v>4.1252882491018976</c:v>
                </c:pt>
                <c:pt idx="358">
                  <c:v>4.7443274575081293</c:v>
                </c:pt>
                <c:pt idx="359">
                  <c:v>5.3002735165545891</c:v>
                </c:pt>
                <c:pt idx="360">
                  <c:v>5.9711149396002368</c:v>
                </c:pt>
                <c:pt idx="361">
                  <c:v>6.2369434107654014</c:v>
                </c:pt>
                <c:pt idx="362">
                  <c:v>6.4207048526173365</c:v>
                </c:pt>
                <c:pt idx="363">
                  <c:v>6.6884044254817816</c:v>
                </c:pt>
                <c:pt idx="364">
                  <c:v>6.7911928287533518</c:v>
                </c:pt>
                <c:pt idx="365">
                  <c:v>6.890408676734161</c:v>
                </c:pt>
                <c:pt idx="366">
                  <c:v>6.9556965422305126</c:v>
                </c:pt>
                <c:pt idx="367">
                  <c:v>6.9956192561146295</c:v>
                </c:pt>
                <c:pt idx="368">
                  <c:v>7.0722303584864648</c:v>
                </c:pt>
              </c:numCache>
            </c:numRef>
          </c:xVal>
          <c:yVal>
            <c:numRef>
              <c:f>'[Discharge and EquivalentFlow.xlsx]Sheet1'!$K$5:$K$373</c:f>
              <c:numCache>
                <c:formatCode>0.0</c:formatCode>
                <c:ptCount val="369"/>
                <c:pt idx="0">
                  <c:v>7.6275540449748958</c:v>
                </c:pt>
                <c:pt idx="1">
                  <c:v>8.0227640991186924</c:v>
                </c:pt>
                <c:pt idx="2">
                  <c:v>11.737738608070172</c:v>
                </c:pt>
                <c:pt idx="3">
                  <c:v>23.594040232383488</c:v>
                </c:pt>
                <c:pt idx="4">
                  <c:v>49.875508832944767</c:v>
                </c:pt>
                <c:pt idx="5">
                  <c:v>19.207208631387584</c:v>
                </c:pt>
                <c:pt idx="6">
                  <c:v>5.3353357309409946</c:v>
                </c:pt>
                <c:pt idx="7">
                  <c:v>10.710192467296368</c:v>
                </c:pt>
                <c:pt idx="8">
                  <c:v>3.7544955143658827</c:v>
                </c:pt>
                <c:pt idx="9">
                  <c:v>4.2287475793384104</c:v>
                </c:pt>
                <c:pt idx="10">
                  <c:v>6.0071928229854086</c:v>
                </c:pt>
                <c:pt idx="11">
                  <c:v>5.0982096984547347</c:v>
                </c:pt>
                <c:pt idx="12">
                  <c:v>7.3904280124886403</c:v>
                </c:pt>
                <c:pt idx="13">
                  <c:v>9.4059992886219188</c:v>
                </c:pt>
                <c:pt idx="14">
                  <c:v>9.8407303481800597</c:v>
                </c:pt>
                <c:pt idx="15">
                  <c:v>67.383314231514049</c:v>
                </c:pt>
                <c:pt idx="16">
                  <c:v>152.03730782911117</c:v>
                </c:pt>
                <c:pt idx="17">
                  <c:v>75.208473303560709</c:v>
                </c:pt>
                <c:pt idx="18">
                  <c:v>20.116191755918301</c:v>
                </c:pt>
                <c:pt idx="19">
                  <c:v>8.9317472236493707</c:v>
                </c:pt>
                <c:pt idx="20">
                  <c:v>9.2874362723787804</c:v>
                </c:pt>
                <c:pt idx="21">
                  <c:v>9.3269572777931504</c:v>
                </c:pt>
                <c:pt idx="22">
                  <c:v>9.0107892344781266</c:v>
                </c:pt>
                <c:pt idx="23">
                  <c:v>8.3389321424336984</c:v>
                </c:pt>
                <c:pt idx="24">
                  <c:v>6.7185709204442166</c:v>
                </c:pt>
                <c:pt idx="25">
                  <c:v>9.0107892344781266</c:v>
                </c:pt>
                <c:pt idx="26">
                  <c:v>11.065881516025785</c:v>
                </c:pt>
                <c:pt idx="27">
                  <c:v>48.768920681342124</c:v>
                </c:pt>
                <c:pt idx="28">
                  <c:v>91.688732561356204</c:v>
                </c:pt>
                <c:pt idx="29">
                  <c:v>52.483895190293573</c:v>
                </c:pt>
                <c:pt idx="30">
                  <c:v>10.394024423981346</c:v>
                </c:pt>
                <c:pt idx="31">
                  <c:v>6.0071928229854086</c:v>
                </c:pt>
                <c:pt idx="32">
                  <c:v>9.6431253211081689</c:v>
                </c:pt>
                <c:pt idx="33">
                  <c:v>10.235940402323831</c:v>
                </c:pt>
                <c:pt idx="34">
                  <c:v>9.6431253211081689</c:v>
                </c:pt>
                <c:pt idx="35">
                  <c:v>9.880251353594435</c:v>
                </c:pt>
                <c:pt idx="36">
                  <c:v>8.1808481207761794</c:v>
                </c:pt>
                <c:pt idx="37">
                  <c:v>10.907797494368271</c:v>
                </c:pt>
                <c:pt idx="38">
                  <c:v>18.179662490613765</c:v>
                </c:pt>
                <c:pt idx="39">
                  <c:v>61.336600403114197</c:v>
                </c:pt>
                <c:pt idx="40">
                  <c:v>206.06252223056555</c:v>
                </c:pt>
                <c:pt idx="41">
                  <c:v>91.807295577599419</c:v>
                </c:pt>
                <c:pt idx="42">
                  <c:v>41.457534679682162</c:v>
                </c:pt>
                <c:pt idx="43">
                  <c:v>14.148519938347242</c:v>
                </c:pt>
                <c:pt idx="44">
                  <c:v>24.384460340671069</c:v>
                </c:pt>
                <c:pt idx="45">
                  <c:v>26.36051061138992</c:v>
                </c:pt>
                <c:pt idx="46">
                  <c:v>21.222779907520803</c:v>
                </c:pt>
                <c:pt idx="47">
                  <c:v>15.808402165751097</c:v>
                </c:pt>
                <c:pt idx="48">
                  <c:v>13.713788878789089</c:v>
                </c:pt>
                <c:pt idx="49">
                  <c:v>15.097024068292299</c:v>
                </c:pt>
                <c:pt idx="50">
                  <c:v>30.352132158242103</c:v>
                </c:pt>
                <c:pt idx="51">
                  <c:v>56.87072679128952</c:v>
                </c:pt>
                <c:pt idx="52">
                  <c:v>218.39307591985116</c:v>
                </c:pt>
                <c:pt idx="53">
                  <c:v>320.71295893767473</c:v>
                </c:pt>
                <c:pt idx="54">
                  <c:v>76.591708493064019</c:v>
                </c:pt>
                <c:pt idx="55">
                  <c:v>33.790459629292954</c:v>
                </c:pt>
                <c:pt idx="56">
                  <c:v>27.34853574674937</c:v>
                </c:pt>
                <c:pt idx="57">
                  <c:v>19.009603604315689</c:v>
                </c:pt>
                <c:pt idx="58">
                  <c:v>19.918586728846385</c:v>
                </c:pt>
                <c:pt idx="59">
                  <c:v>21.420384934592729</c:v>
                </c:pt>
                <c:pt idx="60">
                  <c:v>19.681460696360116</c:v>
                </c:pt>
                <c:pt idx="61">
                  <c:v>18.57487254475754</c:v>
                </c:pt>
                <c:pt idx="62">
                  <c:v>26.716199660119329</c:v>
                </c:pt>
                <c:pt idx="63">
                  <c:v>68.806070426431504</c:v>
                </c:pt>
                <c:pt idx="64">
                  <c:v>269.29613089356963</c:v>
                </c:pt>
                <c:pt idx="65">
                  <c:v>169.82176026558116</c:v>
                </c:pt>
                <c:pt idx="66">
                  <c:v>54.973718531399435</c:v>
                </c:pt>
                <c:pt idx="67">
                  <c:v>35.529383867525603</c:v>
                </c:pt>
                <c:pt idx="68">
                  <c:v>27.111409714263132</c:v>
                </c:pt>
                <c:pt idx="69">
                  <c:v>24.740149389400447</c:v>
                </c:pt>
                <c:pt idx="70">
                  <c:v>23.83116626486979</c:v>
                </c:pt>
                <c:pt idx="71">
                  <c:v>18.337746512271249</c:v>
                </c:pt>
                <c:pt idx="72">
                  <c:v>16.954511322768052</c:v>
                </c:pt>
                <c:pt idx="73">
                  <c:v>15.72936015492234</c:v>
                </c:pt>
                <c:pt idx="74">
                  <c:v>25.412006481444887</c:v>
                </c:pt>
                <c:pt idx="75">
                  <c:v>129.35225072125832</c:v>
                </c:pt>
                <c:pt idx="76">
                  <c:v>173.29960874204619</c:v>
                </c:pt>
                <c:pt idx="77">
                  <c:v>64.34019681460687</c:v>
                </c:pt>
                <c:pt idx="78">
                  <c:v>26.281468600561169</c:v>
                </c:pt>
                <c:pt idx="79">
                  <c:v>12.291032683871466</c:v>
                </c:pt>
                <c:pt idx="80">
                  <c:v>13.476662846302821</c:v>
                </c:pt>
                <c:pt idx="81">
                  <c:v>15.808402165751097</c:v>
                </c:pt>
                <c:pt idx="82">
                  <c:v>16.954511322768052</c:v>
                </c:pt>
                <c:pt idx="83">
                  <c:v>14.346124965419119</c:v>
                </c:pt>
                <c:pt idx="84">
                  <c:v>14.425166976247876</c:v>
                </c:pt>
                <c:pt idx="85">
                  <c:v>37.386871122001324</c:v>
                </c:pt>
                <c:pt idx="86">
                  <c:v>66.197684069082726</c:v>
                </c:pt>
                <c:pt idx="87">
                  <c:v>149.58700549341981</c:v>
                </c:pt>
                <c:pt idx="88">
                  <c:v>306.36683397225625</c:v>
                </c:pt>
                <c:pt idx="89">
                  <c:v>212.66253013476646</c:v>
                </c:pt>
                <c:pt idx="90">
                  <c:v>50.705449946646645</c:v>
                </c:pt>
                <c:pt idx="91">
                  <c:v>23.475477216140355</c:v>
                </c:pt>
                <c:pt idx="92">
                  <c:v>25.293443465201733</c:v>
                </c:pt>
                <c:pt idx="93">
                  <c:v>21.183258902106491</c:v>
                </c:pt>
                <c:pt idx="94">
                  <c:v>18.772477571829405</c:v>
                </c:pt>
                <c:pt idx="95">
                  <c:v>12.567679721772118</c:v>
                </c:pt>
                <c:pt idx="96">
                  <c:v>10.473066434810102</c:v>
                </c:pt>
                <c:pt idx="97">
                  <c:v>12.567679721772118</c:v>
                </c:pt>
                <c:pt idx="98">
                  <c:v>21.301821918349624</c:v>
                </c:pt>
                <c:pt idx="99">
                  <c:v>48.097063589297612</c:v>
                </c:pt>
                <c:pt idx="100">
                  <c:v>51.574912065762945</c:v>
                </c:pt>
                <c:pt idx="101">
                  <c:v>19.246729636801909</c:v>
                </c:pt>
                <c:pt idx="102">
                  <c:v>6.6000079042010826</c:v>
                </c:pt>
                <c:pt idx="103">
                  <c:v>10.907797494368271</c:v>
                </c:pt>
                <c:pt idx="104">
                  <c:v>7.0347389637592386</c:v>
                </c:pt>
                <c:pt idx="105">
                  <c:v>6.4419238825435823</c:v>
                </c:pt>
                <c:pt idx="106">
                  <c:v>7.7856380666324148</c:v>
                </c:pt>
                <c:pt idx="107">
                  <c:v>7.8251590720467838</c:v>
                </c:pt>
                <c:pt idx="108">
                  <c:v>7.1533019800023734</c:v>
                </c:pt>
                <c:pt idx="109">
                  <c:v>8.1018061099474377</c:v>
                </c:pt>
                <c:pt idx="110">
                  <c:v>13.3185788246453</c:v>
                </c:pt>
                <c:pt idx="111">
                  <c:v>24.463502351499798</c:v>
                </c:pt>
                <c:pt idx="112">
                  <c:v>42.761727858356721</c:v>
                </c:pt>
                <c:pt idx="113">
                  <c:v>17.191637355254318</c:v>
                </c:pt>
                <c:pt idx="114">
                  <c:v>4.5053946172390615</c:v>
                </c:pt>
                <c:pt idx="115">
                  <c:v>4.2682685847528026</c:v>
                </c:pt>
                <c:pt idx="116">
                  <c:v>4.1497055685096615</c:v>
                </c:pt>
                <c:pt idx="117">
                  <c:v>4.1892265739240404</c:v>
                </c:pt>
                <c:pt idx="118">
                  <c:v>7.667075050389272</c:v>
                </c:pt>
                <c:pt idx="119">
                  <c:v>6.3628818717148086</c:v>
                </c:pt>
                <c:pt idx="120">
                  <c:v>6.9161759475161046</c:v>
                </c:pt>
                <c:pt idx="121">
                  <c:v>7.1137809745879848</c:v>
                </c:pt>
                <c:pt idx="122">
                  <c:v>19.365292653045071</c:v>
                </c:pt>
                <c:pt idx="123">
                  <c:v>39.758131446864013</c:v>
                </c:pt>
                <c:pt idx="124">
                  <c:v>55.764138639687012</c:v>
                </c:pt>
                <c:pt idx="125">
                  <c:v>32.683871477690282</c:v>
                </c:pt>
                <c:pt idx="126">
                  <c:v>8.2203691261905458</c:v>
                </c:pt>
                <c:pt idx="127">
                  <c:v>7.1533019800023734</c:v>
                </c:pt>
                <c:pt idx="128">
                  <c:v>6.0071928229854086</c:v>
                </c:pt>
                <c:pt idx="129">
                  <c:v>7.7065960558036677</c:v>
                </c:pt>
                <c:pt idx="130">
                  <c:v>7.8646800774611645</c:v>
                </c:pt>
                <c:pt idx="131">
                  <c:v>6.5209658933723293</c:v>
                </c:pt>
                <c:pt idx="132">
                  <c:v>6.9556969529304835</c:v>
                </c:pt>
                <c:pt idx="133">
                  <c:v>7.2718649962455038</c:v>
                </c:pt>
                <c:pt idx="134">
                  <c:v>14.859898035806053</c:v>
                </c:pt>
                <c:pt idx="135">
                  <c:v>28.178476860451326</c:v>
                </c:pt>
                <c:pt idx="136">
                  <c:v>33.553333596806702</c:v>
                </c:pt>
                <c:pt idx="137">
                  <c:v>27.15093071967754</c:v>
                </c:pt>
                <c:pt idx="138">
                  <c:v>5.9676718175710386</c:v>
                </c:pt>
                <c:pt idx="139">
                  <c:v>5.2958147255266175</c:v>
                </c:pt>
                <c:pt idx="140">
                  <c:v>3.9521005414377752</c:v>
                </c:pt>
                <c:pt idx="141">
                  <c:v>5.8886298067422835</c:v>
                </c:pt>
                <c:pt idx="142">
                  <c:v>7.3904280124886403</c:v>
                </c:pt>
                <c:pt idx="143">
                  <c:v>5.6515037742560175</c:v>
                </c:pt>
                <c:pt idx="144">
                  <c:v>5.5724617634272624</c:v>
                </c:pt>
                <c:pt idx="145">
                  <c:v>6.2838398608860615</c:v>
                </c:pt>
                <c:pt idx="146">
                  <c:v>8.6551001857487257</c:v>
                </c:pt>
                <c:pt idx="147">
                  <c:v>15.334150100778551</c:v>
                </c:pt>
                <c:pt idx="148">
                  <c:v>65.051574912065718</c:v>
                </c:pt>
                <c:pt idx="149">
                  <c:v>71.335414772951665</c:v>
                </c:pt>
                <c:pt idx="150">
                  <c:v>13.990435916689741</c:v>
                </c:pt>
                <c:pt idx="151">
                  <c:v>12.053906651385232</c:v>
                </c:pt>
                <c:pt idx="152">
                  <c:v>10.196419396909471</c:v>
                </c:pt>
                <c:pt idx="153">
                  <c:v>8.0227640991186924</c:v>
                </c:pt>
                <c:pt idx="154">
                  <c:v>12.172469667628359</c:v>
                </c:pt>
                <c:pt idx="155">
                  <c:v>7.9437220882899329</c:v>
                </c:pt>
                <c:pt idx="156">
                  <c:v>7.5485120341461496</c:v>
                </c:pt>
                <c:pt idx="157">
                  <c:v>8.2598901316049567</c:v>
                </c:pt>
                <c:pt idx="158">
                  <c:v>13.002410781330275</c:v>
                </c:pt>
                <c:pt idx="159">
                  <c:v>18.57487254475754</c:v>
                </c:pt>
                <c:pt idx="160">
                  <c:v>31.458720309844679</c:v>
                </c:pt>
                <c:pt idx="161">
                  <c:v>13.397620835474054</c:v>
                </c:pt>
                <c:pt idx="162">
                  <c:v>5.0191676876259725</c:v>
                </c:pt>
                <c:pt idx="163">
                  <c:v>4.5053946172390615</c:v>
                </c:pt>
                <c:pt idx="164">
                  <c:v>3.2407224439789752</c:v>
                </c:pt>
                <c:pt idx="165">
                  <c:v>3.086590522862906</c:v>
                </c:pt>
                <c:pt idx="166">
                  <c:v>6.2838398608860615</c:v>
                </c:pt>
                <c:pt idx="167">
                  <c:v>6.3628818717148086</c:v>
                </c:pt>
                <c:pt idx="168">
                  <c:v>6.1257558392285389</c:v>
                </c:pt>
                <c:pt idx="169">
                  <c:v>6.0071928229854086</c:v>
                </c:pt>
                <c:pt idx="170">
                  <c:v>18.930561593486939</c:v>
                </c:pt>
                <c:pt idx="171">
                  <c:v>45.014425166976245</c:v>
                </c:pt>
                <c:pt idx="172">
                  <c:v>236.1380073509072</c:v>
                </c:pt>
                <c:pt idx="173">
                  <c:v>123.66122594158803</c:v>
                </c:pt>
                <c:pt idx="174">
                  <c:v>37.821602181559498</c:v>
                </c:pt>
                <c:pt idx="175">
                  <c:v>19.997628739675129</c:v>
                </c:pt>
                <c:pt idx="176">
                  <c:v>10.235940402323831</c:v>
                </c:pt>
                <c:pt idx="177">
                  <c:v>12.251511678457099</c:v>
                </c:pt>
                <c:pt idx="178">
                  <c:v>10.038335375251945</c:v>
                </c:pt>
                <c:pt idx="179">
                  <c:v>9.0898312453068808</c:v>
                </c:pt>
                <c:pt idx="180">
                  <c:v>8.4970161640912156</c:v>
                </c:pt>
                <c:pt idx="181">
                  <c:v>10.591629451053235</c:v>
                </c:pt>
                <c:pt idx="182">
                  <c:v>17.152116349839929</c:v>
                </c:pt>
                <c:pt idx="183">
                  <c:v>33.750938623878611</c:v>
                </c:pt>
                <c:pt idx="184">
                  <c:v>62.047978500573052</c:v>
                </c:pt>
                <c:pt idx="185">
                  <c:v>17.468284393154942</c:v>
                </c:pt>
                <c:pt idx="186">
                  <c:v>4.8610836659684615</c:v>
                </c:pt>
                <c:pt idx="187">
                  <c:v>5.1377307038691074</c:v>
                </c:pt>
                <c:pt idx="188">
                  <c:v>7.2323439908311391</c:v>
                </c:pt>
                <c:pt idx="189">
                  <c:v>10.433545429395723</c:v>
                </c:pt>
                <c:pt idx="190">
                  <c:v>8.8131842074062607</c:v>
                </c:pt>
                <c:pt idx="191">
                  <c:v>6.7976129312729716</c:v>
                </c:pt>
                <c:pt idx="192">
                  <c:v>6.6000079042010826</c:v>
                </c:pt>
                <c:pt idx="193">
                  <c:v>9.2874362723787804</c:v>
                </c:pt>
                <c:pt idx="194">
                  <c:v>26.004821562660574</c:v>
                </c:pt>
                <c:pt idx="195">
                  <c:v>31.261115282772789</c:v>
                </c:pt>
                <c:pt idx="196">
                  <c:v>117.29834406987322</c:v>
                </c:pt>
                <c:pt idx="197">
                  <c:v>154.72473619728885</c:v>
                </c:pt>
                <c:pt idx="198">
                  <c:v>53.155752282338106</c:v>
                </c:pt>
                <c:pt idx="199">
                  <c:v>16.835948306524919</c:v>
                </c:pt>
                <c:pt idx="200">
                  <c:v>12.291032683871466</c:v>
                </c:pt>
                <c:pt idx="201">
                  <c:v>10.947318499782623</c:v>
                </c:pt>
                <c:pt idx="202">
                  <c:v>12.370074694700252</c:v>
                </c:pt>
                <c:pt idx="203">
                  <c:v>11.895822629727711</c:v>
                </c:pt>
                <c:pt idx="204">
                  <c:v>9.4850412994506712</c:v>
                </c:pt>
                <c:pt idx="205">
                  <c:v>9.6036043156938025</c:v>
                </c:pt>
                <c:pt idx="206">
                  <c:v>20.74852784254827</c:v>
                </c:pt>
                <c:pt idx="207">
                  <c:v>69.438406513061537</c:v>
                </c:pt>
                <c:pt idx="208">
                  <c:v>130.14267082954569</c:v>
                </c:pt>
                <c:pt idx="209">
                  <c:v>78.488716752954033</c:v>
                </c:pt>
                <c:pt idx="210">
                  <c:v>20.946132869620168</c:v>
                </c:pt>
                <c:pt idx="211">
                  <c:v>9.9592933644231927</c:v>
                </c:pt>
                <c:pt idx="212">
                  <c:v>9.3269572777931504</c:v>
                </c:pt>
                <c:pt idx="213">
                  <c:v>10.354503418566985</c:v>
                </c:pt>
                <c:pt idx="214">
                  <c:v>12.646721732600861</c:v>
                </c:pt>
                <c:pt idx="215">
                  <c:v>12.607200727186498</c:v>
                </c:pt>
                <c:pt idx="216">
                  <c:v>14.504208987076622</c:v>
                </c:pt>
                <c:pt idx="217">
                  <c:v>10.947318499782623</c:v>
                </c:pt>
                <c:pt idx="218">
                  <c:v>29.759317077026427</c:v>
                </c:pt>
                <c:pt idx="219">
                  <c:v>66.237205074497126</c:v>
                </c:pt>
                <c:pt idx="220">
                  <c:v>197.28885902857368</c:v>
                </c:pt>
                <c:pt idx="221">
                  <c:v>104.57258032644334</c:v>
                </c:pt>
                <c:pt idx="222">
                  <c:v>21.815594988736514</c:v>
                </c:pt>
                <c:pt idx="223">
                  <c:v>18.535351539343139</c:v>
                </c:pt>
                <c:pt idx="224">
                  <c:v>15.57127613326483</c:v>
                </c:pt>
                <c:pt idx="225">
                  <c:v>13.200015808402165</c:v>
                </c:pt>
                <c:pt idx="226">
                  <c:v>11.698217602655797</c:v>
                </c:pt>
                <c:pt idx="227">
                  <c:v>8.5760581749199698</c:v>
                </c:pt>
                <c:pt idx="228">
                  <c:v>10.591629451053235</c:v>
                </c:pt>
                <c:pt idx="229">
                  <c:v>10.986839505197027</c:v>
                </c:pt>
                <c:pt idx="230">
                  <c:v>22.882662134924676</c:v>
                </c:pt>
                <c:pt idx="231">
                  <c:v>44.698257123661222</c:v>
                </c:pt>
                <c:pt idx="232">
                  <c:v>126.90194838556694</c:v>
                </c:pt>
                <c:pt idx="233">
                  <c:v>167.45049994071869</c:v>
                </c:pt>
                <c:pt idx="234">
                  <c:v>66.671936134055088</c:v>
                </c:pt>
                <c:pt idx="235">
                  <c:v>22.05272102122278</c:v>
                </c:pt>
                <c:pt idx="236">
                  <c:v>19.246729636801909</c:v>
                </c:pt>
                <c:pt idx="237">
                  <c:v>18.298225506856888</c:v>
                </c:pt>
                <c:pt idx="238">
                  <c:v>18.337746512271249</c:v>
                </c:pt>
                <c:pt idx="239">
                  <c:v>12.962889775915915</c:v>
                </c:pt>
                <c:pt idx="240">
                  <c:v>12.686242738015256</c:v>
                </c:pt>
                <c:pt idx="241">
                  <c:v>17.033553333596807</c:v>
                </c:pt>
                <c:pt idx="242">
                  <c:v>27.0718887088488</c:v>
                </c:pt>
                <c:pt idx="243">
                  <c:v>51.930601114492298</c:v>
                </c:pt>
                <c:pt idx="244">
                  <c:v>189.10801090779768</c:v>
                </c:pt>
                <c:pt idx="245">
                  <c:v>113.82049559340781</c:v>
                </c:pt>
                <c:pt idx="246">
                  <c:v>28.455123898351932</c:v>
                </c:pt>
                <c:pt idx="247">
                  <c:v>16.994032328182428</c:v>
                </c:pt>
                <c:pt idx="248">
                  <c:v>14.701814014148521</c:v>
                </c:pt>
                <c:pt idx="249">
                  <c:v>10.473066434810102</c:v>
                </c:pt>
                <c:pt idx="250">
                  <c:v>9.7221673319369231</c:v>
                </c:pt>
                <c:pt idx="251">
                  <c:v>9.0107892344781266</c:v>
                </c:pt>
                <c:pt idx="252">
                  <c:v>10.473066434810102</c:v>
                </c:pt>
                <c:pt idx="253">
                  <c:v>11.540133580998301</c:v>
                </c:pt>
                <c:pt idx="254">
                  <c:v>13.950914911275355</c:v>
                </c:pt>
                <c:pt idx="255">
                  <c:v>29.838359087855196</c:v>
                </c:pt>
                <c:pt idx="256">
                  <c:v>44.263526064103068</c:v>
                </c:pt>
                <c:pt idx="257">
                  <c:v>18.100620479784986</c:v>
                </c:pt>
                <c:pt idx="258">
                  <c:v>4.7820416551397074</c:v>
                </c:pt>
                <c:pt idx="259">
                  <c:v>4.5844366280678104</c:v>
                </c:pt>
                <c:pt idx="260">
                  <c:v>5.3353357309409946</c:v>
                </c:pt>
                <c:pt idx="261">
                  <c:v>7.667075050389272</c:v>
                </c:pt>
                <c:pt idx="262">
                  <c:v>7.3509070070742606</c:v>
                </c:pt>
                <c:pt idx="263">
                  <c:v>6.6790499150298448</c:v>
                </c:pt>
                <c:pt idx="264">
                  <c:v>6.0071928229854086</c:v>
                </c:pt>
                <c:pt idx="265">
                  <c:v>6.4814448879579487</c:v>
                </c:pt>
                <c:pt idx="266">
                  <c:v>13.950914911275355</c:v>
                </c:pt>
                <c:pt idx="267">
                  <c:v>29.719796071612063</c:v>
                </c:pt>
                <c:pt idx="268">
                  <c:v>51.377307038691022</c:v>
                </c:pt>
                <c:pt idx="269">
                  <c:v>13.279057819230932</c:v>
                </c:pt>
                <c:pt idx="270">
                  <c:v>4.9796466822116097</c:v>
                </c:pt>
                <c:pt idx="271">
                  <c:v>3.4304232699679882</c:v>
                </c:pt>
                <c:pt idx="272">
                  <c:v>2.7941350827965099</c:v>
                </c:pt>
                <c:pt idx="273">
                  <c:v>4.4658736118246907</c:v>
                </c:pt>
                <c:pt idx="274">
                  <c:v>6.7976129312729716</c:v>
                </c:pt>
                <c:pt idx="275">
                  <c:v>5.9281508121566615</c:v>
                </c:pt>
                <c:pt idx="276">
                  <c:v>5.2958147255266175</c:v>
                </c:pt>
                <c:pt idx="277">
                  <c:v>7.1137809745879848</c:v>
                </c:pt>
                <c:pt idx="278">
                  <c:v>13.397620835474054</c:v>
                </c:pt>
                <c:pt idx="279">
                  <c:v>30.747342212385838</c:v>
                </c:pt>
                <c:pt idx="280">
                  <c:v>53.906651385211191</c:v>
                </c:pt>
                <c:pt idx="281">
                  <c:v>18.653914555586294</c:v>
                </c:pt>
                <c:pt idx="282">
                  <c:v>2.8415602892937577</c:v>
                </c:pt>
                <c:pt idx="283">
                  <c:v>1.3358099830059662</c:v>
                </c:pt>
                <c:pt idx="284">
                  <c:v>3.991621546852155</c:v>
                </c:pt>
                <c:pt idx="285">
                  <c:v>7.3509070070742606</c:v>
                </c:pt>
                <c:pt idx="286">
                  <c:v>6.5209658933723293</c:v>
                </c:pt>
                <c:pt idx="287">
                  <c:v>5.3353357309409946</c:v>
                </c:pt>
                <c:pt idx="288">
                  <c:v>5.4143777417697505</c:v>
                </c:pt>
                <c:pt idx="289">
                  <c:v>5.8886298067422835</c:v>
                </c:pt>
                <c:pt idx="290">
                  <c:v>15.01798205746355</c:v>
                </c:pt>
                <c:pt idx="291">
                  <c:v>23.910208275698533</c:v>
                </c:pt>
                <c:pt idx="292">
                  <c:v>59.36055013239536</c:v>
                </c:pt>
                <c:pt idx="293">
                  <c:v>25.016796427301109</c:v>
                </c:pt>
                <c:pt idx="294">
                  <c:v>4.8215626605540844</c:v>
                </c:pt>
                <c:pt idx="295">
                  <c:v>3.6596451013713787</c:v>
                </c:pt>
                <c:pt idx="296">
                  <c:v>4.0311425522665294</c:v>
                </c:pt>
                <c:pt idx="297">
                  <c:v>4.8610836659684615</c:v>
                </c:pt>
                <c:pt idx="298">
                  <c:v>7.1533019800023734</c:v>
                </c:pt>
                <c:pt idx="299">
                  <c:v>6.2443188554716835</c:v>
                </c:pt>
                <c:pt idx="300">
                  <c:v>5.5724617634272624</c:v>
                </c:pt>
                <c:pt idx="301">
                  <c:v>6.2047978500573056</c:v>
                </c:pt>
                <c:pt idx="302">
                  <c:v>14.30660396000475</c:v>
                </c:pt>
                <c:pt idx="303">
                  <c:v>27.34853574674937</c:v>
                </c:pt>
                <c:pt idx="304">
                  <c:v>38.532980279018297</c:v>
                </c:pt>
                <c:pt idx="305">
                  <c:v>16.835948306524919</c:v>
                </c:pt>
                <c:pt idx="306">
                  <c:v>5.0982096984547347</c:v>
                </c:pt>
                <c:pt idx="307">
                  <c:v>4.2682685847528026</c:v>
                </c:pt>
                <c:pt idx="308">
                  <c:v>2.9008417974153282</c:v>
                </c:pt>
                <c:pt idx="309">
                  <c:v>7.9832430937043197</c:v>
                </c:pt>
                <c:pt idx="310">
                  <c:v>9.6431253211081689</c:v>
                </c:pt>
                <c:pt idx="311">
                  <c:v>7.2323439908311391</c:v>
                </c:pt>
                <c:pt idx="312">
                  <c:v>8.2203691261905458</c:v>
                </c:pt>
                <c:pt idx="313">
                  <c:v>8.0227640991186924</c:v>
                </c:pt>
                <c:pt idx="314">
                  <c:v>12.804805754258387</c:v>
                </c:pt>
                <c:pt idx="315">
                  <c:v>47.820416551396988</c:v>
                </c:pt>
                <c:pt idx="316">
                  <c:v>162.78702130182191</c:v>
                </c:pt>
                <c:pt idx="317">
                  <c:v>87.934237046990475</c:v>
                </c:pt>
                <c:pt idx="318">
                  <c:v>20.946132869620168</c:v>
                </c:pt>
                <c:pt idx="319">
                  <c:v>7.2323439908311391</c:v>
                </c:pt>
                <c:pt idx="320">
                  <c:v>8.3389321424336984</c:v>
                </c:pt>
                <c:pt idx="321">
                  <c:v>8.4970161640912156</c:v>
                </c:pt>
                <c:pt idx="322">
                  <c:v>9.2479152669643909</c:v>
                </c:pt>
                <c:pt idx="323">
                  <c:v>9.5245623048650376</c:v>
                </c:pt>
                <c:pt idx="324">
                  <c:v>9.0107892344781266</c:v>
                </c:pt>
                <c:pt idx="325">
                  <c:v>8.3784531478480808</c:v>
                </c:pt>
                <c:pt idx="326">
                  <c:v>14.504208987076622</c:v>
                </c:pt>
                <c:pt idx="327">
                  <c:v>60.150970240682916</c:v>
                </c:pt>
                <c:pt idx="328">
                  <c:v>109.39414298699759</c:v>
                </c:pt>
                <c:pt idx="329">
                  <c:v>42.643164842113585</c:v>
                </c:pt>
                <c:pt idx="330">
                  <c:v>9.0503102398925037</c:v>
                </c:pt>
                <c:pt idx="331">
                  <c:v>7.0742599691736174</c:v>
                </c:pt>
                <c:pt idx="332">
                  <c:v>8.2203691261905458</c:v>
                </c:pt>
                <c:pt idx="333">
                  <c:v>12.330553689285855</c:v>
                </c:pt>
                <c:pt idx="334">
                  <c:v>11.223965537683279</c:v>
                </c:pt>
                <c:pt idx="335">
                  <c:v>9.4455202940362906</c:v>
                </c:pt>
                <c:pt idx="336">
                  <c:v>8.8131842074062607</c:v>
                </c:pt>
                <c:pt idx="337">
                  <c:v>10.947318499782623</c:v>
                </c:pt>
                <c:pt idx="338">
                  <c:v>32.920997510176655</c:v>
                </c:pt>
                <c:pt idx="339">
                  <c:v>42.919811880014194</c:v>
                </c:pt>
                <c:pt idx="340">
                  <c:v>73.706675097814482</c:v>
                </c:pt>
                <c:pt idx="341">
                  <c:v>23.080267161996623</c:v>
                </c:pt>
                <c:pt idx="342">
                  <c:v>3.9521005414377752</c:v>
                </c:pt>
                <c:pt idx="343">
                  <c:v>4.5449156226534342</c:v>
                </c:pt>
                <c:pt idx="344">
                  <c:v>5.8886298067422835</c:v>
                </c:pt>
                <c:pt idx="345">
                  <c:v>8.4970161640912156</c:v>
                </c:pt>
                <c:pt idx="346">
                  <c:v>5.9281508121566615</c:v>
                </c:pt>
                <c:pt idx="347">
                  <c:v>5.5329407580128835</c:v>
                </c:pt>
                <c:pt idx="348">
                  <c:v>5.9676718175710386</c:v>
                </c:pt>
                <c:pt idx="349">
                  <c:v>6.2047978500573056</c:v>
                </c:pt>
                <c:pt idx="350">
                  <c:v>9.168873256135635</c:v>
                </c:pt>
                <c:pt idx="351">
                  <c:v>26.479073627633088</c:v>
                </c:pt>
                <c:pt idx="352">
                  <c:v>116.34983993992806</c:v>
                </c:pt>
                <c:pt idx="353">
                  <c:v>102.95221910445395</c:v>
                </c:pt>
                <c:pt idx="354">
                  <c:v>20.669485831719559</c:v>
                </c:pt>
                <c:pt idx="355">
                  <c:v>6.9161759475161046</c:v>
                </c:pt>
                <c:pt idx="356">
                  <c:v>9.1293522507212597</c:v>
                </c:pt>
                <c:pt idx="357">
                  <c:v>8.1018061099474377</c:v>
                </c:pt>
                <c:pt idx="358">
                  <c:v>8.2203691261905458</c:v>
                </c:pt>
                <c:pt idx="359">
                  <c:v>7.0347389637592386</c:v>
                </c:pt>
                <c:pt idx="360">
                  <c:v>7.667075050389272</c:v>
                </c:pt>
                <c:pt idx="361">
                  <c:v>7.9437220882899329</c:v>
                </c:pt>
                <c:pt idx="362">
                  <c:v>13.397620835474054</c:v>
                </c:pt>
                <c:pt idx="363">
                  <c:v>49.915029838359089</c:v>
                </c:pt>
                <c:pt idx="364">
                  <c:v>132.90914120855217</c:v>
                </c:pt>
                <c:pt idx="365">
                  <c:v>103.82168122357031</c:v>
                </c:pt>
                <c:pt idx="366">
                  <c:v>29.719796071612063</c:v>
                </c:pt>
                <c:pt idx="367">
                  <c:v>9.4850412994506712</c:v>
                </c:pt>
                <c:pt idx="368">
                  <c:v>9.4059992886219188</c:v>
                </c:pt>
              </c:numCache>
            </c:numRef>
          </c:yVal>
        </c:ser>
        <c:axId val="103896960"/>
        <c:axId val="103915520"/>
      </c:scatterChart>
      <c:valAx>
        <c:axId val="1038969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Ln(Equivalent</a:t>
                </a:r>
                <a:r>
                  <a:rPr lang="en-US" baseline="0"/>
                  <a:t> Flow)</a:t>
                </a:r>
                <a:endParaRPr lang="en-US"/>
              </a:p>
            </c:rich>
          </c:tx>
        </c:title>
        <c:numFmt formatCode="0.0" sourceLinked="1"/>
        <c:tickLblPos val="nextTo"/>
        <c:crossAx val="103915520"/>
        <c:crosses val="autoZero"/>
        <c:crossBetween val="midCat"/>
      </c:valAx>
      <c:valAx>
        <c:axId val="1039155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USGS10130700, cfs</a:t>
                </a:r>
              </a:p>
            </c:rich>
          </c:tx>
        </c:title>
        <c:numFmt formatCode="0.0" sourceLinked="1"/>
        <c:tickLblPos val="nextTo"/>
        <c:crossAx val="103896960"/>
        <c:crosses val="autoZero"/>
        <c:crossBetween val="midCat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smoothMarker"/>
        <c:ser>
          <c:idx val="0"/>
          <c:order val="0"/>
          <c:tx>
            <c:v>Equivalent Flow</c:v>
          </c:tx>
          <c:marker>
            <c:symbol val="none"/>
          </c:marker>
          <c:yVal>
            <c:numRef>
              <c:f>'[Discharge and EquivalentFlow.xlsx]Sheet1'!$H$5:$H$373</c:f>
              <c:numCache>
                <c:formatCode>0.0</c:formatCode>
                <c:ptCount val="369"/>
                <c:pt idx="0">
                  <c:v>269.6445967741937</c:v>
                </c:pt>
                <c:pt idx="1">
                  <c:v>365.41999999999973</c:v>
                </c:pt>
                <c:pt idx="2">
                  <c:v>443.51379032258063</c:v>
                </c:pt>
                <c:pt idx="3">
                  <c:v>548.13000000000011</c:v>
                </c:pt>
                <c:pt idx="4">
                  <c:v>608.5421774193544</c:v>
                </c:pt>
                <c:pt idx="5">
                  <c:v>633.59112903225798</c:v>
                </c:pt>
                <c:pt idx="6">
                  <c:v>652.7462096774193</c:v>
                </c:pt>
                <c:pt idx="7">
                  <c:v>708.7379838709677</c:v>
                </c:pt>
                <c:pt idx="8">
                  <c:v>744.10120967741932</c:v>
                </c:pt>
                <c:pt idx="9">
                  <c:v>0</c:v>
                </c:pt>
                <c:pt idx="10">
                  <c:v>44.204032258064515</c:v>
                </c:pt>
                <c:pt idx="11">
                  <c:v>151.76717741935485</c:v>
                </c:pt>
                <c:pt idx="12">
                  <c:v>360.99959677419315</c:v>
                </c:pt>
                <c:pt idx="13">
                  <c:v>533.3953225806456</c:v>
                </c:pt>
                <c:pt idx="14">
                  <c:v>691.05637096774285</c:v>
                </c:pt>
                <c:pt idx="15">
                  <c:v>785.35830645161309</c:v>
                </c:pt>
                <c:pt idx="16">
                  <c:v>873.76637096774323</c:v>
                </c:pt>
                <c:pt idx="17">
                  <c:v>916.49693548387097</c:v>
                </c:pt>
                <c:pt idx="18">
                  <c:v>928.28467741935572</c:v>
                </c:pt>
                <c:pt idx="19">
                  <c:v>954.80709677419338</c:v>
                </c:pt>
                <c:pt idx="20">
                  <c:v>1010.7988709677438</c:v>
                </c:pt>
                <c:pt idx="21">
                  <c:v>38.310161290322519</c:v>
                </c:pt>
                <c:pt idx="22">
                  <c:v>141.45290322580638</c:v>
                </c:pt>
                <c:pt idx="23">
                  <c:v>223.96709677419361</c:v>
                </c:pt>
                <c:pt idx="24">
                  <c:v>232.80790322580629</c:v>
                </c:pt>
                <c:pt idx="25">
                  <c:v>310.90169354838673</c:v>
                </c:pt>
                <c:pt idx="26">
                  <c:v>421.41177419354841</c:v>
                </c:pt>
                <c:pt idx="27">
                  <c:v>573.17895161290323</c:v>
                </c:pt>
                <c:pt idx="28">
                  <c:v>733.78693548387093</c:v>
                </c:pt>
                <c:pt idx="29">
                  <c:v>839.87661290322546</c:v>
                </c:pt>
                <c:pt idx="30">
                  <c:v>872.29290322580653</c:v>
                </c:pt>
                <c:pt idx="31">
                  <c:v>881.13370967742026</c:v>
                </c:pt>
                <c:pt idx="32">
                  <c:v>937.12548387096808</c:v>
                </c:pt>
                <c:pt idx="33">
                  <c:v>36.836693548387096</c:v>
                </c:pt>
                <c:pt idx="34">
                  <c:v>120.82435483870958</c:v>
                </c:pt>
                <c:pt idx="35">
                  <c:v>188.60387096774173</c:v>
                </c:pt>
                <c:pt idx="36">
                  <c:v>545.18306451613034</c:v>
                </c:pt>
                <c:pt idx="37">
                  <c:v>660.11354838709735</c:v>
                </c:pt>
                <c:pt idx="38">
                  <c:v>766.20322580645166</c:v>
                </c:pt>
                <c:pt idx="39">
                  <c:v>951.86016129032248</c:v>
                </c:pt>
                <c:pt idx="40">
                  <c:v>1031.4274193548388</c:v>
                </c:pt>
                <c:pt idx="41">
                  <c:v>1097.733467741936</c:v>
                </c:pt>
                <c:pt idx="42">
                  <c:v>1144.8844354838698</c:v>
                </c:pt>
                <c:pt idx="43">
                  <c:v>1196.4558064516143</c:v>
                </c:pt>
                <c:pt idx="44">
                  <c:v>1320.2270967741933</c:v>
                </c:pt>
                <c:pt idx="45">
                  <c:v>107.56314516129032</c:v>
                </c:pt>
                <c:pt idx="46">
                  <c:v>207.75895161290327</c:v>
                </c:pt>
                <c:pt idx="47">
                  <c:v>310.90169354838673</c:v>
                </c:pt>
                <c:pt idx="48">
                  <c:v>313.84862903225832</c:v>
                </c:pt>
                <c:pt idx="49">
                  <c:v>391.94241935483876</c:v>
                </c:pt>
                <c:pt idx="50">
                  <c:v>506.87290322580691</c:v>
                </c:pt>
                <c:pt idx="51">
                  <c:v>652.7462096774193</c:v>
                </c:pt>
                <c:pt idx="52">
                  <c:v>810.4072580645153</c:v>
                </c:pt>
                <c:pt idx="53">
                  <c:v>923.86427419354732</c:v>
                </c:pt>
                <c:pt idx="54">
                  <c:v>968.06830645161301</c:v>
                </c:pt>
                <c:pt idx="55">
                  <c:v>1044.6886290322582</c:v>
                </c:pt>
                <c:pt idx="56">
                  <c:v>1146.3579032258058</c:v>
                </c:pt>
                <c:pt idx="57">
                  <c:v>36.836693548387096</c:v>
                </c:pt>
                <c:pt idx="58">
                  <c:v>138.50596774193548</c:v>
                </c:pt>
                <c:pt idx="59">
                  <c:v>246.0691129032258</c:v>
                </c:pt>
                <c:pt idx="60">
                  <c:v>465.61580645161263</c:v>
                </c:pt>
                <c:pt idx="61">
                  <c:v>520.13411290322586</c:v>
                </c:pt>
                <c:pt idx="62">
                  <c:v>607.06870967741952</c:v>
                </c:pt>
                <c:pt idx="63">
                  <c:v>727.89306451612981</c:v>
                </c:pt>
                <c:pt idx="64">
                  <c:v>826.61540322580652</c:v>
                </c:pt>
                <c:pt idx="65">
                  <c:v>947.43975806451635</c:v>
                </c:pt>
                <c:pt idx="66">
                  <c:v>990.17032258064592</c:v>
                </c:pt>
                <c:pt idx="67">
                  <c:v>1075.6314516129028</c:v>
                </c:pt>
                <c:pt idx="68">
                  <c:v>1168.4599193548388</c:v>
                </c:pt>
                <c:pt idx="69">
                  <c:v>50.097903225806455</c:v>
                </c:pt>
                <c:pt idx="70">
                  <c:v>147.34677419354799</c:v>
                </c:pt>
                <c:pt idx="71">
                  <c:v>353.63225806451612</c:v>
                </c:pt>
                <c:pt idx="72">
                  <c:v>428.77911290322538</c:v>
                </c:pt>
                <c:pt idx="73">
                  <c:v>481.82395161290322</c:v>
                </c:pt>
                <c:pt idx="74">
                  <c:v>605.59524193548339</c:v>
                </c:pt>
                <c:pt idx="75">
                  <c:v>691.05637096774285</c:v>
                </c:pt>
                <c:pt idx="76">
                  <c:v>780.93790322580639</c:v>
                </c:pt>
                <c:pt idx="77">
                  <c:v>829.56233870967753</c:v>
                </c:pt>
                <c:pt idx="78">
                  <c:v>873.76637096774323</c:v>
                </c:pt>
                <c:pt idx="79">
                  <c:v>917.97040322580654</c:v>
                </c:pt>
                <c:pt idx="80">
                  <c:v>959.22749999999996</c:v>
                </c:pt>
                <c:pt idx="81">
                  <c:v>47.150967741935474</c:v>
                </c:pt>
                <c:pt idx="82">
                  <c:v>213.65282258064533</c:v>
                </c:pt>
                <c:pt idx="83">
                  <c:v>349.21185483870966</c:v>
                </c:pt>
                <c:pt idx="84">
                  <c:v>478.87701612903231</c:v>
                </c:pt>
                <c:pt idx="85">
                  <c:v>615.90951612903211</c:v>
                </c:pt>
                <c:pt idx="86">
                  <c:v>800.0929838709676</c:v>
                </c:pt>
                <c:pt idx="87">
                  <c:v>979.85604838709639</c:v>
                </c:pt>
                <c:pt idx="88">
                  <c:v>1200.8762096774194</c:v>
                </c:pt>
                <c:pt idx="89">
                  <c:v>1277.4965322580645</c:v>
                </c:pt>
                <c:pt idx="90">
                  <c:v>1320.2270967741933</c:v>
                </c:pt>
                <c:pt idx="91">
                  <c:v>1343.8025806451612</c:v>
                </c:pt>
                <c:pt idx="92">
                  <c:v>1392.4270161290331</c:v>
                </c:pt>
                <c:pt idx="93">
                  <c:v>72.199919354838713</c:v>
                </c:pt>
                <c:pt idx="94">
                  <c:v>237.22830645161324</c:v>
                </c:pt>
                <c:pt idx="95">
                  <c:v>425.83217741935493</c:v>
                </c:pt>
                <c:pt idx="96">
                  <c:v>257.85685483870975</c:v>
                </c:pt>
                <c:pt idx="97">
                  <c:v>318.26903225806421</c:v>
                </c:pt>
                <c:pt idx="98">
                  <c:v>408.15056451612901</c:v>
                </c:pt>
                <c:pt idx="99">
                  <c:v>484.77088709677417</c:v>
                </c:pt>
                <c:pt idx="100">
                  <c:v>551.07693548387101</c:v>
                </c:pt>
                <c:pt idx="101">
                  <c:v>621.8033870967746</c:v>
                </c:pt>
                <c:pt idx="102">
                  <c:v>683.68903225806605</c:v>
                </c:pt>
                <c:pt idx="103">
                  <c:v>763.25629032258041</c:v>
                </c:pt>
                <c:pt idx="104">
                  <c:v>814.82766129032211</c:v>
                </c:pt>
                <c:pt idx="105">
                  <c:v>35.363225806451609</c:v>
                </c:pt>
                <c:pt idx="106">
                  <c:v>142.92637096774197</c:v>
                </c:pt>
                <c:pt idx="107">
                  <c:v>210.70588709677415</c:v>
                </c:pt>
                <c:pt idx="108">
                  <c:v>238.70177419354792</c:v>
                </c:pt>
                <c:pt idx="109">
                  <c:v>315.32209677419343</c:v>
                </c:pt>
                <c:pt idx="110">
                  <c:v>406.67709677419356</c:v>
                </c:pt>
                <c:pt idx="111">
                  <c:v>472.98314516128943</c:v>
                </c:pt>
                <c:pt idx="112">
                  <c:v>589.38709677419342</c:v>
                </c:pt>
                <c:pt idx="113">
                  <c:v>624.7503225806455</c:v>
                </c:pt>
                <c:pt idx="114">
                  <c:v>642.43193548387046</c:v>
                </c:pt>
                <c:pt idx="115">
                  <c:v>670.42782258064517</c:v>
                </c:pt>
                <c:pt idx="116">
                  <c:v>683.68903225806605</c:v>
                </c:pt>
                <c:pt idx="117">
                  <c:v>10.314274193548385</c:v>
                </c:pt>
                <c:pt idx="118">
                  <c:v>67.779516129032245</c:v>
                </c:pt>
                <c:pt idx="119">
                  <c:v>147.34677419354799</c:v>
                </c:pt>
                <c:pt idx="120">
                  <c:v>316.79556451612899</c:v>
                </c:pt>
                <c:pt idx="121">
                  <c:v>421.4117741935483</c:v>
                </c:pt>
                <c:pt idx="122">
                  <c:v>546.65653225806454</c:v>
                </c:pt>
                <c:pt idx="123">
                  <c:v>680.74209677419367</c:v>
                </c:pt>
                <c:pt idx="124">
                  <c:v>761.78282258064553</c:v>
                </c:pt>
                <c:pt idx="125">
                  <c:v>839.87661290322546</c:v>
                </c:pt>
                <c:pt idx="126">
                  <c:v>884.08064516129059</c:v>
                </c:pt>
                <c:pt idx="127">
                  <c:v>916.49693548387097</c:v>
                </c:pt>
                <c:pt idx="128">
                  <c:v>951.86016129032248</c:v>
                </c:pt>
                <c:pt idx="129">
                  <c:v>4.4204032258064485</c:v>
                </c:pt>
                <c:pt idx="130">
                  <c:v>86.934596774193565</c:v>
                </c:pt>
                <c:pt idx="131">
                  <c:v>216.5997580645159</c:v>
                </c:pt>
                <c:pt idx="132">
                  <c:v>238.70177419354792</c:v>
                </c:pt>
                <c:pt idx="133">
                  <c:v>340.37104838709683</c:v>
                </c:pt>
                <c:pt idx="134">
                  <c:v>450.8811290322576</c:v>
                </c:pt>
                <c:pt idx="135">
                  <c:v>517.18717741935473</c:v>
                </c:pt>
                <c:pt idx="136">
                  <c:v>611.48911290322576</c:v>
                </c:pt>
                <c:pt idx="137">
                  <c:v>699.89717741935488</c:v>
                </c:pt>
                <c:pt idx="138">
                  <c:v>736.73387096774354</c:v>
                </c:pt>
                <c:pt idx="139">
                  <c:v>764.72975806451655</c:v>
                </c:pt>
                <c:pt idx="140">
                  <c:v>803.03991935483839</c:v>
                </c:pt>
                <c:pt idx="141">
                  <c:v>19.155080645161267</c:v>
                </c:pt>
                <c:pt idx="142">
                  <c:v>89.881532258064397</c:v>
                </c:pt>
                <c:pt idx="143">
                  <c:v>169.44879032258063</c:v>
                </c:pt>
                <c:pt idx="144">
                  <c:v>291.74661290322564</c:v>
                </c:pt>
                <c:pt idx="145">
                  <c:v>343.31798387096808</c:v>
                </c:pt>
                <c:pt idx="146">
                  <c:v>453.82806451612913</c:v>
                </c:pt>
                <c:pt idx="147">
                  <c:v>570.23201612903233</c:v>
                </c:pt>
                <c:pt idx="148">
                  <c:v>711.6849193548386</c:v>
                </c:pt>
                <c:pt idx="149">
                  <c:v>810.4072580645153</c:v>
                </c:pt>
                <c:pt idx="150">
                  <c:v>842.82354838709659</c:v>
                </c:pt>
                <c:pt idx="151">
                  <c:v>900.28879032258226</c:v>
                </c:pt>
                <c:pt idx="152">
                  <c:v>993.11725806451545</c:v>
                </c:pt>
                <c:pt idx="153">
                  <c:v>29.469354838709656</c:v>
                </c:pt>
                <c:pt idx="154">
                  <c:v>114.93048387096772</c:v>
                </c:pt>
                <c:pt idx="155">
                  <c:v>203.33854838709712</c:v>
                </c:pt>
                <c:pt idx="156">
                  <c:v>294.69354838709666</c:v>
                </c:pt>
                <c:pt idx="157">
                  <c:v>330.05677419354868</c:v>
                </c:pt>
                <c:pt idx="158">
                  <c:v>418.46483870967717</c:v>
                </c:pt>
                <c:pt idx="159">
                  <c:v>477.40354838709669</c:v>
                </c:pt>
                <c:pt idx="160">
                  <c:v>564.33814516129019</c:v>
                </c:pt>
                <c:pt idx="161">
                  <c:v>643.90540322580659</c:v>
                </c:pt>
                <c:pt idx="162">
                  <c:v>698.42370967741954</c:v>
                </c:pt>
                <c:pt idx="163">
                  <c:v>742.62774193548387</c:v>
                </c:pt>
                <c:pt idx="164">
                  <c:v>777.99096774193538</c:v>
                </c:pt>
                <c:pt idx="165">
                  <c:v>20.628548387096771</c:v>
                </c:pt>
                <c:pt idx="166">
                  <c:v>172.39572580645159</c:v>
                </c:pt>
                <c:pt idx="167">
                  <c:v>260.80379032258065</c:v>
                </c:pt>
                <c:pt idx="168">
                  <c:v>424.35870967741943</c:v>
                </c:pt>
                <c:pt idx="169">
                  <c:v>527.50145161290288</c:v>
                </c:pt>
                <c:pt idx="170">
                  <c:v>642.43193548387046</c:v>
                </c:pt>
                <c:pt idx="171">
                  <c:v>764.72975806451655</c:v>
                </c:pt>
                <c:pt idx="172">
                  <c:v>937.12548387096774</c:v>
                </c:pt>
                <c:pt idx="173">
                  <c:v>1041.7416935483868</c:v>
                </c:pt>
                <c:pt idx="174">
                  <c:v>1102.153870967742</c:v>
                </c:pt>
                <c:pt idx="175">
                  <c:v>1197.9292741935483</c:v>
                </c:pt>
                <c:pt idx="176">
                  <c:v>1227.398629032258</c:v>
                </c:pt>
                <c:pt idx="177">
                  <c:v>7.3673387096774103</c:v>
                </c:pt>
                <c:pt idx="178">
                  <c:v>126.71822580645153</c:v>
                </c:pt>
                <c:pt idx="179">
                  <c:v>256.38338709677419</c:v>
                </c:pt>
                <c:pt idx="180">
                  <c:v>271.11806451612898</c:v>
                </c:pt>
                <c:pt idx="181">
                  <c:v>371.31387096774188</c:v>
                </c:pt>
                <c:pt idx="182">
                  <c:v>481.82395161290322</c:v>
                </c:pt>
                <c:pt idx="183">
                  <c:v>595.28096774193557</c:v>
                </c:pt>
                <c:pt idx="184">
                  <c:v>677.79516129032254</c:v>
                </c:pt>
                <c:pt idx="185">
                  <c:v>708.7379838709677</c:v>
                </c:pt>
                <c:pt idx="186">
                  <c:v>717.57879032258177</c:v>
                </c:pt>
                <c:pt idx="187">
                  <c:v>760.3093548387094</c:v>
                </c:pt>
                <c:pt idx="188">
                  <c:v>797.14604838709681</c:v>
                </c:pt>
                <c:pt idx="189">
                  <c:v>70.726451612903219</c:v>
                </c:pt>
                <c:pt idx="190">
                  <c:v>132.61209677419356</c:v>
                </c:pt>
                <c:pt idx="191">
                  <c:v>207.75895161290327</c:v>
                </c:pt>
                <c:pt idx="192">
                  <c:v>386.04854838709673</c:v>
                </c:pt>
                <c:pt idx="193">
                  <c:v>486.24435483870968</c:v>
                </c:pt>
                <c:pt idx="194">
                  <c:v>618.85645161290233</c:v>
                </c:pt>
                <c:pt idx="195">
                  <c:v>748.52161290322499</c:v>
                </c:pt>
                <c:pt idx="196">
                  <c:v>934.17854838709752</c:v>
                </c:pt>
                <c:pt idx="197">
                  <c:v>1072.684516129031</c:v>
                </c:pt>
                <c:pt idx="198">
                  <c:v>1153.7252419354838</c:v>
                </c:pt>
                <c:pt idx="199">
                  <c:v>1178.7741935483857</c:v>
                </c:pt>
                <c:pt idx="200">
                  <c:v>1224.4516935483869</c:v>
                </c:pt>
                <c:pt idx="201">
                  <c:v>86.934596774193565</c:v>
                </c:pt>
                <c:pt idx="202">
                  <c:v>200.39161290322596</c:v>
                </c:pt>
                <c:pt idx="203">
                  <c:v>303.53435483870965</c:v>
                </c:pt>
                <c:pt idx="204">
                  <c:v>324.16290322580693</c:v>
                </c:pt>
                <c:pt idx="205">
                  <c:v>499.50556451612903</c:v>
                </c:pt>
                <c:pt idx="206">
                  <c:v>615.90951612903211</c:v>
                </c:pt>
                <c:pt idx="207">
                  <c:v>742.62774193548341</c:v>
                </c:pt>
                <c:pt idx="208">
                  <c:v>826.61540322580652</c:v>
                </c:pt>
                <c:pt idx="209">
                  <c:v>882.60717741935468</c:v>
                </c:pt>
                <c:pt idx="210">
                  <c:v>928.28467741935572</c:v>
                </c:pt>
                <c:pt idx="211">
                  <c:v>951.86016129032248</c:v>
                </c:pt>
                <c:pt idx="212">
                  <c:v>991.64379032258137</c:v>
                </c:pt>
                <c:pt idx="213">
                  <c:v>29.469354838709656</c:v>
                </c:pt>
                <c:pt idx="214">
                  <c:v>107.56314516129029</c:v>
                </c:pt>
                <c:pt idx="215">
                  <c:v>215.12629032258064</c:v>
                </c:pt>
                <c:pt idx="216">
                  <c:v>503.9259677419351</c:v>
                </c:pt>
                <c:pt idx="217">
                  <c:v>633.59112903225798</c:v>
                </c:pt>
                <c:pt idx="218">
                  <c:v>710.21145161290326</c:v>
                </c:pt>
                <c:pt idx="219">
                  <c:v>786.83177419354797</c:v>
                </c:pt>
                <c:pt idx="220">
                  <c:v>903.2357258064518</c:v>
                </c:pt>
                <c:pt idx="221">
                  <c:v>993.11725806451545</c:v>
                </c:pt>
                <c:pt idx="222">
                  <c:v>1044.6886290322582</c:v>
                </c:pt>
                <c:pt idx="223">
                  <c:v>1149.3048387096774</c:v>
                </c:pt>
                <c:pt idx="224">
                  <c:v>1230.3455645161291</c:v>
                </c:pt>
                <c:pt idx="225">
                  <c:v>23.575483870967695</c:v>
                </c:pt>
                <c:pt idx="226">
                  <c:v>145.87330645161313</c:v>
                </c:pt>
                <c:pt idx="227">
                  <c:v>335.95064516129025</c:v>
                </c:pt>
                <c:pt idx="228">
                  <c:v>307.95475806451606</c:v>
                </c:pt>
                <c:pt idx="229">
                  <c:v>412.57096774193525</c:v>
                </c:pt>
                <c:pt idx="230">
                  <c:v>523.08104838709744</c:v>
                </c:pt>
                <c:pt idx="231">
                  <c:v>658.64008064516202</c:v>
                </c:pt>
                <c:pt idx="232">
                  <c:v>748.52161290322499</c:v>
                </c:pt>
                <c:pt idx="233">
                  <c:v>891.44798387096739</c:v>
                </c:pt>
                <c:pt idx="234">
                  <c:v>978.38258064516151</c:v>
                </c:pt>
                <c:pt idx="235">
                  <c:v>1055.0029032258058</c:v>
                </c:pt>
                <c:pt idx="236">
                  <c:v>1091.8395967741933</c:v>
                </c:pt>
                <c:pt idx="237">
                  <c:v>44.204032258064515</c:v>
                </c:pt>
                <c:pt idx="238">
                  <c:v>113.45701612903234</c:v>
                </c:pt>
                <c:pt idx="239">
                  <c:v>195.97120967741964</c:v>
                </c:pt>
                <c:pt idx="240">
                  <c:v>313.84862903225832</c:v>
                </c:pt>
                <c:pt idx="241">
                  <c:v>467.08927419354876</c:v>
                </c:pt>
                <c:pt idx="242">
                  <c:v>582.01975806451651</c:v>
                </c:pt>
                <c:pt idx="243">
                  <c:v>676.32169354838754</c:v>
                </c:pt>
                <c:pt idx="244">
                  <c:v>864.92556451612904</c:v>
                </c:pt>
                <c:pt idx="245">
                  <c:v>941.54588709677398</c:v>
                </c:pt>
                <c:pt idx="246">
                  <c:v>969.54177419354789</c:v>
                </c:pt>
                <c:pt idx="247">
                  <c:v>1027.0070161290323</c:v>
                </c:pt>
                <c:pt idx="248">
                  <c:v>1081.5253225806453</c:v>
                </c:pt>
                <c:pt idx="249">
                  <c:v>55.991774193548345</c:v>
                </c:pt>
                <c:pt idx="250">
                  <c:v>154.71411290322578</c:v>
                </c:pt>
                <c:pt idx="251">
                  <c:v>240.17524193548405</c:v>
                </c:pt>
                <c:pt idx="252">
                  <c:v>237.22830645161324</c:v>
                </c:pt>
                <c:pt idx="253">
                  <c:v>346.2649193548387</c:v>
                </c:pt>
                <c:pt idx="254">
                  <c:v>450.88112903225766</c:v>
                </c:pt>
                <c:pt idx="255">
                  <c:v>533.3953225806456</c:v>
                </c:pt>
                <c:pt idx="256">
                  <c:v>617.38298387096779</c:v>
                </c:pt>
                <c:pt idx="257">
                  <c:v>685.16249999999934</c:v>
                </c:pt>
                <c:pt idx="258">
                  <c:v>702.8441129032251</c:v>
                </c:pt>
                <c:pt idx="259">
                  <c:v>735.2604032258065</c:v>
                </c:pt>
                <c:pt idx="260">
                  <c:v>822.19500000000005</c:v>
                </c:pt>
                <c:pt idx="261">
                  <c:v>8.8408064516129024</c:v>
                </c:pt>
                <c:pt idx="262">
                  <c:v>32.416290322580643</c:v>
                </c:pt>
                <c:pt idx="263">
                  <c:v>119.35088709677404</c:v>
                </c:pt>
                <c:pt idx="264">
                  <c:v>277.01193548387062</c:v>
                </c:pt>
                <c:pt idx="265">
                  <c:v>349.21185483870966</c:v>
                </c:pt>
                <c:pt idx="266">
                  <c:v>416.99137096774155</c:v>
                </c:pt>
                <c:pt idx="267">
                  <c:v>549.60346774193545</c:v>
                </c:pt>
                <c:pt idx="268">
                  <c:v>621.8033870967746</c:v>
                </c:pt>
                <c:pt idx="269">
                  <c:v>658.64008064516202</c:v>
                </c:pt>
                <c:pt idx="270">
                  <c:v>698.42370967741954</c:v>
                </c:pt>
                <c:pt idx="271">
                  <c:v>719.05225806451517</c:v>
                </c:pt>
                <c:pt idx="272">
                  <c:v>760.3093548387094</c:v>
                </c:pt>
                <c:pt idx="273">
                  <c:v>29.469354838709656</c:v>
                </c:pt>
                <c:pt idx="274">
                  <c:v>125.24475806451613</c:v>
                </c:pt>
                <c:pt idx="275">
                  <c:v>207.75895161290327</c:v>
                </c:pt>
                <c:pt idx="276">
                  <c:v>358.05266129032316</c:v>
                </c:pt>
                <c:pt idx="277">
                  <c:v>421.41177419354841</c:v>
                </c:pt>
                <c:pt idx="278">
                  <c:v>524.55451612903221</c:v>
                </c:pt>
                <c:pt idx="279">
                  <c:v>620.32991935483847</c:v>
                </c:pt>
                <c:pt idx="280">
                  <c:v>686.63596774193547</c:v>
                </c:pt>
                <c:pt idx="281">
                  <c:v>735.2604032258065</c:v>
                </c:pt>
                <c:pt idx="282">
                  <c:v>754.41548387096782</c:v>
                </c:pt>
                <c:pt idx="283">
                  <c:v>776.51749999999947</c:v>
                </c:pt>
                <c:pt idx="284">
                  <c:v>829.56233870967753</c:v>
                </c:pt>
                <c:pt idx="285">
                  <c:v>27.995887096774187</c:v>
                </c:pt>
                <c:pt idx="286">
                  <c:v>119.35088709677402</c:v>
                </c:pt>
                <c:pt idx="287">
                  <c:v>309.42822580645162</c:v>
                </c:pt>
                <c:pt idx="288">
                  <c:v>237.22830645161324</c:v>
                </c:pt>
                <c:pt idx="289">
                  <c:v>327.10983870967743</c:v>
                </c:pt>
                <c:pt idx="290">
                  <c:v>418.46483870967705</c:v>
                </c:pt>
                <c:pt idx="291">
                  <c:v>548.13000000000011</c:v>
                </c:pt>
                <c:pt idx="292">
                  <c:v>649.7992741935484</c:v>
                </c:pt>
                <c:pt idx="293">
                  <c:v>713.1583870967745</c:v>
                </c:pt>
                <c:pt idx="294">
                  <c:v>803.03991935483839</c:v>
                </c:pt>
                <c:pt idx="295">
                  <c:v>841.3500806451616</c:v>
                </c:pt>
                <c:pt idx="296">
                  <c:v>904.70919354838861</c:v>
                </c:pt>
                <c:pt idx="297">
                  <c:v>47.150967741935474</c:v>
                </c:pt>
                <c:pt idx="298">
                  <c:v>120.82435483870958</c:v>
                </c:pt>
                <c:pt idx="299">
                  <c:v>170.92225806451614</c:v>
                </c:pt>
                <c:pt idx="300">
                  <c:v>303.53435483870965</c:v>
                </c:pt>
                <c:pt idx="301">
                  <c:v>369.84040322580694</c:v>
                </c:pt>
                <c:pt idx="302">
                  <c:v>444.98725806451603</c:v>
                </c:pt>
                <c:pt idx="303">
                  <c:v>515.71370967742041</c:v>
                </c:pt>
                <c:pt idx="304">
                  <c:v>596.75443548387102</c:v>
                </c:pt>
                <c:pt idx="305">
                  <c:v>680.74209677419367</c:v>
                </c:pt>
                <c:pt idx="306">
                  <c:v>739.68080645161353</c:v>
                </c:pt>
                <c:pt idx="307">
                  <c:v>785.35830645161309</c:v>
                </c:pt>
                <c:pt idx="308">
                  <c:v>829.56233870967753</c:v>
                </c:pt>
                <c:pt idx="309">
                  <c:v>5.8938709677419299</c:v>
                </c:pt>
                <c:pt idx="310">
                  <c:v>95.775403225806457</c:v>
                </c:pt>
                <c:pt idx="311">
                  <c:v>193.02427419354802</c:v>
                </c:pt>
                <c:pt idx="312">
                  <c:v>486.24435483870968</c:v>
                </c:pt>
                <c:pt idx="313">
                  <c:v>570.23201612903233</c:v>
                </c:pt>
                <c:pt idx="314">
                  <c:v>629.17072580645174</c:v>
                </c:pt>
                <c:pt idx="315">
                  <c:v>744.10120967741932</c:v>
                </c:pt>
                <c:pt idx="316">
                  <c:v>861.97862903225791</c:v>
                </c:pt>
                <c:pt idx="317">
                  <c:v>973.96217741935448</c:v>
                </c:pt>
                <c:pt idx="318">
                  <c:v>1016.6927419354839</c:v>
                </c:pt>
                <c:pt idx="319">
                  <c:v>1037.3212903225806</c:v>
                </c:pt>
                <c:pt idx="320">
                  <c:v>1065.3171774193549</c:v>
                </c:pt>
                <c:pt idx="321">
                  <c:v>55.991774193548345</c:v>
                </c:pt>
                <c:pt idx="322">
                  <c:v>232.80790322580623</c:v>
                </c:pt>
                <c:pt idx="323">
                  <c:v>315.32209677419343</c:v>
                </c:pt>
                <c:pt idx="324">
                  <c:v>402.25669354838686</c:v>
                </c:pt>
                <c:pt idx="325">
                  <c:v>505.39943548387095</c:v>
                </c:pt>
                <c:pt idx="326">
                  <c:v>605.59524193548339</c:v>
                </c:pt>
                <c:pt idx="327">
                  <c:v>747.04814516129045</c:v>
                </c:pt>
                <c:pt idx="328">
                  <c:v>814.82766129032188</c:v>
                </c:pt>
                <c:pt idx="329">
                  <c:v>861.97862903225791</c:v>
                </c:pt>
                <c:pt idx="330">
                  <c:v>889.97451612903205</c:v>
                </c:pt>
                <c:pt idx="331">
                  <c:v>956.28056451613008</c:v>
                </c:pt>
                <c:pt idx="332">
                  <c:v>1037.3212903225806</c:v>
                </c:pt>
                <c:pt idx="333">
                  <c:v>23.575483870967695</c:v>
                </c:pt>
                <c:pt idx="334">
                  <c:v>101.66927419354838</c:v>
                </c:pt>
                <c:pt idx="335">
                  <c:v>250.48951612903218</c:v>
                </c:pt>
                <c:pt idx="336">
                  <c:v>369.84040322580694</c:v>
                </c:pt>
                <c:pt idx="337">
                  <c:v>443.51379032258029</c:v>
                </c:pt>
                <c:pt idx="338">
                  <c:v>586.44016129032241</c:v>
                </c:pt>
                <c:pt idx="339">
                  <c:v>652.7462096774193</c:v>
                </c:pt>
                <c:pt idx="340">
                  <c:v>751.4685483870968</c:v>
                </c:pt>
                <c:pt idx="341">
                  <c:v>795.67258064516204</c:v>
                </c:pt>
                <c:pt idx="342">
                  <c:v>805.98685483870941</c:v>
                </c:pt>
                <c:pt idx="343">
                  <c:v>864.92556451612904</c:v>
                </c:pt>
                <c:pt idx="344">
                  <c:v>929.7581451612906</c:v>
                </c:pt>
                <c:pt idx="345">
                  <c:v>78.093790322580489</c:v>
                </c:pt>
                <c:pt idx="346">
                  <c:v>193.02427419354805</c:v>
                </c:pt>
                <c:pt idx="347">
                  <c:v>293.22008064516132</c:v>
                </c:pt>
                <c:pt idx="348">
                  <c:v>296.16701612903262</c:v>
                </c:pt>
                <c:pt idx="349">
                  <c:v>416.99137096774155</c:v>
                </c:pt>
                <c:pt idx="350">
                  <c:v>539.28919354838865</c:v>
                </c:pt>
                <c:pt idx="351">
                  <c:v>664.53395161290291</c:v>
                </c:pt>
                <c:pt idx="352">
                  <c:v>807.4603225806452</c:v>
                </c:pt>
                <c:pt idx="353">
                  <c:v>910.60306451612996</c:v>
                </c:pt>
                <c:pt idx="354">
                  <c:v>929.7581451612906</c:v>
                </c:pt>
                <c:pt idx="355">
                  <c:v>954.80709677419338</c:v>
                </c:pt>
                <c:pt idx="356">
                  <c:v>1049.1090322580626</c:v>
                </c:pt>
                <c:pt idx="357">
                  <c:v>61.885645161290228</c:v>
                </c:pt>
                <c:pt idx="358">
                  <c:v>114.93048387096776</c:v>
                </c:pt>
                <c:pt idx="359">
                  <c:v>200.39161290322596</c:v>
                </c:pt>
                <c:pt idx="360">
                  <c:v>391.94241935483876</c:v>
                </c:pt>
                <c:pt idx="361">
                  <c:v>511.29330645161195</c:v>
                </c:pt>
                <c:pt idx="362">
                  <c:v>614.43604838709689</c:v>
                </c:pt>
                <c:pt idx="363">
                  <c:v>803.03991935483839</c:v>
                </c:pt>
                <c:pt idx="364">
                  <c:v>889.97451612903205</c:v>
                </c:pt>
                <c:pt idx="365">
                  <c:v>982.80298387096741</c:v>
                </c:pt>
                <c:pt idx="366">
                  <c:v>1049.1090322580626</c:v>
                </c:pt>
                <c:pt idx="367">
                  <c:v>1091.8395967741933</c:v>
                </c:pt>
                <c:pt idx="368">
                  <c:v>1178.7741935483857</c:v>
                </c:pt>
              </c:numCache>
            </c:numRef>
          </c:yVal>
          <c:smooth val="1"/>
        </c:ser>
        <c:ser>
          <c:idx val="1"/>
          <c:order val="1"/>
          <c:tx>
            <c:v>Discharge</c:v>
          </c:tx>
          <c:marker>
            <c:symbol val="none"/>
          </c:marker>
          <c:yVal>
            <c:numRef>
              <c:f>'[Discharge and EquivalentFlow.xlsx]Sheet1'!$K$5:$K$373</c:f>
              <c:numCache>
                <c:formatCode>0.0</c:formatCode>
                <c:ptCount val="369"/>
                <c:pt idx="0">
                  <c:v>7.6275540449748958</c:v>
                </c:pt>
                <c:pt idx="1">
                  <c:v>8.0227640991186924</c:v>
                </c:pt>
                <c:pt idx="2">
                  <c:v>11.737738608070172</c:v>
                </c:pt>
                <c:pt idx="3">
                  <c:v>23.594040232383488</c:v>
                </c:pt>
                <c:pt idx="4">
                  <c:v>49.875508832944767</c:v>
                </c:pt>
                <c:pt idx="5">
                  <c:v>19.207208631387584</c:v>
                </c:pt>
                <c:pt idx="6">
                  <c:v>5.3353357309409946</c:v>
                </c:pt>
                <c:pt idx="7">
                  <c:v>10.710192467296368</c:v>
                </c:pt>
                <c:pt idx="8">
                  <c:v>3.7544955143658827</c:v>
                </c:pt>
                <c:pt idx="9">
                  <c:v>4.2287475793384104</c:v>
                </c:pt>
                <c:pt idx="10">
                  <c:v>6.0071928229854086</c:v>
                </c:pt>
                <c:pt idx="11">
                  <c:v>5.0982096984547347</c:v>
                </c:pt>
                <c:pt idx="12">
                  <c:v>7.3904280124886403</c:v>
                </c:pt>
                <c:pt idx="13">
                  <c:v>9.4059992886219188</c:v>
                </c:pt>
                <c:pt idx="14">
                  <c:v>9.8407303481800597</c:v>
                </c:pt>
                <c:pt idx="15">
                  <c:v>67.383314231514049</c:v>
                </c:pt>
                <c:pt idx="16">
                  <c:v>152.03730782911117</c:v>
                </c:pt>
                <c:pt idx="17">
                  <c:v>75.208473303560709</c:v>
                </c:pt>
                <c:pt idx="18">
                  <c:v>20.116191755918301</c:v>
                </c:pt>
                <c:pt idx="19">
                  <c:v>8.9317472236493707</c:v>
                </c:pt>
                <c:pt idx="20">
                  <c:v>9.2874362723787804</c:v>
                </c:pt>
                <c:pt idx="21">
                  <c:v>9.3269572777931504</c:v>
                </c:pt>
                <c:pt idx="22">
                  <c:v>9.0107892344781266</c:v>
                </c:pt>
                <c:pt idx="23">
                  <c:v>8.3389321424336984</c:v>
                </c:pt>
                <c:pt idx="24">
                  <c:v>6.7185709204442166</c:v>
                </c:pt>
                <c:pt idx="25">
                  <c:v>9.0107892344781266</c:v>
                </c:pt>
                <c:pt idx="26">
                  <c:v>11.065881516025785</c:v>
                </c:pt>
                <c:pt idx="27">
                  <c:v>48.768920681342124</c:v>
                </c:pt>
                <c:pt idx="28">
                  <c:v>91.688732561356204</c:v>
                </c:pt>
                <c:pt idx="29">
                  <c:v>52.483895190293573</c:v>
                </c:pt>
                <c:pt idx="30">
                  <c:v>10.394024423981346</c:v>
                </c:pt>
                <c:pt idx="31">
                  <c:v>6.0071928229854086</c:v>
                </c:pt>
                <c:pt idx="32">
                  <c:v>9.6431253211081689</c:v>
                </c:pt>
                <c:pt idx="33">
                  <c:v>10.235940402323831</c:v>
                </c:pt>
                <c:pt idx="34">
                  <c:v>9.6431253211081689</c:v>
                </c:pt>
                <c:pt idx="35">
                  <c:v>9.880251353594435</c:v>
                </c:pt>
                <c:pt idx="36">
                  <c:v>8.1808481207761794</c:v>
                </c:pt>
                <c:pt idx="37">
                  <c:v>10.907797494368271</c:v>
                </c:pt>
                <c:pt idx="38">
                  <c:v>18.179662490613765</c:v>
                </c:pt>
                <c:pt idx="39">
                  <c:v>61.336600403114197</c:v>
                </c:pt>
                <c:pt idx="40">
                  <c:v>206.06252223056555</c:v>
                </c:pt>
                <c:pt idx="41">
                  <c:v>91.807295577599419</c:v>
                </c:pt>
                <c:pt idx="42">
                  <c:v>41.457534679682162</c:v>
                </c:pt>
                <c:pt idx="43">
                  <c:v>14.148519938347242</c:v>
                </c:pt>
                <c:pt idx="44">
                  <c:v>24.384460340671069</c:v>
                </c:pt>
                <c:pt idx="45">
                  <c:v>26.36051061138992</c:v>
                </c:pt>
                <c:pt idx="46">
                  <c:v>21.222779907520803</c:v>
                </c:pt>
                <c:pt idx="47">
                  <c:v>15.808402165751097</c:v>
                </c:pt>
                <c:pt idx="48">
                  <c:v>13.713788878789089</c:v>
                </c:pt>
                <c:pt idx="49">
                  <c:v>15.097024068292299</c:v>
                </c:pt>
                <c:pt idx="50">
                  <c:v>30.352132158242103</c:v>
                </c:pt>
                <c:pt idx="51">
                  <c:v>56.87072679128952</c:v>
                </c:pt>
                <c:pt idx="52">
                  <c:v>218.39307591985116</c:v>
                </c:pt>
                <c:pt idx="53">
                  <c:v>320.71295893767473</c:v>
                </c:pt>
                <c:pt idx="54">
                  <c:v>76.591708493064019</c:v>
                </c:pt>
                <c:pt idx="55">
                  <c:v>33.790459629292954</c:v>
                </c:pt>
                <c:pt idx="56">
                  <c:v>27.34853574674937</c:v>
                </c:pt>
                <c:pt idx="57">
                  <c:v>19.009603604315689</c:v>
                </c:pt>
                <c:pt idx="58">
                  <c:v>19.918586728846385</c:v>
                </c:pt>
                <c:pt idx="59">
                  <c:v>21.420384934592729</c:v>
                </c:pt>
                <c:pt idx="60">
                  <c:v>19.681460696360116</c:v>
                </c:pt>
                <c:pt idx="61">
                  <c:v>18.57487254475754</c:v>
                </c:pt>
                <c:pt idx="62">
                  <c:v>26.716199660119329</c:v>
                </c:pt>
                <c:pt idx="63">
                  <c:v>68.806070426431504</c:v>
                </c:pt>
                <c:pt idx="64">
                  <c:v>269.29613089356963</c:v>
                </c:pt>
                <c:pt idx="65">
                  <c:v>169.82176026558116</c:v>
                </c:pt>
                <c:pt idx="66">
                  <c:v>54.973718531399435</c:v>
                </c:pt>
                <c:pt idx="67">
                  <c:v>35.529383867525603</c:v>
                </c:pt>
                <c:pt idx="68">
                  <c:v>27.111409714263132</c:v>
                </c:pt>
                <c:pt idx="69">
                  <c:v>24.740149389400447</c:v>
                </c:pt>
                <c:pt idx="70">
                  <c:v>23.83116626486979</c:v>
                </c:pt>
                <c:pt idx="71">
                  <c:v>18.337746512271249</c:v>
                </c:pt>
                <c:pt idx="72">
                  <c:v>16.954511322768052</c:v>
                </c:pt>
                <c:pt idx="73">
                  <c:v>15.72936015492234</c:v>
                </c:pt>
                <c:pt idx="74">
                  <c:v>25.412006481444887</c:v>
                </c:pt>
                <c:pt idx="75">
                  <c:v>129.35225072125832</c:v>
                </c:pt>
                <c:pt idx="76">
                  <c:v>173.29960874204619</c:v>
                </c:pt>
                <c:pt idx="77">
                  <c:v>64.34019681460687</c:v>
                </c:pt>
                <c:pt idx="78">
                  <c:v>26.281468600561169</c:v>
                </c:pt>
                <c:pt idx="79">
                  <c:v>12.291032683871466</c:v>
                </c:pt>
                <c:pt idx="80">
                  <c:v>13.476662846302821</c:v>
                </c:pt>
                <c:pt idx="81">
                  <c:v>15.808402165751097</c:v>
                </c:pt>
                <c:pt idx="82">
                  <c:v>16.954511322768052</c:v>
                </c:pt>
                <c:pt idx="83">
                  <c:v>14.346124965419119</c:v>
                </c:pt>
                <c:pt idx="84">
                  <c:v>14.425166976247876</c:v>
                </c:pt>
                <c:pt idx="85">
                  <c:v>37.386871122001324</c:v>
                </c:pt>
                <c:pt idx="86">
                  <c:v>66.197684069082726</c:v>
                </c:pt>
                <c:pt idx="87">
                  <c:v>149.58700549341981</c:v>
                </c:pt>
                <c:pt idx="88">
                  <c:v>306.36683397225625</c:v>
                </c:pt>
                <c:pt idx="89">
                  <c:v>212.66253013476646</c:v>
                </c:pt>
                <c:pt idx="90">
                  <c:v>50.705449946646645</c:v>
                </c:pt>
                <c:pt idx="91">
                  <c:v>23.475477216140355</c:v>
                </c:pt>
                <c:pt idx="92">
                  <c:v>25.293443465201733</c:v>
                </c:pt>
                <c:pt idx="93">
                  <c:v>21.183258902106491</c:v>
                </c:pt>
                <c:pt idx="94">
                  <c:v>18.772477571829405</c:v>
                </c:pt>
                <c:pt idx="95">
                  <c:v>12.567679721772118</c:v>
                </c:pt>
                <c:pt idx="96">
                  <c:v>10.473066434810102</c:v>
                </c:pt>
                <c:pt idx="97">
                  <c:v>12.567679721772118</c:v>
                </c:pt>
                <c:pt idx="98">
                  <c:v>21.301821918349624</c:v>
                </c:pt>
                <c:pt idx="99">
                  <c:v>48.097063589297612</c:v>
                </c:pt>
                <c:pt idx="100">
                  <c:v>51.574912065762945</c:v>
                </c:pt>
                <c:pt idx="101">
                  <c:v>19.246729636801909</c:v>
                </c:pt>
                <c:pt idx="102">
                  <c:v>6.6000079042010826</c:v>
                </c:pt>
                <c:pt idx="103">
                  <c:v>10.907797494368271</c:v>
                </c:pt>
                <c:pt idx="104">
                  <c:v>7.0347389637592386</c:v>
                </c:pt>
                <c:pt idx="105">
                  <c:v>6.4419238825435823</c:v>
                </c:pt>
                <c:pt idx="106">
                  <c:v>7.7856380666324148</c:v>
                </c:pt>
                <c:pt idx="107">
                  <c:v>7.8251590720467838</c:v>
                </c:pt>
                <c:pt idx="108">
                  <c:v>7.1533019800023734</c:v>
                </c:pt>
                <c:pt idx="109">
                  <c:v>8.1018061099474377</c:v>
                </c:pt>
                <c:pt idx="110">
                  <c:v>13.3185788246453</c:v>
                </c:pt>
                <c:pt idx="111">
                  <c:v>24.463502351499798</c:v>
                </c:pt>
                <c:pt idx="112">
                  <c:v>42.761727858356721</c:v>
                </c:pt>
                <c:pt idx="113">
                  <c:v>17.191637355254318</c:v>
                </c:pt>
                <c:pt idx="114">
                  <c:v>4.5053946172390615</c:v>
                </c:pt>
                <c:pt idx="115">
                  <c:v>4.2682685847528026</c:v>
                </c:pt>
                <c:pt idx="116">
                  <c:v>4.1497055685096615</c:v>
                </c:pt>
                <c:pt idx="117">
                  <c:v>4.1892265739240404</c:v>
                </c:pt>
                <c:pt idx="118">
                  <c:v>7.667075050389272</c:v>
                </c:pt>
                <c:pt idx="119">
                  <c:v>6.3628818717148086</c:v>
                </c:pt>
                <c:pt idx="120">
                  <c:v>6.9161759475161046</c:v>
                </c:pt>
                <c:pt idx="121">
                  <c:v>7.1137809745879848</c:v>
                </c:pt>
                <c:pt idx="122">
                  <c:v>19.365292653045071</c:v>
                </c:pt>
                <c:pt idx="123">
                  <c:v>39.758131446864013</c:v>
                </c:pt>
                <c:pt idx="124">
                  <c:v>55.764138639687012</c:v>
                </c:pt>
                <c:pt idx="125">
                  <c:v>32.683871477690282</c:v>
                </c:pt>
                <c:pt idx="126">
                  <c:v>8.2203691261905458</c:v>
                </c:pt>
                <c:pt idx="127">
                  <c:v>7.1533019800023734</c:v>
                </c:pt>
                <c:pt idx="128">
                  <c:v>6.0071928229854086</c:v>
                </c:pt>
                <c:pt idx="129">
                  <c:v>7.7065960558036677</c:v>
                </c:pt>
                <c:pt idx="130">
                  <c:v>7.8646800774611645</c:v>
                </c:pt>
                <c:pt idx="131">
                  <c:v>6.5209658933723293</c:v>
                </c:pt>
                <c:pt idx="132">
                  <c:v>6.9556969529304835</c:v>
                </c:pt>
                <c:pt idx="133">
                  <c:v>7.2718649962455038</c:v>
                </c:pt>
                <c:pt idx="134">
                  <c:v>14.859898035806053</c:v>
                </c:pt>
                <c:pt idx="135">
                  <c:v>28.178476860451326</c:v>
                </c:pt>
                <c:pt idx="136">
                  <c:v>33.553333596806702</c:v>
                </c:pt>
                <c:pt idx="137">
                  <c:v>27.15093071967754</c:v>
                </c:pt>
                <c:pt idx="138">
                  <c:v>5.9676718175710386</c:v>
                </c:pt>
                <c:pt idx="139">
                  <c:v>5.2958147255266175</c:v>
                </c:pt>
                <c:pt idx="140">
                  <c:v>3.9521005414377752</c:v>
                </c:pt>
                <c:pt idx="141">
                  <c:v>5.8886298067422835</c:v>
                </c:pt>
                <c:pt idx="142">
                  <c:v>7.3904280124886403</c:v>
                </c:pt>
                <c:pt idx="143">
                  <c:v>5.6515037742560175</c:v>
                </c:pt>
                <c:pt idx="144">
                  <c:v>5.5724617634272624</c:v>
                </c:pt>
                <c:pt idx="145">
                  <c:v>6.2838398608860615</c:v>
                </c:pt>
                <c:pt idx="146">
                  <c:v>8.6551001857487257</c:v>
                </c:pt>
                <c:pt idx="147">
                  <c:v>15.334150100778551</c:v>
                </c:pt>
                <c:pt idx="148">
                  <c:v>65.051574912065718</c:v>
                </c:pt>
                <c:pt idx="149">
                  <c:v>71.335414772951665</c:v>
                </c:pt>
                <c:pt idx="150">
                  <c:v>13.990435916689741</c:v>
                </c:pt>
                <c:pt idx="151">
                  <c:v>12.053906651385232</c:v>
                </c:pt>
                <c:pt idx="152">
                  <c:v>10.196419396909471</c:v>
                </c:pt>
                <c:pt idx="153">
                  <c:v>8.0227640991186924</c:v>
                </c:pt>
                <c:pt idx="154">
                  <c:v>12.172469667628359</c:v>
                </c:pt>
                <c:pt idx="155">
                  <c:v>7.9437220882899329</c:v>
                </c:pt>
                <c:pt idx="156">
                  <c:v>7.5485120341461496</c:v>
                </c:pt>
                <c:pt idx="157">
                  <c:v>8.2598901316049567</c:v>
                </c:pt>
                <c:pt idx="158">
                  <c:v>13.002410781330275</c:v>
                </c:pt>
                <c:pt idx="159">
                  <c:v>18.57487254475754</c:v>
                </c:pt>
                <c:pt idx="160">
                  <c:v>31.458720309844679</c:v>
                </c:pt>
                <c:pt idx="161">
                  <c:v>13.397620835474054</c:v>
                </c:pt>
                <c:pt idx="162">
                  <c:v>5.0191676876259725</c:v>
                </c:pt>
                <c:pt idx="163">
                  <c:v>4.5053946172390615</c:v>
                </c:pt>
                <c:pt idx="164">
                  <c:v>3.2407224439789752</c:v>
                </c:pt>
                <c:pt idx="165">
                  <c:v>3.086590522862906</c:v>
                </c:pt>
                <c:pt idx="166">
                  <c:v>6.2838398608860615</c:v>
                </c:pt>
                <c:pt idx="167">
                  <c:v>6.3628818717148086</c:v>
                </c:pt>
                <c:pt idx="168">
                  <c:v>6.1257558392285389</c:v>
                </c:pt>
                <c:pt idx="169">
                  <c:v>6.0071928229854086</c:v>
                </c:pt>
                <c:pt idx="170">
                  <c:v>18.930561593486939</c:v>
                </c:pt>
                <c:pt idx="171">
                  <c:v>45.014425166976245</c:v>
                </c:pt>
                <c:pt idx="172">
                  <c:v>236.1380073509072</c:v>
                </c:pt>
                <c:pt idx="173">
                  <c:v>123.66122594158803</c:v>
                </c:pt>
                <c:pt idx="174">
                  <c:v>37.821602181559498</c:v>
                </c:pt>
                <c:pt idx="175">
                  <c:v>19.997628739675129</c:v>
                </c:pt>
                <c:pt idx="176">
                  <c:v>10.235940402323831</c:v>
                </c:pt>
                <c:pt idx="177">
                  <c:v>12.251511678457099</c:v>
                </c:pt>
                <c:pt idx="178">
                  <c:v>10.038335375251945</c:v>
                </c:pt>
                <c:pt idx="179">
                  <c:v>9.0898312453068808</c:v>
                </c:pt>
                <c:pt idx="180">
                  <c:v>8.4970161640912156</c:v>
                </c:pt>
                <c:pt idx="181">
                  <c:v>10.591629451053235</c:v>
                </c:pt>
                <c:pt idx="182">
                  <c:v>17.152116349839929</c:v>
                </c:pt>
                <c:pt idx="183">
                  <c:v>33.750938623878611</c:v>
                </c:pt>
                <c:pt idx="184">
                  <c:v>62.047978500573052</c:v>
                </c:pt>
                <c:pt idx="185">
                  <c:v>17.468284393154942</c:v>
                </c:pt>
                <c:pt idx="186">
                  <c:v>4.8610836659684615</c:v>
                </c:pt>
                <c:pt idx="187">
                  <c:v>5.1377307038691074</c:v>
                </c:pt>
                <c:pt idx="188">
                  <c:v>7.2323439908311391</c:v>
                </c:pt>
                <c:pt idx="189">
                  <c:v>10.433545429395723</c:v>
                </c:pt>
                <c:pt idx="190">
                  <c:v>8.8131842074062607</c:v>
                </c:pt>
                <c:pt idx="191">
                  <c:v>6.7976129312729716</c:v>
                </c:pt>
                <c:pt idx="192">
                  <c:v>6.6000079042010826</c:v>
                </c:pt>
                <c:pt idx="193">
                  <c:v>9.2874362723787804</c:v>
                </c:pt>
                <c:pt idx="194">
                  <c:v>26.004821562660574</c:v>
                </c:pt>
                <c:pt idx="195">
                  <c:v>31.261115282772789</c:v>
                </c:pt>
                <c:pt idx="196">
                  <c:v>117.29834406987322</c:v>
                </c:pt>
                <c:pt idx="197">
                  <c:v>154.72473619728885</c:v>
                </c:pt>
                <c:pt idx="198">
                  <c:v>53.155752282338106</c:v>
                </c:pt>
                <c:pt idx="199">
                  <c:v>16.835948306524919</c:v>
                </c:pt>
                <c:pt idx="200">
                  <c:v>12.291032683871466</c:v>
                </c:pt>
                <c:pt idx="201">
                  <c:v>10.947318499782623</c:v>
                </c:pt>
                <c:pt idx="202">
                  <c:v>12.370074694700252</c:v>
                </c:pt>
                <c:pt idx="203">
                  <c:v>11.895822629727711</c:v>
                </c:pt>
                <c:pt idx="204">
                  <c:v>9.4850412994506712</c:v>
                </c:pt>
                <c:pt idx="205">
                  <c:v>9.6036043156938025</c:v>
                </c:pt>
                <c:pt idx="206">
                  <c:v>20.74852784254827</c:v>
                </c:pt>
                <c:pt idx="207">
                  <c:v>69.438406513061537</c:v>
                </c:pt>
                <c:pt idx="208">
                  <c:v>130.14267082954569</c:v>
                </c:pt>
                <c:pt idx="209">
                  <c:v>78.488716752954033</c:v>
                </c:pt>
                <c:pt idx="210">
                  <c:v>20.946132869620168</c:v>
                </c:pt>
                <c:pt idx="211">
                  <c:v>9.9592933644231927</c:v>
                </c:pt>
                <c:pt idx="212">
                  <c:v>9.3269572777931504</c:v>
                </c:pt>
                <c:pt idx="213">
                  <c:v>10.354503418566985</c:v>
                </c:pt>
                <c:pt idx="214">
                  <c:v>12.646721732600861</c:v>
                </c:pt>
                <c:pt idx="215">
                  <c:v>12.607200727186498</c:v>
                </c:pt>
                <c:pt idx="216">
                  <c:v>14.504208987076622</c:v>
                </c:pt>
                <c:pt idx="217">
                  <c:v>10.947318499782623</c:v>
                </c:pt>
                <c:pt idx="218">
                  <c:v>29.759317077026427</c:v>
                </c:pt>
                <c:pt idx="219">
                  <c:v>66.237205074497126</c:v>
                </c:pt>
                <c:pt idx="220">
                  <c:v>197.28885902857368</c:v>
                </c:pt>
                <c:pt idx="221">
                  <c:v>104.57258032644334</c:v>
                </c:pt>
                <c:pt idx="222">
                  <c:v>21.815594988736514</c:v>
                </c:pt>
                <c:pt idx="223">
                  <c:v>18.535351539343139</c:v>
                </c:pt>
                <c:pt idx="224">
                  <c:v>15.57127613326483</c:v>
                </c:pt>
                <c:pt idx="225">
                  <c:v>13.200015808402165</c:v>
                </c:pt>
                <c:pt idx="226">
                  <c:v>11.698217602655797</c:v>
                </c:pt>
                <c:pt idx="227">
                  <c:v>8.5760581749199698</c:v>
                </c:pt>
                <c:pt idx="228">
                  <c:v>10.591629451053235</c:v>
                </c:pt>
                <c:pt idx="229">
                  <c:v>10.986839505197027</c:v>
                </c:pt>
                <c:pt idx="230">
                  <c:v>22.882662134924676</c:v>
                </c:pt>
                <c:pt idx="231">
                  <c:v>44.698257123661222</c:v>
                </c:pt>
                <c:pt idx="232">
                  <c:v>126.90194838556694</c:v>
                </c:pt>
                <c:pt idx="233">
                  <c:v>167.45049994071869</c:v>
                </c:pt>
                <c:pt idx="234">
                  <c:v>66.671936134055088</c:v>
                </c:pt>
                <c:pt idx="235">
                  <c:v>22.05272102122278</c:v>
                </c:pt>
                <c:pt idx="236">
                  <c:v>19.246729636801909</c:v>
                </c:pt>
                <c:pt idx="237">
                  <c:v>18.298225506856888</c:v>
                </c:pt>
                <c:pt idx="238">
                  <c:v>18.337746512271249</c:v>
                </c:pt>
                <c:pt idx="239">
                  <c:v>12.962889775915915</c:v>
                </c:pt>
                <c:pt idx="240">
                  <c:v>12.686242738015256</c:v>
                </c:pt>
                <c:pt idx="241">
                  <c:v>17.033553333596807</c:v>
                </c:pt>
                <c:pt idx="242">
                  <c:v>27.0718887088488</c:v>
                </c:pt>
                <c:pt idx="243">
                  <c:v>51.930601114492298</c:v>
                </c:pt>
                <c:pt idx="244">
                  <c:v>189.10801090779768</c:v>
                </c:pt>
                <c:pt idx="245">
                  <c:v>113.82049559340781</c:v>
                </c:pt>
                <c:pt idx="246">
                  <c:v>28.455123898351932</c:v>
                </c:pt>
                <c:pt idx="247">
                  <c:v>16.994032328182428</c:v>
                </c:pt>
                <c:pt idx="248">
                  <c:v>14.701814014148521</c:v>
                </c:pt>
                <c:pt idx="249">
                  <c:v>10.473066434810102</c:v>
                </c:pt>
                <c:pt idx="250">
                  <c:v>9.7221673319369231</c:v>
                </c:pt>
                <c:pt idx="251">
                  <c:v>9.0107892344781266</c:v>
                </c:pt>
                <c:pt idx="252">
                  <c:v>10.473066434810102</c:v>
                </c:pt>
                <c:pt idx="253">
                  <c:v>11.540133580998301</c:v>
                </c:pt>
                <c:pt idx="254">
                  <c:v>13.950914911275355</c:v>
                </c:pt>
                <c:pt idx="255">
                  <c:v>29.838359087855196</c:v>
                </c:pt>
                <c:pt idx="256">
                  <c:v>44.263526064103068</c:v>
                </c:pt>
                <c:pt idx="257">
                  <c:v>18.100620479784986</c:v>
                </c:pt>
                <c:pt idx="258">
                  <c:v>4.7820416551397074</c:v>
                </c:pt>
                <c:pt idx="259">
                  <c:v>4.5844366280678104</c:v>
                </c:pt>
                <c:pt idx="260">
                  <c:v>5.3353357309409946</c:v>
                </c:pt>
                <c:pt idx="261">
                  <c:v>7.667075050389272</c:v>
                </c:pt>
                <c:pt idx="262">
                  <c:v>7.3509070070742606</c:v>
                </c:pt>
                <c:pt idx="263">
                  <c:v>6.6790499150298448</c:v>
                </c:pt>
                <c:pt idx="264">
                  <c:v>6.0071928229854086</c:v>
                </c:pt>
                <c:pt idx="265">
                  <c:v>6.4814448879579487</c:v>
                </c:pt>
                <c:pt idx="266">
                  <c:v>13.950914911275355</c:v>
                </c:pt>
                <c:pt idx="267">
                  <c:v>29.719796071612063</c:v>
                </c:pt>
                <c:pt idx="268">
                  <c:v>51.377307038691022</c:v>
                </c:pt>
                <c:pt idx="269">
                  <c:v>13.279057819230932</c:v>
                </c:pt>
                <c:pt idx="270">
                  <c:v>4.9796466822116097</c:v>
                </c:pt>
                <c:pt idx="271">
                  <c:v>3.4304232699679882</c:v>
                </c:pt>
                <c:pt idx="272">
                  <c:v>2.7941350827965099</c:v>
                </c:pt>
                <c:pt idx="273">
                  <c:v>4.4658736118246907</c:v>
                </c:pt>
                <c:pt idx="274">
                  <c:v>6.7976129312729716</c:v>
                </c:pt>
                <c:pt idx="275">
                  <c:v>5.9281508121566615</c:v>
                </c:pt>
                <c:pt idx="276">
                  <c:v>5.2958147255266175</c:v>
                </c:pt>
                <c:pt idx="277">
                  <c:v>7.1137809745879848</c:v>
                </c:pt>
                <c:pt idx="278">
                  <c:v>13.397620835474054</c:v>
                </c:pt>
                <c:pt idx="279">
                  <c:v>30.747342212385838</c:v>
                </c:pt>
                <c:pt idx="280">
                  <c:v>53.906651385211191</c:v>
                </c:pt>
                <c:pt idx="281">
                  <c:v>18.653914555586294</c:v>
                </c:pt>
                <c:pt idx="282">
                  <c:v>2.8415602892937577</c:v>
                </c:pt>
                <c:pt idx="283">
                  <c:v>1.3358099830059662</c:v>
                </c:pt>
                <c:pt idx="284">
                  <c:v>3.991621546852155</c:v>
                </c:pt>
                <c:pt idx="285">
                  <c:v>7.3509070070742606</c:v>
                </c:pt>
                <c:pt idx="286">
                  <c:v>6.5209658933723293</c:v>
                </c:pt>
                <c:pt idx="287">
                  <c:v>5.3353357309409946</c:v>
                </c:pt>
                <c:pt idx="288">
                  <c:v>5.4143777417697505</c:v>
                </c:pt>
                <c:pt idx="289">
                  <c:v>5.8886298067422835</c:v>
                </c:pt>
                <c:pt idx="290">
                  <c:v>15.01798205746355</c:v>
                </c:pt>
                <c:pt idx="291">
                  <c:v>23.910208275698533</c:v>
                </c:pt>
                <c:pt idx="292">
                  <c:v>59.36055013239536</c:v>
                </c:pt>
                <c:pt idx="293">
                  <c:v>25.016796427301109</c:v>
                </c:pt>
                <c:pt idx="294">
                  <c:v>4.8215626605540844</c:v>
                </c:pt>
                <c:pt idx="295">
                  <c:v>3.6596451013713787</c:v>
                </c:pt>
                <c:pt idx="296">
                  <c:v>4.0311425522665294</c:v>
                </c:pt>
                <c:pt idx="297">
                  <c:v>4.8610836659684615</c:v>
                </c:pt>
                <c:pt idx="298">
                  <c:v>7.1533019800023734</c:v>
                </c:pt>
                <c:pt idx="299">
                  <c:v>6.2443188554716835</c:v>
                </c:pt>
                <c:pt idx="300">
                  <c:v>5.5724617634272624</c:v>
                </c:pt>
                <c:pt idx="301">
                  <c:v>6.2047978500573056</c:v>
                </c:pt>
                <c:pt idx="302">
                  <c:v>14.30660396000475</c:v>
                </c:pt>
                <c:pt idx="303">
                  <c:v>27.34853574674937</c:v>
                </c:pt>
                <c:pt idx="304">
                  <c:v>38.532980279018297</c:v>
                </c:pt>
                <c:pt idx="305">
                  <c:v>16.835948306524919</c:v>
                </c:pt>
                <c:pt idx="306">
                  <c:v>5.0982096984547347</c:v>
                </c:pt>
                <c:pt idx="307">
                  <c:v>4.2682685847528026</c:v>
                </c:pt>
                <c:pt idx="308">
                  <c:v>2.9008417974153282</c:v>
                </c:pt>
                <c:pt idx="309">
                  <c:v>7.9832430937043197</c:v>
                </c:pt>
                <c:pt idx="310">
                  <c:v>9.6431253211081689</c:v>
                </c:pt>
                <c:pt idx="311">
                  <c:v>7.2323439908311391</c:v>
                </c:pt>
                <c:pt idx="312">
                  <c:v>8.2203691261905458</c:v>
                </c:pt>
                <c:pt idx="313">
                  <c:v>8.0227640991186924</c:v>
                </c:pt>
                <c:pt idx="314">
                  <c:v>12.804805754258387</c:v>
                </c:pt>
                <c:pt idx="315">
                  <c:v>47.820416551396988</c:v>
                </c:pt>
                <c:pt idx="316">
                  <c:v>162.78702130182191</c:v>
                </c:pt>
                <c:pt idx="317">
                  <c:v>87.934237046990475</c:v>
                </c:pt>
                <c:pt idx="318">
                  <c:v>20.946132869620168</c:v>
                </c:pt>
                <c:pt idx="319">
                  <c:v>7.2323439908311391</c:v>
                </c:pt>
                <c:pt idx="320">
                  <c:v>8.3389321424336984</c:v>
                </c:pt>
                <c:pt idx="321">
                  <c:v>8.4970161640912156</c:v>
                </c:pt>
                <c:pt idx="322">
                  <c:v>9.2479152669643909</c:v>
                </c:pt>
                <c:pt idx="323">
                  <c:v>9.5245623048650376</c:v>
                </c:pt>
                <c:pt idx="324">
                  <c:v>9.0107892344781266</c:v>
                </c:pt>
                <c:pt idx="325">
                  <c:v>8.3784531478480808</c:v>
                </c:pt>
                <c:pt idx="326">
                  <c:v>14.504208987076622</c:v>
                </c:pt>
                <c:pt idx="327">
                  <c:v>60.150970240682916</c:v>
                </c:pt>
                <c:pt idx="328">
                  <c:v>109.39414298699759</c:v>
                </c:pt>
                <c:pt idx="329">
                  <c:v>42.643164842113585</c:v>
                </c:pt>
                <c:pt idx="330">
                  <c:v>9.0503102398925037</c:v>
                </c:pt>
                <c:pt idx="331">
                  <c:v>7.0742599691736174</c:v>
                </c:pt>
                <c:pt idx="332">
                  <c:v>8.2203691261905458</c:v>
                </c:pt>
                <c:pt idx="333">
                  <c:v>12.330553689285855</c:v>
                </c:pt>
                <c:pt idx="334">
                  <c:v>11.223965537683279</c:v>
                </c:pt>
                <c:pt idx="335">
                  <c:v>9.4455202940362906</c:v>
                </c:pt>
                <c:pt idx="336">
                  <c:v>8.8131842074062607</c:v>
                </c:pt>
                <c:pt idx="337">
                  <c:v>10.947318499782623</c:v>
                </c:pt>
                <c:pt idx="338">
                  <c:v>32.920997510176655</c:v>
                </c:pt>
                <c:pt idx="339">
                  <c:v>42.919811880014194</c:v>
                </c:pt>
                <c:pt idx="340">
                  <c:v>73.706675097814482</c:v>
                </c:pt>
                <c:pt idx="341">
                  <c:v>23.080267161996623</c:v>
                </c:pt>
                <c:pt idx="342">
                  <c:v>3.9521005414377752</c:v>
                </c:pt>
                <c:pt idx="343">
                  <c:v>4.5449156226534342</c:v>
                </c:pt>
                <c:pt idx="344">
                  <c:v>5.8886298067422835</c:v>
                </c:pt>
                <c:pt idx="345">
                  <c:v>8.4970161640912156</c:v>
                </c:pt>
                <c:pt idx="346">
                  <c:v>5.9281508121566615</c:v>
                </c:pt>
                <c:pt idx="347">
                  <c:v>5.5329407580128835</c:v>
                </c:pt>
                <c:pt idx="348">
                  <c:v>5.9676718175710386</c:v>
                </c:pt>
                <c:pt idx="349">
                  <c:v>6.2047978500573056</c:v>
                </c:pt>
                <c:pt idx="350">
                  <c:v>9.168873256135635</c:v>
                </c:pt>
                <c:pt idx="351">
                  <c:v>26.479073627633088</c:v>
                </c:pt>
                <c:pt idx="352">
                  <c:v>116.34983993992806</c:v>
                </c:pt>
                <c:pt idx="353">
                  <c:v>102.95221910445395</c:v>
                </c:pt>
                <c:pt idx="354">
                  <c:v>20.669485831719559</c:v>
                </c:pt>
                <c:pt idx="355">
                  <c:v>6.9161759475161046</c:v>
                </c:pt>
                <c:pt idx="356">
                  <c:v>9.1293522507212597</c:v>
                </c:pt>
                <c:pt idx="357">
                  <c:v>8.1018061099474377</c:v>
                </c:pt>
                <c:pt idx="358">
                  <c:v>8.2203691261905458</c:v>
                </c:pt>
                <c:pt idx="359">
                  <c:v>7.0347389637592386</c:v>
                </c:pt>
                <c:pt idx="360">
                  <c:v>7.667075050389272</c:v>
                </c:pt>
                <c:pt idx="361">
                  <c:v>7.9437220882899329</c:v>
                </c:pt>
                <c:pt idx="362">
                  <c:v>13.397620835474054</c:v>
                </c:pt>
                <c:pt idx="363">
                  <c:v>49.915029838359089</c:v>
                </c:pt>
                <c:pt idx="364">
                  <c:v>132.90914120855217</c:v>
                </c:pt>
                <c:pt idx="365">
                  <c:v>103.82168122357031</c:v>
                </c:pt>
                <c:pt idx="366">
                  <c:v>29.719796071612063</c:v>
                </c:pt>
                <c:pt idx="367">
                  <c:v>9.4850412994506712</c:v>
                </c:pt>
                <c:pt idx="368">
                  <c:v>9.4059992886219188</c:v>
                </c:pt>
              </c:numCache>
            </c:numRef>
          </c:yVal>
          <c:smooth val="1"/>
        </c:ser>
        <c:axId val="109777280"/>
        <c:axId val="109779200"/>
      </c:scatterChart>
      <c:valAx>
        <c:axId val="109777280"/>
        <c:scaling>
          <c:orientation val="minMax"/>
          <c:max val="360"/>
          <c:min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Months(1979-2009)</a:t>
                </a:r>
              </a:p>
            </c:rich>
          </c:tx>
        </c:title>
        <c:tickLblPos val="nextTo"/>
        <c:crossAx val="109779200"/>
        <c:crosses val="autoZero"/>
        <c:crossBetween val="midCat"/>
      </c:valAx>
      <c:valAx>
        <c:axId val="109779200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Flow, cfs</a:t>
                </a:r>
              </a:p>
            </c:rich>
          </c:tx>
        </c:title>
        <c:numFmt formatCode="0.0" sourceLinked="1"/>
        <c:tickLblPos val="nextTo"/>
        <c:crossAx val="109777280"/>
        <c:crosses val="autoZero"/>
        <c:crossBetween val="midCat"/>
      </c:valAx>
    </c:plotArea>
    <c:legend>
      <c:legendPos val="r"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smoothMarker"/>
        <c:ser>
          <c:idx val="0"/>
          <c:order val="0"/>
          <c:tx>
            <c:v>Equivalent Flow</c:v>
          </c:tx>
          <c:marker>
            <c:symbol val="none"/>
          </c:marker>
          <c:yVal>
            <c:numRef>
              <c:f>'[Discharge and EquivalentFlow.xlsx]Sheet1'!$H$5:$H$373</c:f>
              <c:numCache>
                <c:formatCode>0.0</c:formatCode>
                <c:ptCount val="369"/>
                <c:pt idx="0">
                  <c:v>269.6445967741937</c:v>
                </c:pt>
                <c:pt idx="1">
                  <c:v>365.41999999999973</c:v>
                </c:pt>
                <c:pt idx="2">
                  <c:v>443.51379032258063</c:v>
                </c:pt>
                <c:pt idx="3">
                  <c:v>548.13000000000011</c:v>
                </c:pt>
                <c:pt idx="4">
                  <c:v>608.5421774193544</c:v>
                </c:pt>
                <c:pt idx="5">
                  <c:v>633.59112903225798</c:v>
                </c:pt>
                <c:pt idx="6">
                  <c:v>652.7462096774193</c:v>
                </c:pt>
                <c:pt idx="7">
                  <c:v>708.7379838709677</c:v>
                </c:pt>
                <c:pt idx="8">
                  <c:v>744.10120967741932</c:v>
                </c:pt>
                <c:pt idx="9">
                  <c:v>0</c:v>
                </c:pt>
                <c:pt idx="10">
                  <c:v>44.204032258064515</c:v>
                </c:pt>
                <c:pt idx="11">
                  <c:v>151.76717741935485</c:v>
                </c:pt>
                <c:pt idx="12">
                  <c:v>360.99959677419315</c:v>
                </c:pt>
                <c:pt idx="13">
                  <c:v>533.3953225806456</c:v>
                </c:pt>
                <c:pt idx="14">
                  <c:v>691.05637096774285</c:v>
                </c:pt>
                <c:pt idx="15">
                  <c:v>785.35830645161309</c:v>
                </c:pt>
                <c:pt idx="16">
                  <c:v>873.76637096774323</c:v>
                </c:pt>
                <c:pt idx="17">
                  <c:v>916.49693548387097</c:v>
                </c:pt>
                <c:pt idx="18">
                  <c:v>928.28467741935572</c:v>
                </c:pt>
                <c:pt idx="19">
                  <c:v>954.80709677419338</c:v>
                </c:pt>
                <c:pt idx="20">
                  <c:v>1010.7988709677438</c:v>
                </c:pt>
                <c:pt idx="21">
                  <c:v>38.310161290322519</c:v>
                </c:pt>
                <c:pt idx="22">
                  <c:v>141.45290322580638</c:v>
                </c:pt>
                <c:pt idx="23">
                  <c:v>223.96709677419361</c:v>
                </c:pt>
                <c:pt idx="24">
                  <c:v>232.80790322580629</c:v>
                </c:pt>
                <c:pt idx="25">
                  <c:v>310.90169354838673</c:v>
                </c:pt>
                <c:pt idx="26">
                  <c:v>421.41177419354841</c:v>
                </c:pt>
                <c:pt idx="27">
                  <c:v>573.17895161290323</c:v>
                </c:pt>
                <c:pt idx="28">
                  <c:v>733.78693548387093</c:v>
                </c:pt>
                <c:pt idx="29">
                  <c:v>839.87661290322546</c:v>
                </c:pt>
                <c:pt idx="30">
                  <c:v>872.29290322580653</c:v>
                </c:pt>
                <c:pt idx="31">
                  <c:v>881.13370967742026</c:v>
                </c:pt>
                <c:pt idx="32">
                  <c:v>937.12548387096808</c:v>
                </c:pt>
                <c:pt idx="33">
                  <c:v>36.836693548387096</c:v>
                </c:pt>
                <c:pt idx="34">
                  <c:v>120.82435483870958</c:v>
                </c:pt>
                <c:pt idx="35">
                  <c:v>188.60387096774173</c:v>
                </c:pt>
                <c:pt idx="36">
                  <c:v>545.18306451613034</c:v>
                </c:pt>
                <c:pt idx="37">
                  <c:v>660.11354838709735</c:v>
                </c:pt>
                <c:pt idx="38">
                  <c:v>766.20322580645166</c:v>
                </c:pt>
                <c:pt idx="39">
                  <c:v>951.86016129032248</c:v>
                </c:pt>
                <c:pt idx="40">
                  <c:v>1031.4274193548388</c:v>
                </c:pt>
                <c:pt idx="41">
                  <c:v>1097.733467741936</c:v>
                </c:pt>
                <c:pt idx="42">
                  <c:v>1144.8844354838698</c:v>
                </c:pt>
                <c:pt idx="43">
                  <c:v>1196.4558064516143</c:v>
                </c:pt>
                <c:pt idx="44">
                  <c:v>1320.2270967741933</c:v>
                </c:pt>
                <c:pt idx="45">
                  <c:v>107.56314516129032</c:v>
                </c:pt>
                <c:pt idx="46">
                  <c:v>207.75895161290327</c:v>
                </c:pt>
                <c:pt idx="47">
                  <c:v>310.90169354838673</c:v>
                </c:pt>
                <c:pt idx="48">
                  <c:v>313.84862903225832</c:v>
                </c:pt>
                <c:pt idx="49">
                  <c:v>391.94241935483876</c:v>
                </c:pt>
                <c:pt idx="50">
                  <c:v>506.87290322580691</c:v>
                </c:pt>
                <c:pt idx="51">
                  <c:v>652.7462096774193</c:v>
                </c:pt>
                <c:pt idx="52">
                  <c:v>810.4072580645153</c:v>
                </c:pt>
                <c:pt idx="53">
                  <c:v>923.86427419354732</c:v>
                </c:pt>
                <c:pt idx="54">
                  <c:v>968.06830645161301</c:v>
                </c:pt>
                <c:pt idx="55">
                  <c:v>1044.6886290322582</c:v>
                </c:pt>
                <c:pt idx="56">
                  <c:v>1146.3579032258058</c:v>
                </c:pt>
                <c:pt idx="57">
                  <c:v>36.836693548387096</c:v>
                </c:pt>
                <c:pt idx="58">
                  <c:v>138.50596774193548</c:v>
                </c:pt>
                <c:pt idx="59">
                  <c:v>246.0691129032258</c:v>
                </c:pt>
                <c:pt idx="60">
                  <c:v>465.61580645161263</c:v>
                </c:pt>
                <c:pt idx="61">
                  <c:v>520.13411290322586</c:v>
                </c:pt>
                <c:pt idx="62">
                  <c:v>607.06870967741952</c:v>
                </c:pt>
                <c:pt idx="63">
                  <c:v>727.89306451612981</c:v>
                </c:pt>
                <c:pt idx="64">
                  <c:v>826.61540322580652</c:v>
                </c:pt>
                <c:pt idx="65">
                  <c:v>947.43975806451635</c:v>
                </c:pt>
                <c:pt idx="66">
                  <c:v>990.17032258064592</c:v>
                </c:pt>
                <c:pt idx="67">
                  <c:v>1075.6314516129028</c:v>
                </c:pt>
                <c:pt idx="68">
                  <c:v>1168.4599193548388</c:v>
                </c:pt>
                <c:pt idx="69">
                  <c:v>50.097903225806455</c:v>
                </c:pt>
                <c:pt idx="70">
                  <c:v>147.34677419354799</c:v>
                </c:pt>
                <c:pt idx="71">
                  <c:v>353.63225806451612</c:v>
                </c:pt>
                <c:pt idx="72">
                  <c:v>428.77911290322538</c:v>
                </c:pt>
                <c:pt idx="73">
                  <c:v>481.82395161290322</c:v>
                </c:pt>
                <c:pt idx="74">
                  <c:v>605.59524193548339</c:v>
                </c:pt>
                <c:pt idx="75">
                  <c:v>691.05637096774285</c:v>
                </c:pt>
                <c:pt idx="76">
                  <c:v>780.93790322580639</c:v>
                </c:pt>
                <c:pt idx="77">
                  <c:v>829.56233870967753</c:v>
                </c:pt>
                <c:pt idx="78">
                  <c:v>873.76637096774323</c:v>
                </c:pt>
                <c:pt idx="79">
                  <c:v>917.97040322580654</c:v>
                </c:pt>
                <c:pt idx="80">
                  <c:v>959.22749999999996</c:v>
                </c:pt>
                <c:pt idx="81">
                  <c:v>47.150967741935474</c:v>
                </c:pt>
                <c:pt idx="82">
                  <c:v>213.65282258064533</c:v>
                </c:pt>
                <c:pt idx="83">
                  <c:v>349.21185483870966</c:v>
                </c:pt>
                <c:pt idx="84">
                  <c:v>478.87701612903231</c:v>
                </c:pt>
                <c:pt idx="85">
                  <c:v>615.90951612903211</c:v>
                </c:pt>
                <c:pt idx="86">
                  <c:v>800.0929838709676</c:v>
                </c:pt>
                <c:pt idx="87">
                  <c:v>979.85604838709639</c:v>
                </c:pt>
                <c:pt idx="88">
                  <c:v>1200.8762096774194</c:v>
                </c:pt>
                <c:pt idx="89">
                  <c:v>1277.4965322580645</c:v>
                </c:pt>
                <c:pt idx="90">
                  <c:v>1320.2270967741933</c:v>
                </c:pt>
                <c:pt idx="91">
                  <c:v>1343.8025806451612</c:v>
                </c:pt>
                <c:pt idx="92">
                  <c:v>1392.4270161290331</c:v>
                </c:pt>
                <c:pt idx="93">
                  <c:v>72.199919354838713</c:v>
                </c:pt>
                <c:pt idx="94">
                  <c:v>237.22830645161324</c:v>
                </c:pt>
                <c:pt idx="95">
                  <c:v>425.83217741935493</c:v>
                </c:pt>
                <c:pt idx="96">
                  <c:v>257.85685483870975</c:v>
                </c:pt>
                <c:pt idx="97">
                  <c:v>318.26903225806421</c:v>
                </c:pt>
                <c:pt idx="98">
                  <c:v>408.15056451612901</c:v>
                </c:pt>
                <c:pt idx="99">
                  <c:v>484.77088709677417</c:v>
                </c:pt>
                <c:pt idx="100">
                  <c:v>551.07693548387101</c:v>
                </c:pt>
                <c:pt idx="101">
                  <c:v>621.8033870967746</c:v>
                </c:pt>
                <c:pt idx="102">
                  <c:v>683.68903225806605</c:v>
                </c:pt>
                <c:pt idx="103">
                  <c:v>763.25629032258041</c:v>
                </c:pt>
                <c:pt idx="104">
                  <c:v>814.82766129032211</c:v>
                </c:pt>
                <c:pt idx="105">
                  <c:v>35.363225806451609</c:v>
                </c:pt>
                <c:pt idx="106">
                  <c:v>142.92637096774197</c:v>
                </c:pt>
                <c:pt idx="107">
                  <c:v>210.70588709677415</c:v>
                </c:pt>
                <c:pt idx="108">
                  <c:v>238.70177419354792</c:v>
                </c:pt>
                <c:pt idx="109">
                  <c:v>315.32209677419343</c:v>
                </c:pt>
                <c:pt idx="110">
                  <c:v>406.67709677419356</c:v>
                </c:pt>
                <c:pt idx="111">
                  <c:v>472.98314516128943</c:v>
                </c:pt>
                <c:pt idx="112">
                  <c:v>589.38709677419342</c:v>
                </c:pt>
                <c:pt idx="113">
                  <c:v>624.7503225806455</c:v>
                </c:pt>
                <c:pt idx="114">
                  <c:v>642.43193548387046</c:v>
                </c:pt>
                <c:pt idx="115">
                  <c:v>670.42782258064517</c:v>
                </c:pt>
                <c:pt idx="116">
                  <c:v>683.68903225806605</c:v>
                </c:pt>
                <c:pt idx="117">
                  <c:v>10.314274193548385</c:v>
                </c:pt>
                <c:pt idx="118">
                  <c:v>67.779516129032245</c:v>
                </c:pt>
                <c:pt idx="119">
                  <c:v>147.34677419354799</c:v>
                </c:pt>
                <c:pt idx="120">
                  <c:v>316.79556451612899</c:v>
                </c:pt>
                <c:pt idx="121">
                  <c:v>421.4117741935483</c:v>
                </c:pt>
                <c:pt idx="122">
                  <c:v>546.65653225806454</c:v>
                </c:pt>
                <c:pt idx="123">
                  <c:v>680.74209677419367</c:v>
                </c:pt>
                <c:pt idx="124">
                  <c:v>761.78282258064553</c:v>
                </c:pt>
                <c:pt idx="125">
                  <c:v>839.87661290322546</c:v>
                </c:pt>
                <c:pt idx="126">
                  <c:v>884.08064516129059</c:v>
                </c:pt>
                <c:pt idx="127">
                  <c:v>916.49693548387097</c:v>
                </c:pt>
                <c:pt idx="128">
                  <c:v>951.86016129032248</c:v>
                </c:pt>
                <c:pt idx="129">
                  <c:v>4.4204032258064485</c:v>
                </c:pt>
                <c:pt idx="130">
                  <c:v>86.934596774193565</c:v>
                </c:pt>
                <c:pt idx="131">
                  <c:v>216.5997580645159</c:v>
                </c:pt>
                <c:pt idx="132">
                  <c:v>238.70177419354792</c:v>
                </c:pt>
                <c:pt idx="133">
                  <c:v>340.37104838709683</c:v>
                </c:pt>
                <c:pt idx="134">
                  <c:v>450.8811290322576</c:v>
                </c:pt>
                <c:pt idx="135">
                  <c:v>517.18717741935473</c:v>
                </c:pt>
                <c:pt idx="136">
                  <c:v>611.48911290322576</c:v>
                </c:pt>
                <c:pt idx="137">
                  <c:v>699.89717741935488</c:v>
                </c:pt>
                <c:pt idx="138">
                  <c:v>736.73387096774354</c:v>
                </c:pt>
                <c:pt idx="139">
                  <c:v>764.72975806451655</c:v>
                </c:pt>
                <c:pt idx="140">
                  <c:v>803.03991935483839</c:v>
                </c:pt>
                <c:pt idx="141">
                  <c:v>19.155080645161267</c:v>
                </c:pt>
                <c:pt idx="142">
                  <c:v>89.881532258064397</c:v>
                </c:pt>
                <c:pt idx="143">
                  <c:v>169.44879032258063</c:v>
                </c:pt>
                <c:pt idx="144">
                  <c:v>291.74661290322564</c:v>
                </c:pt>
                <c:pt idx="145">
                  <c:v>343.31798387096808</c:v>
                </c:pt>
                <c:pt idx="146">
                  <c:v>453.82806451612913</c:v>
                </c:pt>
                <c:pt idx="147">
                  <c:v>570.23201612903233</c:v>
                </c:pt>
                <c:pt idx="148">
                  <c:v>711.6849193548386</c:v>
                </c:pt>
                <c:pt idx="149">
                  <c:v>810.4072580645153</c:v>
                </c:pt>
                <c:pt idx="150">
                  <c:v>842.82354838709659</c:v>
                </c:pt>
                <c:pt idx="151">
                  <c:v>900.28879032258226</c:v>
                </c:pt>
                <c:pt idx="152">
                  <c:v>993.11725806451545</c:v>
                </c:pt>
                <c:pt idx="153">
                  <c:v>29.469354838709656</c:v>
                </c:pt>
                <c:pt idx="154">
                  <c:v>114.93048387096772</c:v>
                </c:pt>
                <c:pt idx="155">
                  <c:v>203.33854838709712</c:v>
                </c:pt>
                <c:pt idx="156">
                  <c:v>294.69354838709666</c:v>
                </c:pt>
                <c:pt idx="157">
                  <c:v>330.05677419354868</c:v>
                </c:pt>
                <c:pt idx="158">
                  <c:v>418.46483870967717</c:v>
                </c:pt>
                <c:pt idx="159">
                  <c:v>477.40354838709669</c:v>
                </c:pt>
                <c:pt idx="160">
                  <c:v>564.33814516129019</c:v>
                </c:pt>
                <c:pt idx="161">
                  <c:v>643.90540322580659</c:v>
                </c:pt>
                <c:pt idx="162">
                  <c:v>698.42370967741954</c:v>
                </c:pt>
                <c:pt idx="163">
                  <c:v>742.62774193548387</c:v>
                </c:pt>
                <c:pt idx="164">
                  <c:v>777.99096774193538</c:v>
                </c:pt>
                <c:pt idx="165">
                  <c:v>20.628548387096771</c:v>
                </c:pt>
                <c:pt idx="166">
                  <c:v>172.39572580645159</c:v>
                </c:pt>
                <c:pt idx="167">
                  <c:v>260.80379032258065</c:v>
                </c:pt>
                <c:pt idx="168">
                  <c:v>424.35870967741943</c:v>
                </c:pt>
                <c:pt idx="169">
                  <c:v>527.50145161290288</c:v>
                </c:pt>
                <c:pt idx="170">
                  <c:v>642.43193548387046</c:v>
                </c:pt>
                <c:pt idx="171">
                  <c:v>764.72975806451655</c:v>
                </c:pt>
                <c:pt idx="172">
                  <c:v>937.12548387096774</c:v>
                </c:pt>
                <c:pt idx="173">
                  <c:v>1041.7416935483868</c:v>
                </c:pt>
                <c:pt idx="174">
                  <c:v>1102.153870967742</c:v>
                </c:pt>
                <c:pt idx="175">
                  <c:v>1197.9292741935483</c:v>
                </c:pt>
                <c:pt idx="176">
                  <c:v>1227.398629032258</c:v>
                </c:pt>
                <c:pt idx="177">
                  <c:v>7.3673387096774103</c:v>
                </c:pt>
                <c:pt idx="178">
                  <c:v>126.71822580645153</c:v>
                </c:pt>
                <c:pt idx="179">
                  <c:v>256.38338709677419</c:v>
                </c:pt>
                <c:pt idx="180">
                  <c:v>271.11806451612898</c:v>
                </c:pt>
                <c:pt idx="181">
                  <c:v>371.31387096774188</c:v>
                </c:pt>
                <c:pt idx="182">
                  <c:v>481.82395161290322</c:v>
                </c:pt>
                <c:pt idx="183">
                  <c:v>595.28096774193557</c:v>
                </c:pt>
                <c:pt idx="184">
                  <c:v>677.79516129032254</c:v>
                </c:pt>
                <c:pt idx="185">
                  <c:v>708.7379838709677</c:v>
                </c:pt>
                <c:pt idx="186">
                  <c:v>717.57879032258177</c:v>
                </c:pt>
                <c:pt idx="187">
                  <c:v>760.3093548387094</c:v>
                </c:pt>
                <c:pt idx="188">
                  <c:v>797.14604838709681</c:v>
                </c:pt>
                <c:pt idx="189">
                  <c:v>70.726451612903219</c:v>
                </c:pt>
                <c:pt idx="190">
                  <c:v>132.61209677419356</c:v>
                </c:pt>
                <c:pt idx="191">
                  <c:v>207.75895161290327</c:v>
                </c:pt>
                <c:pt idx="192">
                  <c:v>386.04854838709673</c:v>
                </c:pt>
                <c:pt idx="193">
                  <c:v>486.24435483870968</c:v>
                </c:pt>
                <c:pt idx="194">
                  <c:v>618.85645161290233</c:v>
                </c:pt>
                <c:pt idx="195">
                  <c:v>748.52161290322499</c:v>
                </c:pt>
                <c:pt idx="196">
                  <c:v>934.17854838709752</c:v>
                </c:pt>
                <c:pt idx="197">
                  <c:v>1072.684516129031</c:v>
                </c:pt>
                <c:pt idx="198">
                  <c:v>1153.7252419354838</c:v>
                </c:pt>
                <c:pt idx="199">
                  <c:v>1178.7741935483857</c:v>
                </c:pt>
                <c:pt idx="200">
                  <c:v>1224.4516935483869</c:v>
                </c:pt>
                <c:pt idx="201">
                  <c:v>86.934596774193565</c:v>
                </c:pt>
                <c:pt idx="202">
                  <c:v>200.39161290322596</c:v>
                </c:pt>
                <c:pt idx="203">
                  <c:v>303.53435483870965</c:v>
                </c:pt>
                <c:pt idx="204">
                  <c:v>324.16290322580693</c:v>
                </c:pt>
                <c:pt idx="205">
                  <c:v>499.50556451612903</c:v>
                </c:pt>
                <c:pt idx="206">
                  <c:v>615.90951612903211</c:v>
                </c:pt>
                <c:pt idx="207">
                  <c:v>742.62774193548341</c:v>
                </c:pt>
                <c:pt idx="208">
                  <c:v>826.61540322580652</c:v>
                </c:pt>
                <c:pt idx="209">
                  <c:v>882.60717741935468</c:v>
                </c:pt>
                <c:pt idx="210">
                  <c:v>928.28467741935572</c:v>
                </c:pt>
                <c:pt idx="211">
                  <c:v>951.86016129032248</c:v>
                </c:pt>
                <c:pt idx="212">
                  <c:v>991.64379032258137</c:v>
                </c:pt>
                <c:pt idx="213">
                  <c:v>29.469354838709656</c:v>
                </c:pt>
                <c:pt idx="214">
                  <c:v>107.56314516129029</c:v>
                </c:pt>
                <c:pt idx="215">
                  <c:v>215.12629032258064</c:v>
                </c:pt>
                <c:pt idx="216">
                  <c:v>503.9259677419351</c:v>
                </c:pt>
                <c:pt idx="217">
                  <c:v>633.59112903225798</c:v>
                </c:pt>
                <c:pt idx="218">
                  <c:v>710.21145161290326</c:v>
                </c:pt>
                <c:pt idx="219">
                  <c:v>786.83177419354797</c:v>
                </c:pt>
                <c:pt idx="220">
                  <c:v>903.2357258064518</c:v>
                </c:pt>
                <c:pt idx="221">
                  <c:v>993.11725806451545</c:v>
                </c:pt>
                <c:pt idx="222">
                  <c:v>1044.6886290322582</c:v>
                </c:pt>
                <c:pt idx="223">
                  <c:v>1149.3048387096774</c:v>
                </c:pt>
                <c:pt idx="224">
                  <c:v>1230.3455645161291</c:v>
                </c:pt>
                <c:pt idx="225">
                  <c:v>23.575483870967695</c:v>
                </c:pt>
                <c:pt idx="226">
                  <c:v>145.87330645161313</c:v>
                </c:pt>
                <c:pt idx="227">
                  <c:v>335.95064516129025</c:v>
                </c:pt>
                <c:pt idx="228">
                  <c:v>307.95475806451606</c:v>
                </c:pt>
                <c:pt idx="229">
                  <c:v>412.57096774193525</c:v>
                </c:pt>
                <c:pt idx="230">
                  <c:v>523.08104838709744</c:v>
                </c:pt>
                <c:pt idx="231">
                  <c:v>658.64008064516202</c:v>
                </c:pt>
                <c:pt idx="232">
                  <c:v>748.52161290322499</c:v>
                </c:pt>
                <c:pt idx="233">
                  <c:v>891.44798387096739</c:v>
                </c:pt>
                <c:pt idx="234">
                  <c:v>978.38258064516151</c:v>
                </c:pt>
                <c:pt idx="235">
                  <c:v>1055.0029032258058</c:v>
                </c:pt>
                <c:pt idx="236">
                  <c:v>1091.8395967741933</c:v>
                </c:pt>
                <c:pt idx="237">
                  <c:v>44.204032258064515</c:v>
                </c:pt>
                <c:pt idx="238">
                  <c:v>113.45701612903234</c:v>
                </c:pt>
                <c:pt idx="239">
                  <c:v>195.97120967741964</c:v>
                </c:pt>
                <c:pt idx="240">
                  <c:v>313.84862903225832</c:v>
                </c:pt>
                <c:pt idx="241">
                  <c:v>467.08927419354876</c:v>
                </c:pt>
                <c:pt idx="242">
                  <c:v>582.01975806451651</c:v>
                </c:pt>
                <c:pt idx="243">
                  <c:v>676.32169354838754</c:v>
                </c:pt>
                <c:pt idx="244">
                  <c:v>864.92556451612904</c:v>
                </c:pt>
                <c:pt idx="245">
                  <c:v>941.54588709677398</c:v>
                </c:pt>
                <c:pt idx="246">
                  <c:v>969.54177419354789</c:v>
                </c:pt>
                <c:pt idx="247">
                  <c:v>1027.0070161290323</c:v>
                </c:pt>
                <c:pt idx="248">
                  <c:v>1081.5253225806453</c:v>
                </c:pt>
                <c:pt idx="249">
                  <c:v>55.991774193548345</c:v>
                </c:pt>
                <c:pt idx="250">
                  <c:v>154.71411290322578</c:v>
                </c:pt>
                <c:pt idx="251">
                  <c:v>240.17524193548405</c:v>
                </c:pt>
                <c:pt idx="252">
                  <c:v>237.22830645161324</c:v>
                </c:pt>
                <c:pt idx="253">
                  <c:v>346.2649193548387</c:v>
                </c:pt>
                <c:pt idx="254">
                  <c:v>450.88112903225766</c:v>
                </c:pt>
                <c:pt idx="255">
                  <c:v>533.3953225806456</c:v>
                </c:pt>
                <c:pt idx="256">
                  <c:v>617.38298387096779</c:v>
                </c:pt>
                <c:pt idx="257">
                  <c:v>685.16249999999934</c:v>
                </c:pt>
                <c:pt idx="258">
                  <c:v>702.8441129032251</c:v>
                </c:pt>
                <c:pt idx="259">
                  <c:v>735.2604032258065</c:v>
                </c:pt>
                <c:pt idx="260">
                  <c:v>822.19500000000005</c:v>
                </c:pt>
                <c:pt idx="261">
                  <c:v>8.8408064516129024</c:v>
                </c:pt>
                <c:pt idx="262">
                  <c:v>32.416290322580643</c:v>
                </c:pt>
                <c:pt idx="263">
                  <c:v>119.35088709677404</c:v>
                </c:pt>
                <c:pt idx="264">
                  <c:v>277.01193548387062</c:v>
                </c:pt>
                <c:pt idx="265">
                  <c:v>349.21185483870966</c:v>
                </c:pt>
                <c:pt idx="266">
                  <c:v>416.99137096774155</c:v>
                </c:pt>
                <c:pt idx="267">
                  <c:v>549.60346774193545</c:v>
                </c:pt>
                <c:pt idx="268">
                  <c:v>621.8033870967746</c:v>
                </c:pt>
                <c:pt idx="269">
                  <c:v>658.64008064516202</c:v>
                </c:pt>
                <c:pt idx="270">
                  <c:v>698.42370967741954</c:v>
                </c:pt>
                <c:pt idx="271">
                  <c:v>719.05225806451517</c:v>
                </c:pt>
                <c:pt idx="272">
                  <c:v>760.3093548387094</c:v>
                </c:pt>
                <c:pt idx="273">
                  <c:v>29.469354838709656</c:v>
                </c:pt>
                <c:pt idx="274">
                  <c:v>125.24475806451613</c:v>
                </c:pt>
                <c:pt idx="275">
                  <c:v>207.75895161290327</c:v>
                </c:pt>
                <c:pt idx="276">
                  <c:v>358.05266129032316</c:v>
                </c:pt>
                <c:pt idx="277">
                  <c:v>421.41177419354841</c:v>
                </c:pt>
                <c:pt idx="278">
                  <c:v>524.55451612903221</c:v>
                </c:pt>
                <c:pt idx="279">
                  <c:v>620.32991935483847</c:v>
                </c:pt>
                <c:pt idx="280">
                  <c:v>686.63596774193547</c:v>
                </c:pt>
                <c:pt idx="281">
                  <c:v>735.2604032258065</c:v>
                </c:pt>
                <c:pt idx="282">
                  <c:v>754.41548387096782</c:v>
                </c:pt>
                <c:pt idx="283">
                  <c:v>776.51749999999947</c:v>
                </c:pt>
                <c:pt idx="284">
                  <c:v>829.56233870967753</c:v>
                </c:pt>
                <c:pt idx="285">
                  <c:v>27.995887096774187</c:v>
                </c:pt>
                <c:pt idx="286">
                  <c:v>119.35088709677402</c:v>
                </c:pt>
                <c:pt idx="287">
                  <c:v>309.42822580645162</c:v>
                </c:pt>
                <c:pt idx="288">
                  <c:v>237.22830645161324</c:v>
                </c:pt>
                <c:pt idx="289">
                  <c:v>327.10983870967743</c:v>
                </c:pt>
                <c:pt idx="290">
                  <c:v>418.46483870967705</c:v>
                </c:pt>
                <c:pt idx="291">
                  <c:v>548.13000000000011</c:v>
                </c:pt>
                <c:pt idx="292">
                  <c:v>649.7992741935484</c:v>
                </c:pt>
                <c:pt idx="293">
                  <c:v>713.1583870967745</c:v>
                </c:pt>
                <c:pt idx="294">
                  <c:v>803.03991935483839</c:v>
                </c:pt>
                <c:pt idx="295">
                  <c:v>841.3500806451616</c:v>
                </c:pt>
                <c:pt idx="296">
                  <c:v>904.70919354838861</c:v>
                </c:pt>
                <c:pt idx="297">
                  <c:v>47.150967741935474</c:v>
                </c:pt>
                <c:pt idx="298">
                  <c:v>120.82435483870958</c:v>
                </c:pt>
                <c:pt idx="299">
                  <c:v>170.92225806451614</c:v>
                </c:pt>
                <c:pt idx="300">
                  <c:v>303.53435483870965</c:v>
                </c:pt>
                <c:pt idx="301">
                  <c:v>369.84040322580694</c:v>
                </c:pt>
                <c:pt idx="302">
                  <c:v>444.98725806451603</c:v>
                </c:pt>
                <c:pt idx="303">
                  <c:v>515.71370967742041</c:v>
                </c:pt>
                <c:pt idx="304">
                  <c:v>596.75443548387102</c:v>
                </c:pt>
                <c:pt idx="305">
                  <c:v>680.74209677419367</c:v>
                </c:pt>
                <c:pt idx="306">
                  <c:v>739.68080645161353</c:v>
                </c:pt>
                <c:pt idx="307">
                  <c:v>785.35830645161309</c:v>
                </c:pt>
                <c:pt idx="308">
                  <c:v>829.56233870967753</c:v>
                </c:pt>
                <c:pt idx="309">
                  <c:v>5.8938709677419299</c:v>
                </c:pt>
                <c:pt idx="310">
                  <c:v>95.775403225806457</c:v>
                </c:pt>
                <c:pt idx="311">
                  <c:v>193.02427419354802</c:v>
                </c:pt>
                <c:pt idx="312">
                  <c:v>486.24435483870968</c:v>
                </c:pt>
                <c:pt idx="313">
                  <c:v>570.23201612903233</c:v>
                </c:pt>
                <c:pt idx="314">
                  <c:v>629.17072580645174</c:v>
                </c:pt>
                <c:pt idx="315">
                  <c:v>744.10120967741932</c:v>
                </c:pt>
                <c:pt idx="316">
                  <c:v>861.97862903225791</c:v>
                </c:pt>
                <c:pt idx="317">
                  <c:v>973.96217741935448</c:v>
                </c:pt>
                <c:pt idx="318">
                  <c:v>1016.6927419354839</c:v>
                </c:pt>
                <c:pt idx="319">
                  <c:v>1037.3212903225806</c:v>
                </c:pt>
                <c:pt idx="320">
                  <c:v>1065.3171774193549</c:v>
                </c:pt>
                <c:pt idx="321">
                  <c:v>55.991774193548345</c:v>
                </c:pt>
                <c:pt idx="322">
                  <c:v>232.80790322580623</c:v>
                </c:pt>
                <c:pt idx="323">
                  <c:v>315.32209677419343</c:v>
                </c:pt>
                <c:pt idx="324">
                  <c:v>402.25669354838686</c:v>
                </c:pt>
                <c:pt idx="325">
                  <c:v>505.39943548387095</c:v>
                </c:pt>
                <c:pt idx="326">
                  <c:v>605.59524193548339</c:v>
                </c:pt>
                <c:pt idx="327">
                  <c:v>747.04814516129045</c:v>
                </c:pt>
                <c:pt idx="328">
                  <c:v>814.82766129032188</c:v>
                </c:pt>
                <c:pt idx="329">
                  <c:v>861.97862903225791</c:v>
                </c:pt>
                <c:pt idx="330">
                  <c:v>889.97451612903205</c:v>
                </c:pt>
                <c:pt idx="331">
                  <c:v>956.28056451613008</c:v>
                </c:pt>
                <c:pt idx="332">
                  <c:v>1037.3212903225806</c:v>
                </c:pt>
                <c:pt idx="333">
                  <c:v>23.575483870967695</c:v>
                </c:pt>
                <c:pt idx="334">
                  <c:v>101.66927419354838</c:v>
                </c:pt>
                <c:pt idx="335">
                  <c:v>250.48951612903218</c:v>
                </c:pt>
                <c:pt idx="336">
                  <c:v>369.84040322580694</c:v>
                </c:pt>
                <c:pt idx="337">
                  <c:v>443.51379032258029</c:v>
                </c:pt>
                <c:pt idx="338">
                  <c:v>586.44016129032241</c:v>
                </c:pt>
                <c:pt idx="339">
                  <c:v>652.7462096774193</c:v>
                </c:pt>
                <c:pt idx="340">
                  <c:v>751.4685483870968</c:v>
                </c:pt>
                <c:pt idx="341">
                  <c:v>795.67258064516204</c:v>
                </c:pt>
                <c:pt idx="342">
                  <c:v>805.98685483870941</c:v>
                </c:pt>
                <c:pt idx="343">
                  <c:v>864.92556451612904</c:v>
                </c:pt>
                <c:pt idx="344">
                  <c:v>929.7581451612906</c:v>
                </c:pt>
                <c:pt idx="345">
                  <c:v>78.093790322580489</c:v>
                </c:pt>
                <c:pt idx="346">
                  <c:v>193.02427419354805</c:v>
                </c:pt>
                <c:pt idx="347">
                  <c:v>293.22008064516132</c:v>
                </c:pt>
                <c:pt idx="348">
                  <c:v>296.16701612903262</c:v>
                </c:pt>
                <c:pt idx="349">
                  <c:v>416.99137096774155</c:v>
                </c:pt>
                <c:pt idx="350">
                  <c:v>539.28919354838865</c:v>
                </c:pt>
                <c:pt idx="351">
                  <c:v>664.53395161290291</c:v>
                </c:pt>
                <c:pt idx="352">
                  <c:v>807.4603225806452</c:v>
                </c:pt>
                <c:pt idx="353">
                  <c:v>910.60306451612996</c:v>
                </c:pt>
                <c:pt idx="354">
                  <c:v>929.7581451612906</c:v>
                </c:pt>
                <c:pt idx="355">
                  <c:v>954.80709677419338</c:v>
                </c:pt>
                <c:pt idx="356">
                  <c:v>1049.1090322580626</c:v>
                </c:pt>
                <c:pt idx="357">
                  <c:v>61.885645161290228</c:v>
                </c:pt>
                <c:pt idx="358">
                  <c:v>114.93048387096776</c:v>
                </c:pt>
                <c:pt idx="359">
                  <c:v>200.39161290322596</c:v>
                </c:pt>
                <c:pt idx="360">
                  <c:v>391.94241935483876</c:v>
                </c:pt>
                <c:pt idx="361">
                  <c:v>511.29330645161195</c:v>
                </c:pt>
                <c:pt idx="362">
                  <c:v>614.43604838709689</c:v>
                </c:pt>
                <c:pt idx="363">
                  <c:v>803.03991935483839</c:v>
                </c:pt>
                <c:pt idx="364">
                  <c:v>889.97451612903205</c:v>
                </c:pt>
                <c:pt idx="365">
                  <c:v>982.80298387096741</c:v>
                </c:pt>
                <c:pt idx="366">
                  <c:v>1049.1090322580626</c:v>
                </c:pt>
                <c:pt idx="367">
                  <c:v>1091.8395967741933</c:v>
                </c:pt>
                <c:pt idx="368">
                  <c:v>1178.7741935483857</c:v>
                </c:pt>
              </c:numCache>
            </c:numRef>
          </c:yVal>
          <c:smooth val="1"/>
        </c:ser>
        <c:ser>
          <c:idx val="1"/>
          <c:order val="1"/>
          <c:tx>
            <c:v>Discharge</c:v>
          </c:tx>
          <c:marker>
            <c:symbol val="none"/>
          </c:marker>
          <c:yVal>
            <c:numRef>
              <c:f>'[Discharge and EquivalentFlow.xlsx]Sheet1'!$K$5:$K$373</c:f>
              <c:numCache>
                <c:formatCode>0.0</c:formatCode>
                <c:ptCount val="369"/>
                <c:pt idx="0">
                  <c:v>7.6275540449748958</c:v>
                </c:pt>
                <c:pt idx="1">
                  <c:v>8.0227640991186924</c:v>
                </c:pt>
                <c:pt idx="2">
                  <c:v>11.737738608070172</c:v>
                </c:pt>
                <c:pt idx="3">
                  <c:v>23.594040232383488</c:v>
                </c:pt>
                <c:pt idx="4">
                  <c:v>49.875508832944767</c:v>
                </c:pt>
                <c:pt idx="5">
                  <c:v>19.207208631387584</c:v>
                </c:pt>
                <c:pt idx="6">
                  <c:v>5.3353357309409946</c:v>
                </c:pt>
                <c:pt idx="7">
                  <c:v>10.710192467296368</c:v>
                </c:pt>
                <c:pt idx="8">
                  <c:v>3.7544955143658827</c:v>
                </c:pt>
                <c:pt idx="9">
                  <c:v>4.2287475793384104</c:v>
                </c:pt>
                <c:pt idx="10">
                  <c:v>6.0071928229854086</c:v>
                </c:pt>
                <c:pt idx="11">
                  <c:v>5.0982096984547347</c:v>
                </c:pt>
                <c:pt idx="12">
                  <c:v>7.3904280124886403</c:v>
                </c:pt>
                <c:pt idx="13">
                  <c:v>9.4059992886219188</c:v>
                </c:pt>
                <c:pt idx="14">
                  <c:v>9.8407303481800597</c:v>
                </c:pt>
                <c:pt idx="15">
                  <c:v>67.383314231514049</c:v>
                </c:pt>
                <c:pt idx="16">
                  <c:v>152.03730782911117</c:v>
                </c:pt>
                <c:pt idx="17">
                  <c:v>75.208473303560709</c:v>
                </c:pt>
                <c:pt idx="18">
                  <c:v>20.116191755918301</c:v>
                </c:pt>
                <c:pt idx="19">
                  <c:v>8.9317472236493707</c:v>
                </c:pt>
                <c:pt idx="20">
                  <c:v>9.2874362723787804</c:v>
                </c:pt>
                <c:pt idx="21">
                  <c:v>9.3269572777931504</c:v>
                </c:pt>
                <c:pt idx="22">
                  <c:v>9.0107892344781266</c:v>
                </c:pt>
                <c:pt idx="23">
                  <c:v>8.3389321424336984</c:v>
                </c:pt>
                <c:pt idx="24">
                  <c:v>6.7185709204442166</c:v>
                </c:pt>
                <c:pt idx="25">
                  <c:v>9.0107892344781266</c:v>
                </c:pt>
                <c:pt idx="26">
                  <c:v>11.065881516025785</c:v>
                </c:pt>
                <c:pt idx="27">
                  <c:v>48.768920681342124</c:v>
                </c:pt>
                <c:pt idx="28">
                  <c:v>91.688732561356204</c:v>
                </c:pt>
                <c:pt idx="29">
                  <c:v>52.483895190293573</c:v>
                </c:pt>
                <c:pt idx="30">
                  <c:v>10.394024423981346</c:v>
                </c:pt>
                <c:pt idx="31">
                  <c:v>6.0071928229854086</c:v>
                </c:pt>
                <c:pt idx="32">
                  <c:v>9.6431253211081689</c:v>
                </c:pt>
                <c:pt idx="33">
                  <c:v>10.235940402323831</c:v>
                </c:pt>
                <c:pt idx="34">
                  <c:v>9.6431253211081689</c:v>
                </c:pt>
                <c:pt idx="35">
                  <c:v>9.880251353594435</c:v>
                </c:pt>
                <c:pt idx="36">
                  <c:v>8.1808481207761794</c:v>
                </c:pt>
                <c:pt idx="37">
                  <c:v>10.907797494368271</c:v>
                </c:pt>
                <c:pt idx="38">
                  <c:v>18.179662490613765</c:v>
                </c:pt>
                <c:pt idx="39">
                  <c:v>61.336600403114197</c:v>
                </c:pt>
                <c:pt idx="40">
                  <c:v>206.06252223056555</c:v>
                </c:pt>
                <c:pt idx="41">
                  <c:v>91.807295577599419</c:v>
                </c:pt>
                <c:pt idx="42">
                  <c:v>41.457534679682162</c:v>
                </c:pt>
                <c:pt idx="43">
                  <c:v>14.148519938347242</c:v>
                </c:pt>
                <c:pt idx="44">
                  <c:v>24.384460340671069</c:v>
                </c:pt>
                <c:pt idx="45">
                  <c:v>26.36051061138992</c:v>
                </c:pt>
                <c:pt idx="46">
                  <c:v>21.222779907520803</c:v>
                </c:pt>
                <c:pt idx="47">
                  <c:v>15.808402165751097</c:v>
                </c:pt>
                <c:pt idx="48">
                  <c:v>13.713788878789089</c:v>
                </c:pt>
                <c:pt idx="49">
                  <c:v>15.097024068292299</c:v>
                </c:pt>
                <c:pt idx="50">
                  <c:v>30.352132158242103</c:v>
                </c:pt>
                <c:pt idx="51">
                  <c:v>56.87072679128952</c:v>
                </c:pt>
                <c:pt idx="52">
                  <c:v>218.39307591985116</c:v>
                </c:pt>
                <c:pt idx="53">
                  <c:v>320.71295893767473</c:v>
                </c:pt>
                <c:pt idx="54">
                  <c:v>76.591708493064019</c:v>
                </c:pt>
                <c:pt idx="55">
                  <c:v>33.790459629292954</c:v>
                </c:pt>
                <c:pt idx="56">
                  <c:v>27.34853574674937</c:v>
                </c:pt>
                <c:pt idx="57">
                  <c:v>19.009603604315689</c:v>
                </c:pt>
                <c:pt idx="58">
                  <c:v>19.918586728846385</c:v>
                </c:pt>
                <c:pt idx="59">
                  <c:v>21.420384934592729</c:v>
                </c:pt>
                <c:pt idx="60">
                  <c:v>19.681460696360116</c:v>
                </c:pt>
                <c:pt idx="61">
                  <c:v>18.57487254475754</c:v>
                </c:pt>
                <c:pt idx="62">
                  <c:v>26.716199660119329</c:v>
                </c:pt>
                <c:pt idx="63">
                  <c:v>68.806070426431504</c:v>
                </c:pt>
                <c:pt idx="64">
                  <c:v>269.29613089356963</c:v>
                </c:pt>
                <c:pt idx="65">
                  <c:v>169.82176026558116</c:v>
                </c:pt>
                <c:pt idx="66">
                  <c:v>54.973718531399435</c:v>
                </c:pt>
                <c:pt idx="67">
                  <c:v>35.529383867525603</c:v>
                </c:pt>
                <c:pt idx="68">
                  <c:v>27.111409714263132</c:v>
                </c:pt>
                <c:pt idx="69">
                  <c:v>24.740149389400447</c:v>
                </c:pt>
                <c:pt idx="70">
                  <c:v>23.83116626486979</c:v>
                </c:pt>
                <c:pt idx="71">
                  <c:v>18.337746512271249</c:v>
                </c:pt>
                <c:pt idx="72">
                  <c:v>16.954511322768052</c:v>
                </c:pt>
                <c:pt idx="73">
                  <c:v>15.72936015492234</c:v>
                </c:pt>
                <c:pt idx="74">
                  <c:v>25.412006481444887</c:v>
                </c:pt>
                <c:pt idx="75">
                  <c:v>129.35225072125832</c:v>
                </c:pt>
                <c:pt idx="76">
                  <c:v>173.29960874204619</c:v>
                </c:pt>
                <c:pt idx="77">
                  <c:v>64.34019681460687</c:v>
                </c:pt>
                <c:pt idx="78">
                  <c:v>26.281468600561169</c:v>
                </c:pt>
                <c:pt idx="79">
                  <c:v>12.291032683871466</c:v>
                </c:pt>
                <c:pt idx="80">
                  <c:v>13.476662846302821</c:v>
                </c:pt>
                <c:pt idx="81">
                  <c:v>15.808402165751097</c:v>
                </c:pt>
                <c:pt idx="82">
                  <c:v>16.954511322768052</c:v>
                </c:pt>
                <c:pt idx="83">
                  <c:v>14.346124965419119</c:v>
                </c:pt>
                <c:pt idx="84">
                  <c:v>14.425166976247876</c:v>
                </c:pt>
                <c:pt idx="85">
                  <c:v>37.386871122001324</c:v>
                </c:pt>
                <c:pt idx="86">
                  <c:v>66.197684069082726</c:v>
                </c:pt>
                <c:pt idx="87">
                  <c:v>149.58700549341981</c:v>
                </c:pt>
                <c:pt idx="88">
                  <c:v>306.36683397225625</c:v>
                </c:pt>
                <c:pt idx="89">
                  <c:v>212.66253013476646</c:v>
                </c:pt>
                <c:pt idx="90">
                  <c:v>50.705449946646645</c:v>
                </c:pt>
                <c:pt idx="91">
                  <c:v>23.475477216140355</c:v>
                </c:pt>
                <c:pt idx="92">
                  <c:v>25.293443465201733</c:v>
                </c:pt>
                <c:pt idx="93">
                  <c:v>21.183258902106491</c:v>
                </c:pt>
                <c:pt idx="94">
                  <c:v>18.772477571829405</c:v>
                </c:pt>
                <c:pt idx="95">
                  <c:v>12.567679721772118</c:v>
                </c:pt>
                <c:pt idx="96">
                  <c:v>10.473066434810102</c:v>
                </c:pt>
                <c:pt idx="97">
                  <c:v>12.567679721772118</c:v>
                </c:pt>
                <c:pt idx="98">
                  <c:v>21.301821918349624</c:v>
                </c:pt>
                <c:pt idx="99">
                  <c:v>48.097063589297612</c:v>
                </c:pt>
                <c:pt idx="100">
                  <c:v>51.574912065762945</c:v>
                </c:pt>
                <c:pt idx="101">
                  <c:v>19.246729636801909</c:v>
                </c:pt>
                <c:pt idx="102">
                  <c:v>6.6000079042010826</c:v>
                </c:pt>
                <c:pt idx="103">
                  <c:v>10.907797494368271</c:v>
                </c:pt>
                <c:pt idx="104">
                  <c:v>7.0347389637592386</c:v>
                </c:pt>
                <c:pt idx="105">
                  <c:v>6.4419238825435823</c:v>
                </c:pt>
                <c:pt idx="106">
                  <c:v>7.7856380666324148</c:v>
                </c:pt>
                <c:pt idx="107">
                  <c:v>7.8251590720467838</c:v>
                </c:pt>
                <c:pt idx="108">
                  <c:v>7.1533019800023734</c:v>
                </c:pt>
                <c:pt idx="109">
                  <c:v>8.1018061099474377</c:v>
                </c:pt>
                <c:pt idx="110">
                  <c:v>13.3185788246453</c:v>
                </c:pt>
                <c:pt idx="111">
                  <c:v>24.463502351499798</c:v>
                </c:pt>
                <c:pt idx="112">
                  <c:v>42.761727858356721</c:v>
                </c:pt>
                <c:pt idx="113">
                  <c:v>17.191637355254318</c:v>
                </c:pt>
                <c:pt idx="114">
                  <c:v>4.5053946172390615</c:v>
                </c:pt>
                <c:pt idx="115">
                  <c:v>4.2682685847528026</c:v>
                </c:pt>
                <c:pt idx="116">
                  <c:v>4.1497055685096615</c:v>
                </c:pt>
                <c:pt idx="117">
                  <c:v>4.1892265739240404</c:v>
                </c:pt>
                <c:pt idx="118">
                  <c:v>7.667075050389272</c:v>
                </c:pt>
                <c:pt idx="119">
                  <c:v>6.3628818717148086</c:v>
                </c:pt>
                <c:pt idx="120">
                  <c:v>6.9161759475161046</c:v>
                </c:pt>
                <c:pt idx="121">
                  <c:v>7.1137809745879848</c:v>
                </c:pt>
                <c:pt idx="122">
                  <c:v>19.365292653045071</c:v>
                </c:pt>
                <c:pt idx="123">
                  <c:v>39.758131446864013</c:v>
                </c:pt>
                <c:pt idx="124">
                  <c:v>55.764138639687012</c:v>
                </c:pt>
                <c:pt idx="125">
                  <c:v>32.683871477690282</c:v>
                </c:pt>
                <c:pt idx="126">
                  <c:v>8.2203691261905458</c:v>
                </c:pt>
                <c:pt idx="127">
                  <c:v>7.1533019800023734</c:v>
                </c:pt>
                <c:pt idx="128">
                  <c:v>6.0071928229854086</c:v>
                </c:pt>
                <c:pt idx="129">
                  <c:v>7.7065960558036677</c:v>
                </c:pt>
                <c:pt idx="130">
                  <c:v>7.8646800774611645</c:v>
                </c:pt>
                <c:pt idx="131">
                  <c:v>6.5209658933723293</c:v>
                </c:pt>
                <c:pt idx="132">
                  <c:v>6.9556969529304835</c:v>
                </c:pt>
                <c:pt idx="133">
                  <c:v>7.2718649962455038</c:v>
                </c:pt>
                <c:pt idx="134">
                  <c:v>14.859898035806053</c:v>
                </c:pt>
                <c:pt idx="135">
                  <c:v>28.178476860451326</c:v>
                </c:pt>
                <c:pt idx="136">
                  <c:v>33.553333596806702</c:v>
                </c:pt>
                <c:pt idx="137">
                  <c:v>27.15093071967754</c:v>
                </c:pt>
                <c:pt idx="138">
                  <c:v>5.9676718175710386</c:v>
                </c:pt>
                <c:pt idx="139">
                  <c:v>5.2958147255266175</c:v>
                </c:pt>
                <c:pt idx="140">
                  <c:v>3.9521005414377752</c:v>
                </c:pt>
                <c:pt idx="141">
                  <c:v>5.8886298067422835</c:v>
                </c:pt>
                <c:pt idx="142">
                  <c:v>7.3904280124886403</c:v>
                </c:pt>
                <c:pt idx="143">
                  <c:v>5.6515037742560175</c:v>
                </c:pt>
                <c:pt idx="144">
                  <c:v>5.5724617634272624</c:v>
                </c:pt>
                <c:pt idx="145">
                  <c:v>6.2838398608860615</c:v>
                </c:pt>
                <c:pt idx="146">
                  <c:v>8.6551001857487257</c:v>
                </c:pt>
                <c:pt idx="147">
                  <c:v>15.334150100778551</c:v>
                </c:pt>
                <c:pt idx="148">
                  <c:v>65.051574912065718</c:v>
                </c:pt>
                <c:pt idx="149">
                  <c:v>71.335414772951665</c:v>
                </c:pt>
                <c:pt idx="150">
                  <c:v>13.990435916689741</c:v>
                </c:pt>
                <c:pt idx="151">
                  <c:v>12.053906651385232</c:v>
                </c:pt>
                <c:pt idx="152">
                  <c:v>10.196419396909471</c:v>
                </c:pt>
                <c:pt idx="153">
                  <c:v>8.0227640991186924</c:v>
                </c:pt>
                <c:pt idx="154">
                  <c:v>12.172469667628359</c:v>
                </c:pt>
                <c:pt idx="155">
                  <c:v>7.9437220882899329</c:v>
                </c:pt>
                <c:pt idx="156">
                  <c:v>7.5485120341461496</c:v>
                </c:pt>
                <c:pt idx="157">
                  <c:v>8.2598901316049567</c:v>
                </c:pt>
                <c:pt idx="158">
                  <c:v>13.002410781330275</c:v>
                </c:pt>
                <c:pt idx="159">
                  <c:v>18.57487254475754</c:v>
                </c:pt>
                <c:pt idx="160">
                  <c:v>31.458720309844679</c:v>
                </c:pt>
                <c:pt idx="161">
                  <c:v>13.397620835474054</c:v>
                </c:pt>
                <c:pt idx="162">
                  <c:v>5.0191676876259725</c:v>
                </c:pt>
                <c:pt idx="163">
                  <c:v>4.5053946172390615</c:v>
                </c:pt>
                <c:pt idx="164">
                  <c:v>3.2407224439789752</c:v>
                </c:pt>
                <c:pt idx="165">
                  <c:v>3.086590522862906</c:v>
                </c:pt>
                <c:pt idx="166">
                  <c:v>6.2838398608860615</c:v>
                </c:pt>
                <c:pt idx="167">
                  <c:v>6.3628818717148086</c:v>
                </c:pt>
                <c:pt idx="168">
                  <c:v>6.1257558392285389</c:v>
                </c:pt>
                <c:pt idx="169">
                  <c:v>6.0071928229854086</c:v>
                </c:pt>
                <c:pt idx="170">
                  <c:v>18.930561593486939</c:v>
                </c:pt>
                <c:pt idx="171">
                  <c:v>45.014425166976245</c:v>
                </c:pt>
                <c:pt idx="172">
                  <c:v>236.1380073509072</c:v>
                </c:pt>
                <c:pt idx="173">
                  <c:v>123.66122594158803</c:v>
                </c:pt>
                <c:pt idx="174">
                  <c:v>37.821602181559498</c:v>
                </c:pt>
                <c:pt idx="175">
                  <c:v>19.997628739675129</c:v>
                </c:pt>
                <c:pt idx="176">
                  <c:v>10.235940402323831</c:v>
                </c:pt>
                <c:pt idx="177">
                  <c:v>12.251511678457099</c:v>
                </c:pt>
                <c:pt idx="178">
                  <c:v>10.038335375251945</c:v>
                </c:pt>
                <c:pt idx="179">
                  <c:v>9.0898312453068808</c:v>
                </c:pt>
                <c:pt idx="180">
                  <c:v>8.4970161640912156</c:v>
                </c:pt>
                <c:pt idx="181">
                  <c:v>10.591629451053235</c:v>
                </c:pt>
                <c:pt idx="182">
                  <c:v>17.152116349839929</c:v>
                </c:pt>
                <c:pt idx="183">
                  <c:v>33.750938623878611</c:v>
                </c:pt>
                <c:pt idx="184">
                  <c:v>62.047978500573052</c:v>
                </c:pt>
                <c:pt idx="185">
                  <c:v>17.468284393154942</c:v>
                </c:pt>
                <c:pt idx="186">
                  <c:v>4.8610836659684615</c:v>
                </c:pt>
                <c:pt idx="187">
                  <c:v>5.1377307038691074</c:v>
                </c:pt>
                <c:pt idx="188">
                  <c:v>7.2323439908311391</c:v>
                </c:pt>
                <c:pt idx="189">
                  <c:v>10.433545429395723</c:v>
                </c:pt>
                <c:pt idx="190">
                  <c:v>8.8131842074062607</c:v>
                </c:pt>
                <c:pt idx="191">
                  <c:v>6.7976129312729716</c:v>
                </c:pt>
                <c:pt idx="192">
                  <c:v>6.6000079042010826</c:v>
                </c:pt>
                <c:pt idx="193">
                  <c:v>9.2874362723787804</c:v>
                </c:pt>
                <c:pt idx="194">
                  <c:v>26.004821562660574</c:v>
                </c:pt>
                <c:pt idx="195">
                  <c:v>31.261115282772789</c:v>
                </c:pt>
                <c:pt idx="196">
                  <c:v>117.29834406987322</c:v>
                </c:pt>
                <c:pt idx="197">
                  <c:v>154.72473619728885</c:v>
                </c:pt>
                <c:pt idx="198">
                  <c:v>53.155752282338106</c:v>
                </c:pt>
                <c:pt idx="199">
                  <c:v>16.835948306524919</c:v>
                </c:pt>
                <c:pt idx="200">
                  <c:v>12.291032683871466</c:v>
                </c:pt>
                <c:pt idx="201">
                  <c:v>10.947318499782623</c:v>
                </c:pt>
                <c:pt idx="202">
                  <c:v>12.370074694700252</c:v>
                </c:pt>
                <c:pt idx="203">
                  <c:v>11.895822629727711</c:v>
                </c:pt>
                <c:pt idx="204">
                  <c:v>9.4850412994506712</c:v>
                </c:pt>
                <c:pt idx="205">
                  <c:v>9.6036043156938025</c:v>
                </c:pt>
                <c:pt idx="206">
                  <c:v>20.74852784254827</c:v>
                </c:pt>
                <c:pt idx="207">
                  <c:v>69.438406513061537</c:v>
                </c:pt>
                <c:pt idx="208">
                  <c:v>130.14267082954569</c:v>
                </c:pt>
                <c:pt idx="209">
                  <c:v>78.488716752954033</c:v>
                </c:pt>
                <c:pt idx="210">
                  <c:v>20.946132869620168</c:v>
                </c:pt>
                <c:pt idx="211">
                  <c:v>9.9592933644231927</c:v>
                </c:pt>
                <c:pt idx="212">
                  <c:v>9.3269572777931504</c:v>
                </c:pt>
                <c:pt idx="213">
                  <c:v>10.354503418566985</c:v>
                </c:pt>
                <c:pt idx="214">
                  <c:v>12.646721732600861</c:v>
                </c:pt>
                <c:pt idx="215">
                  <c:v>12.607200727186498</c:v>
                </c:pt>
                <c:pt idx="216">
                  <c:v>14.504208987076622</c:v>
                </c:pt>
                <c:pt idx="217">
                  <c:v>10.947318499782623</c:v>
                </c:pt>
                <c:pt idx="218">
                  <c:v>29.759317077026427</c:v>
                </c:pt>
                <c:pt idx="219">
                  <c:v>66.237205074497126</c:v>
                </c:pt>
                <c:pt idx="220">
                  <c:v>197.28885902857368</c:v>
                </c:pt>
                <c:pt idx="221">
                  <c:v>104.57258032644334</c:v>
                </c:pt>
                <c:pt idx="222">
                  <c:v>21.815594988736514</c:v>
                </c:pt>
                <c:pt idx="223">
                  <c:v>18.535351539343139</c:v>
                </c:pt>
                <c:pt idx="224">
                  <c:v>15.57127613326483</c:v>
                </c:pt>
                <c:pt idx="225">
                  <c:v>13.200015808402165</c:v>
                </c:pt>
                <c:pt idx="226">
                  <c:v>11.698217602655797</c:v>
                </c:pt>
                <c:pt idx="227">
                  <c:v>8.5760581749199698</c:v>
                </c:pt>
                <c:pt idx="228">
                  <c:v>10.591629451053235</c:v>
                </c:pt>
                <c:pt idx="229">
                  <c:v>10.986839505197027</c:v>
                </c:pt>
                <c:pt idx="230">
                  <c:v>22.882662134924676</c:v>
                </c:pt>
                <c:pt idx="231">
                  <c:v>44.698257123661222</c:v>
                </c:pt>
                <c:pt idx="232">
                  <c:v>126.90194838556694</c:v>
                </c:pt>
                <c:pt idx="233">
                  <c:v>167.45049994071869</c:v>
                </c:pt>
                <c:pt idx="234">
                  <c:v>66.671936134055088</c:v>
                </c:pt>
                <c:pt idx="235">
                  <c:v>22.05272102122278</c:v>
                </c:pt>
                <c:pt idx="236">
                  <c:v>19.246729636801909</c:v>
                </c:pt>
                <c:pt idx="237">
                  <c:v>18.298225506856888</c:v>
                </c:pt>
                <c:pt idx="238">
                  <c:v>18.337746512271249</c:v>
                </c:pt>
                <c:pt idx="239">
                  <c:v>12.962889775915915</c:v>
                </c:pt>
                <c:pt idx="240">
                  <c:v>12.686242738015256</c:v>
                </c:pt>
                <c:pt idx="241">
                  <c:v>17.033553333596807</c:v>
                </c:pt>
                <c:pt idx="242">
                  <c:v>27.0718887088488</c:v>
                </c:pt>
                <c:pt idx="243">
                  <c:v>51.930601114492298</c:v>
                </c:pt>
                <c:pt idx="244">
                  <c:v>189.10801090779768</c:v>
                </c:pt>
                <c:pt idx="245">
                  <c:v>113.82049559340781</c:v>
                </c:pt>
                <c:pt idx="246">
                  <c:v>28.455123898351932</c:v>
                </c:pt>
                <c:pt idx="247">
                  <c:v>16.994032328182428</c:v>
                </c:pt>
                <c:pt idx="248">
                  <c:v>14.701814014148521</c:v>
                </c:pt>
                <c:pt idx="249">
                  <c:v>10.473066434810102</c:v>
                </c:pt>
                <c:pt idx="250">
                  <c:v>9.7221673319369231</c:v>
                </c:pt>
                <c:pt idx="251">
                  <c:v>9.0107892344781266</c:v>
                </c:pt>
                <c:pt idx="252">
                  <c:v>10.473066434810102</c:v>
                </c:pt>
                <c:pt idx="253">
                  <c:v>11.540133580998301</c:v>
                </c:pt>
                <c:pt idx="254">
                  <c:v>13.950914911275355</c:v>
                </c:pt>
                <c:pt idx="255">
                  <c:v>29.838359087855196</c:v>
                </c:pt>
                <c:pt idx="256">
                  <c:v>44.263526064103068</c:v>
                </c:pt>
                <c:pt idx="257">
                  <c:v>18.100620479784986</c:v>
                </c:pt>
                <c:pt idx="258">
                  <c:v>4.7820416551397074</c:v>
                </c:pt>
                <c:pt idx="259">
                  <c:v>4.5844366280678104</c:v>
                </c:pt>
                <c:pt idx="260">
                  <c:v>5.3353357309409946</c:v>
                </c:pt>
                <c:pt idx="261">
                  <c:v>7.667075050389272</c:v>
                </c:pt>
                <c:pt idx="262">
                  <c:v>7.3509070070742606</c:v>
                </c:pt>
                <c:pt idx="263">
                  <c:v>6.6790499150298448</c:v>
                </c:pt>
                <c:pt idx="264">
                  <c:v>6.0071928229854086</c:v>
                </c:pt>
                <c:pt idx="265">
                  <c:v>6.4814448879579487</c:v>
                </c:pt>
                <c:pt idx="266">
                  <c:v>13.950914911275355</c:v>
                </c:pt>
                <c:pt idx="267">
                  <c:v>29.719796071612063</c:v>
                </c:pt>
                <c:pt idx="268">
                  <c:v>51.377307038691022</c:v>
                </c:pt>
                <c:pt idx="269">
                  <c:v>13.279057819230932</c:v>
                </c:pt>
                <c:pt idx="270">
                  <c:v>4.9796466822116097</c:v>
                </c:pt>
                <c:pt idx="271">
                  <c:v>3.4304232699679882</c:v>
                </c:pt>
                <c:pt idx="272">
                  <c:v>2.7941350827965099</c:v>
                </c:pt>
                <c:pt idx="273">
                  <c:v>4.4658736118246907</c:v>
                </c:pt>
                <c:pt idx="274">
                  <c:v>6.7976129312729716</c:v>
                </c:pt>
                <c:pt idx="275">
                  <c:v>5.9281508121566615</c:v>
                </c:pt>
                <c:pt idx="276">
                  <c:v>5.2958147255266175</c:v>
                </c:pt>
                <c:pt idx="277">
                  <c:v>7.1137809745879848</c:v>
                </c:pt>
                <c:pt idx="278">
                  <c:v>13.397620835474054</c:v>
                </c:pt>
                <c:pt idx="279">
                  <c:v>30.747342212385838</c:v>
                </c:pt>
                <c:pt idx="280">
                  <c:v>53.906651385211191</c:v>
                </c:pt>
                <c:pt idx="281">
                  <c:v>18.653914555586294</c:v>
                </c:pt>
                <c:pt idx="282">
                  <c:v>2.8415602892937577</c:v>
                </c:pt>
                <c:pt idx="283">
                  <c:v>1.3358099830059662</c:v>
                </c:pt>
                <c:pt idx="284">
                  <c:v>3.991621546852155</c:v>
                </c:pt>
                <c:pt idx="285">
                  <c:v>7.3509070070742606</c:v>
                </c:pt>
                <c:pt idx="286">
                  <c:v>6.5209658933723293</c:v>
                </c:pt>
                <c:pt idx="287">
                  <c:v>5.3353357309409946</c:v>
                </c:pt>
                <c:pt idx="288">
                  <c:v>5.4143777417697505</c:v>
                </c:pt>
                <c:pt idx="289">
                  <c:v>5.8886298067422835</c:v>
                </c:pt>
                <c:pt idx="290">
                  <c:v>15.01798205746355</c:v>
                </c:pt>
                <c:pt idx="291">
                  <c:v>23.910208275698533</c:v>
                </c:pt>
                <c:pt idx="292">
                  <c:v>59.36055013239536</c:v>
                </c:pt>
                <c:pt idx="293">
                  <c:v>25.016796427301109</c:v>
                </c:pt>
                <c:pt idx="294">
                  <c:v>4.8215626605540844</c:v>
                </c:pt>
                <c:pt idx="295">
                  <c:v>3.6596451013713787</c:v>
                </c:pt>
                <c:pt idx="296">
                  <c:v>4.0311425522665294</c:v>
                </c:pt>
                <c:pt idx="297">
                  <c:v>4.8610836659684615</c:v>
                </c:pt>
                <c:pt idx="298">
                  <c:v>7.1533019800023734</c:v>
                </c:pt>
                <c:pt idx="299">
                  <c:v>6.2443188554716835</c:v>
                </c:pt>
                <c:pt idx="300">
                  <c:v>5.5724617634272624</c:v>
                </c:pt>
                <c:pt idx="301">
                  <c:v>6.2047978500573056</c:v>
                </c:pt>
                <c:pt idx="302">
                  <c:v>14.30660396000475</c:v>
                </c:pt>
                <c:pt idx="303">
                  <c:v>27.34853574674937</c:v>
                </c:pt>
                <c:pt idx="304">
                  <c:v>38.532980279018297</c:v>
                </c:pt>
                <c:pt idx="305">
                  <c:v>16.835948306524919</c:v>
                </c:pt>
                <c:pt idx="306">
                  <c:v>5.0982096984547347</c:v>
                </c:pt>
                <c:pt idx="307">
                  <c:v>4.2682685847528026</c:v>
                </c:pt>
                <c:pt idx="308">
                  <c:v>2.9008417974153282</c:v>
                </c:pt>
                <c:pt idx="309">
                  <c:v>7.9832430937043197</c:v>
                </c:pt>
                <c:pt idx="310">
                  <c:v>9.6431253211081689</c:v>
                </c:pt>
                <c:pt idx="311">
                  <c:v>7.2323439908311391</c:v>
                </c:pt>
                <c:pt idx="312">
                  <c:v>8.2203691261905458</c:v>
                </c:pt>
                <c:pt idx="313">
                  <c:v>8.0227640991186924</c:v>
                </c:pt>
                <c:pt idx="314">
                  <c:v>12.804805754258387</c:v>
                </c:pt>
                <c:pt idx="315">
                  <c:v>47.820416551396988</c:v>
                </c:pt>
                <c:pt idx="316">
                  <c:v>162.78702130182191</c:v>
                </c:pt>
                <c:pt idx="317">
                  <c:v>87.934237046990475</c:v>
                </c:pt>
                <c:pt idx="318">
                  <c:v>20.946132869620168</c:v>
                </c:pt>
                <c:pt idx="319">
                  <c:v>7.2323439908311391</c:v>
                </c:pt>
                <c:pt idx="320">
                  <c:v>8.3389321424336984</c:v>
                </c:pt>
                <c:pt idx="321">
                  <c:v>8.4970161640912156</c:v>
                </c:pt>
                <c:pt idx="322">
                  <c:v>9.2479152669643909</c:v>
                </c:pt>
                <c:pt idx="323">
                  <c:v>9.5245623048650376</c:v>
                </c:pt>
                <c:pt idx="324">
                  <c:v>9.0107892344781266</c:v>
                </c:pt>
                <c:pt idx="325">
                  <c:v>8.3784531478480808</c:v>
                </c:pt>
                <c:pt idx="326">
                  <c:v>14.504208987076622</c:v>
                </c:pt>
                <c:pt idx="327">
                  <c:v>60.150970240682916</c:v>
                </c:pt>
                <c:pt idx="328">
                  <c:v>109.39414298699759</c:v>
                </c:pt>
                <c:pt idx="329">
                  <c:v>42.643164842113585</c:v>
                </c:pt>
                <c:pt idx="330">
                  <c:v>9.0503102398925037</c:v>
                </c:pt>
                <c:pt idx="331">
                  <c:v>7.0742599691736174</c:v>
                </c:pt>
                <c:pt idx="332">
                  <c:v>8.2203691261905458</c:v>
                </c:pt>
                <c:pt idx="333">
                  <c:v>12.330553689285855</c:v>
                </c:pt>
                <c:pt idx="334">
                  <c:v>11.223965537683279</c:v>
                </c:pt>
                <c:pt idx="335">
                  <c:v>9.4455202940362906</c:v>
                </c:pt>
                <c:pt idx="336">
                  <c:v>8.8131842074062607</c:v>
                </c:pt>
                <c:pt idx="337">
                  <c:v>10.947318499782623</c:v>
                </c:pt>
                <c:pt idx="338">
                  <c:v>32.920997510176655</c:v>
                </c:pt>
                <c:pt idx="339">
                  <c:v>42.919811880014194</c:v>
                </c:pt>
                <c:pt idx="340">
                  <c:v>73.706675097814482</c:v>
                </c:pt>
                <c:pt idx="341">
                  <c:v>23.080267161996623</c:v>
                </c:pt>
                <c:pt idx="342">
                  <c:v>3.9521005414377752</c:v>
                </c:pt>
                <c:pt idx="343">
                  <c:v>4.5449156226534342</c:v>
                </c:pt>
                <c:pt idx="344">
                  <c:v>5.8886298067422835</c:v>
                </c:pt>
                <c:pt idx="345">
                  <c:v>8.4970161640912156</c:v>
                </c:pt>
                <c:pt idx="346">
                  <c:v>5.9281508121566615</c:v>
                </c:pt>
                <c:pt idx="347">
                  <c:v>5.5329407580128835</c:v>
                </c:pt>
                <c:pt idx="348">
                  <c:v>5.9676718175710386</c:v>
                </c:pt>
                <c:pt idx="349">
                  <c:v>6.2047978500573056</c:v>
                </c:pt>
                <c:pt idx="350">
                  <c:v>9.168873256135635</c:v>
                </c:pt>
                <c:pt idx="351">
                  <c:v>26.479073627633088</c:v>
                </c:pt>
                <c:pt idx="352">
                  <c:v>116.34983993992806</c:v>
                </c:pt>
                <c:pt idx="353">
                  <c:v>102.95221910445395</c:v>
                </c:pt>
                <c:pt idx="354">
                  <c:v>20.669485831719559</c:v>
                </c:pt>
                <c:pt idx="355">
                  <c:v>6.9161759475161046</c:v>
                </c:pt>
                <c:pt idx="356">
                  <c:v>9.1293522507212597</c:v>
                </c:pt>
                <c:pt idx="357">
                  <c:v>8.1018061099474377</c:v>
                </c:pt>
                <c:pt idx="358">
                  <c:v>8.2203691261905458</c:v>
                </c:pt>
                <c:pt idx="359">
                  <c:v>7.0347389637592386</c:v>
                </c:pt>
                <c:pt idx="360">
                  <c:v>7.667075050389272</c:v>
                </c:pt>
                <c:pt idx="361">
                  <c:v>7.9437220882899329</c:v>
                </c:pt>
                <c:pt idx="362">
                  <c:v>13.397620835474054</c:v>
                </c:pt>
                <c:pt idx="363">
                  <c:v>49.915029838359089</c:v>
                </c:pt>
                <c:pt idx="364">
                  <c:v>132.90914120855217</c:v>
                </c:pt>
                <c:pt idx="365">
                  <c:v>103.82168122357031</c:v>
                </c:pt>
                <c:pt idx="366">
                  <c:v>29.719796071612063</c:v>
                </c:pt>
                <c:pt idx="367">
                  <c:v>9.4850412994506712</c:v>
                </c:pt>
                <c:pt idx="368">
                  <c:v>9.4059992886219188</c:v>
                </c:pt>
              </c:numCache>
            </c:numRef>
          </c:yVal>
          <c:smooth val="1"/>
        </c:ser>
        <c:axId val="109804544"/>
        <c:axId val="110630016"/>
      </c:scatterChart>
      <c:valAx>
        <c:axId val="109804544"/>
        <c:scaling>
          <c:orientation val="minMax"/>
          <c:max val="24"/>
          <c:min val="1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Months (1979-1980)</a:t>
                </a:r>
              </a:p>
            </c:rich>
          </c:tx>
        </c:title>
        <c:numFmt formatCode="0.0" sourceLinked="1"/>
        <c:majorTickMark val="in"/>
        <c:minorTickMark val="in"/>
        <c:tickLblPos val="nextTo"/>
        <c:crossAx val="110630016"/>
        <c:crosses val="autoZero"/>
        <c:crossBetween val="midCat"/>
        <c:majorUnit val="5"/>
        <c:minorUnit val="1"/>
      </c:valAx>
      <c:valAx>
        <c:axId val="110630016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Flow, cfs</a:t>
                </a:r>
              </a:p>
            </c:rich>
          </c:tx>
        </c:title>
        <c:numFmt formatCode="0.0" sourceLinked="1"/>
        <c:tickLblPos val="nextTo"/>
        <c:crossAx val="109804544"/>
        <c:crosses val="autoZero"/>
        <c:crossBetween val="midCat"/>
      </c:valAx>
    </c:plotArea>
    <c:legend>
      <c:legendPos val="r"/>
    </c:legend>
    <c:plotVisOnly val="1"/>
  </c:chart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0.34658</cdr:x>
      <cdr:y>0.12558</cdr:y>
    </cdr:from>
    <cdr:to>
      <cdr:x>0.36581</cdr:x>
      <cdr:y>0.89492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059916" y="439947"/>
          <a:ext cx="114286" cy="269523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0.55298</cdr:x>
      <cdr:y>0.12558</cdr:y>
    </cdr:from>
    <cdr:to>
      <cdr:x>0.5722</cdr:x>
      <cdr:y>0.89492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286664" y="439947"/>
          <a:ext cx="114286" cy="269523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0.65717</cdr:x>
      <cdr:y>0.12312</cdr:y>
    </cdr:from>
    <cdr:to>
      <cdr:x>0.6764</cdr:x>
      <cdr:y>0.89246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905969" y="431321"/>
          <a:ext cx="114286" cy="2695238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Precipitation and Runoff Generation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CEE-6440</a:t>
            </a:r>
          </a:p>
          <a:p>
            <a:r>
              <a:rPr lang="en-US" dirty="0" smtClean="0"/>
              <a:t>GIS in Water Resources</a:t>
            </a:r>
          </a:p>
          <a:p>
            <a:r>
              <a:rPr lang="en-US" dirty="0" err="1" smtClean="0"/>
              <a:t>Bereket</a:t>
            </a:r>
            <a:r>
              <a:rPr lang="en-US" dirty="0" smtClean="0"/>
              <a:t> </a:t>
            </a:r>
            <a:r>
              <a:rPr lang="en-US" dirty="0" err="1" smtClean="0"/>
              <a:t>Tesfatsoin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ways were considered:</a:t>
            </a:r>
          </a:p>
          <a:p>
            <a:pPr lvl="1"/>
            <a:r>
              <a:rPr lang="en-US" dirty="0" smtClean="0"/>
              <a:t>Based on the </a:t>
            </a:r>
            <a:r>
              <a:rPr lang="en-US" dirty="0" err="1" smtClean="0"/>
              <a:t>dischareg</a:t>
            </a:r>
            <a:r>
              <a:rPr lang="en-US" dirty="0" smtClean="0"/>
              <a:t> at a downstream gage and area of Chalk Creek Watershed.</a:t>
            </a:r>
          </a:p>
          <a:p>
            <a:pPr lvl="1"/>
            <a:r>
              <a:rPr lang="en-US" dirty="0" smtClean="0"/>
              <a:t>Based on the ten year data, constructing a linear relationship between the flow at the two stations.</a:t>
            </a:r>
          </a:p>
          <a:p>
            <a:pPr lvl="1">
              <a:buNone/>
            </a:pPr>
            <a:r>
              <a:rPr lang="en-US" dirty="0" smtClean="0"/>
              <a:t>The later produces better results.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Reconstructing Data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 relationship at two discharge gaging stations: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Reconstructing Data: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6000" y="2803478"/>
          <a:ext cx="4800600" cy="2987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595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37084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Year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Month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Days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Precip, in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Avg Precip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Volume(Acre-Feet)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Equivalent Flow(cfs)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Ln(Equivalent Flow)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USGS10131000 (cfs)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USGS10130700 (cfs)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SITE_392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SITE_393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1979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7.4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9.15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16579.8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269.6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5.6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19.3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7.6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1979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14.9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12.4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22468.8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365.4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20.3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8.0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1979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18.2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11.9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15.05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27270.6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443.5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6.1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29.7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11.7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1979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21.9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15.3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18.6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33703.2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548.1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6.3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59.7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23.6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1979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24.2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17.1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20.65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37417.8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608.5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6.4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126.2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49.9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1979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25.4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17.6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21.5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38958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633.6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6.5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48.6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19.2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1979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26.5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17.8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22.15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40135.8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652.7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6.5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13.5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5.3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1979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28.7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19.4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24.05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43578.6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708.7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6.6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27.1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10.7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1979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30.4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20.1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25.25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45753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744.1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6.6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9.5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3.8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1979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10.7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4.2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1979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1.6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1.5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2718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44.2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3.8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15.2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6.0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1979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6.1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4.2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5.15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9331.8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151.8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5.0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12.9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5.1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Flow: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Discharge as a function of Equivalent flow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Discharge and Equivalent Flow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2362200"/>
          <a:ext cx="5715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Discharge as a function of </a:t>
            </a:r>
            <a:r>
              <a:rPr lang="en-US" dirty="0" err="1" smtClean="0"/>
              <a:t>Ln</a:t>
            </a:r>
            <a:r>
              <a:rPr lang="en-US" dirty="0" smtClean="0"/>
              <a:t>(Equivalent Flow):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Discharge and Equivalent Flow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133600" y="2362200"/>
          <a:ext cx="5638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series of Equivalent Flow and Discharge: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series of Equivalent Flow and Discharge</a:t>
            </a:r>
            <a:r>
              <a:rPr lang="en-US" dirty="0" smtClean="0">
                <a:sym typeface="Wingdings" pitchFamily="2" charset="2"/>
              </a:rPr>
              <a:t> (cont’d):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600200" y="1677352"/>
          <a:ext cx="5943600" cy="3503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 flipV="1">
            <a:off x="3124200" y="2133600"/>
            <a:ext cx="0" cy="2587625"/>
          </a:xfrm>
          <a:prstGeom prst="straightConnector1">
            <a:avLst/>
          </a:prstGeom>
          <a:noFill/>
          <a:ln w="19050">
            <a:solidFill>
              <a:srgbClr val="00B050"/>
            </a:solidFill>
            <a:round/>
            <a:headEnd type="oval" w="med" len="med"/>
            <a:tailEnd type="oval" w="med" len="med"/>
          </a:ln>
        </p:spPr>
      </p:cxnSp>
      <p:cxnSp>
        <p:nvCxnSpPr>
          <p:cNvPr id="1027" name="AutoShape 3"/>
          <p:cNvCxnSpPr>
            <a:cxnSpLocks noChangeShapeType="1"/>
          </p:cNvCxnSpPr>
          <p:nvPr/>
        </p:nvCxnSpPr>
        <p:spPr bwMode="auto">
          <a:xfrm>
            <a:off x="3124200" y="2743200"/>
            <a:ext cx="6032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>
            <a:off x="4953000" y="2667000"/>
            <a:ext cx="6032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a pattern. </a:t>
            </a:r>
          </a:p>
          <a:p>
            <a:pPr lvl="0"/>
            <a:r>
              <a:rPr lang="en-US" dirty="0" smtClean="0"/>
              <a:t>There is a positive relationship.</a:t>
            </a:r>
          </a:p>
          <a:p>
            <a:pPr lvl="0"/>
            <a:r>
              <a:rPr lang="en-US" dirty="0" smtClean="0"/>
              <a:t>The observed pattern may be characterized:</a:t>
            </a:r>
          </a:p>
          <a:p>
            <a:pPr lvl="1"/>
            <a:r>
              <a:rPr lang="en-US" dirty="0" smtClean="0"/>
              <a:t>Mathematically: There seems some exponential relationship exists, but based on the R</a:t>
            </a:r>
            <a:r>
              <a:rPr lang="en-US" baseline="30000" dirty="0" smtClean="0"/>
              <a:t>2</a:t>
            </a:r>
            <a:r>
              <a:rPr lang="en-US" dirty="0" smtClean="0"/>
              <a:t> values, this is less persuasive.</a:t>
            </a:r>
          </a:p>
          <a:p>
            <a:pPr lvl="1"/>
            <a:r>
              <a:rPr lang="en-US" dirty="0" smtClean="0"/>
              <a:t>Descriptively: As Equivalent flow increases, Discharge also increases. But there is a dramatic increase in Discharge after a certain threshold value of Equivalent Flow.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and Conclusions: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time series show a time lag of about 4 months between pick monthly discharge and pick monthly precipitation.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Observations and Conclusions(cont’d):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you!!</a:t>
            </a:r>
            <a:endParaRPr lang="en-US" dirty="0"/>
          </a:p>
        </p:txBody>
      </p:sp>
      <p:pic>
        <p:nvPicPr>
          <p:cNvPr id="2050" name="Picture 2" descr="C:\Documents and Settings\bereket\Local Settings\Temporary Internet Files\Content.IE5\HPIM42OS\MC9000786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1857375" cy="3995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 and Area of Study</a:t>
            </a:r>
          </a:p>
          <a:p>
            <a:r>
              <a:rPr lang="en-US" dirty="0" smtClean="0"/>
              <a:t>Data Collection</a:t>
            </a:r>
          </a:p>
          <a:p>
            <a:r>
              <a:rPr lang="en-US" dirty="0" smtClean="0"/>
              <a:t>Methodology</a:t>
            </a:r>
          </a:p>
          <a:p>
            <a:r>
              <a:rPr lang="en-US" dirty="0" smtClean="0"/>
              <a:t>Reconstruction of unavailable data</a:t>
            </a:r>
          </a:p>
          <a:p>
            <a:r>
              <a:rPr lang="en-US" dirty="0" smtClean="0"/>
              <a:t>Graphical display of relationship between discharge and precipitation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Explore </a:t>
            </a:r>
            <a:r>
              <a:rPr lang="en-US" dirty="0"/>
              <a:t>the relationship between the average monthly precipitation over Chalk Creek Watershed and the discharge at its out let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Area of Study: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Chalk Creek Watershed, located within Weber Basin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Precipitation and Runoff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-421718"/>
            <a:ext cx="5943600" cy="770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096000" y="2590800"/>
            <a:ext cx="584200" cy="558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 flipH="1">
            <a:off x="2438400" y="2590800"/>
            <a:ext cx="3657600" cy="22161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 flipH="1">
            <a:off x="4648200" y="2590800"/>
            <a:ext cx="2006600" cy="22161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There are two obvious reasons for the choice of Chalk Cree Watershed:</a:t>
            </a:r>
          </a:p>
          <a:p>
            <a:pPr lvl="1"/>
            <a:r>
              <a:rPr lang="en-US" dirty="0" smtClean="0"/>
              <a:t>It has precipitation stations</a:t>
            </a:r>
          </a:p>
          <a:p>
            <a:pPr lvl="1"/>
            <a:r>
              <a:rPr lang="en-US" dirty="0" smtClean="0"/>
              <a:t>It has a gaging station placed at its outlet.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Chalk Creek: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Chalk Creek Watershed</a:t>
            </a:r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362200"/>
            <a:ext cx="2943000" cy="19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Watershed </a:t>
            </a:r>
            <a:r>
              <a:rPr lang="en-US" dirty="0" err="1" smtClean="0"/>
              <a:t>boundries</a:t>
            </a:r>
            <a:r>
              <a:rPr lang="en-US" dirty="0" smtClean="0"/>
              <a:t> and </a:t>
            </a:r>
            <a:r>
              <a:rPr lang="en-US" dirty="0" err="1" smtClean="0"/>
              <a:t>flowlines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The </a:t>
            </a:r>
            <a:r>
              <a:rPr lang="en-US" dirty="0"/>
              <a:t>Great Basin hydrologic region is further divided into production units: 16 a and b. Weber Basin lies within the Great Basin(Hydrologic Region 16), unit b.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/>
              <a:t>NHDPLus</a:t>
            </a:r>
            <a:r>
              <a:rPr lang="en-US" dirty="0" smtClean="0"/>
              <a:t> Data: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of Data: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133600"/>
            <a:ext cx="4495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Monthly Precipitation and SWEQ:</a:t>
            </a:r>
          </a:p>
          <a:p>
            <a:pPr lvl="1"/>
            <a:r>
              <a:rPr lang="en-US" dirty="0" smtClean="0"/>
              <a:t>SITENUMBER392 (from 1979-present)</a:t>
            </a:r>
          </a:p>
          <a:p>
            <a:pPr lvl="1"/>
            <a:r>
              <a:rPr lang="en-US" dirty="0" smtClean="0"/>
              <a:t>SITENUMBER393(from 1979-present)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NRCS website: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of Data (Cont’d)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590800"/>
            <a:ext cx="3810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Monthly Discharge:</a:t>
            </a:r>
          </a:p>
          <a:p>
            <a:pPr lvl="1"/>
            <a:r>
              <a:rPr lang="en-US" dirty="0" smtClean="0"/>
              <a:t>USGS101307: located inside the Chalk Creek Watershed (1964-1974)</a:t>
            </a:r>
          </a:p>
          <a:p>
            <a:pPr lvl="1"/>
            <a:r>
              <a:rPr lang="en-US" dirty="0" smtClean="0"/>
              <a:t>USGS10131000: located downstream of Chalk Creek Watershed (1927-present)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USGS website: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Sourc</a:t>
            </a:r>
            <a:r>
              <a:rPr lang="en-US" dirty="0" smtClean="0"/>
              <a:t> of Data (cont’d)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209800"/>
            <a:ext cx="3810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Reconstruct the data at USGS10130700 based on available data</a:t>
            </a:r>
          </a:p>
          <a:p>
            <a:r>
              <a:rPr lang="en-US" dirty="0" smtClean="0"/>
              <a:t>Convert Precipitation on the Watershed into and Equivalent Flow.</a:t>
            </a:r>
          </a:p>
          <a:p>
            <a:pPr lvl="1"/>
            <a:r>
              <a:rPr lang="en-US" dirty="0" smtClean="0"/>
              <a:t>For the purpose of this project Equivalent Flow is volume of accumulated water divided by the time period that the water accumulates.</a:t>
            </a:r>
          </a:p>
          <a:p>
            <a:r>
              <a:rPr lang="en-US" dirty="0" smtClean="0"/>
              <a:t>Display and Explore the relationship between reconstructed discharge at USGS10130700 and Equivalent Flow at the Watershed.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599</Words>
  <Application>Microsoft Office PowerPoint</Application>
  <PresentationFormat>On-screen Show (4:3)</PresentationFormat>
  <Paragraphs>218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Precipitation and Runoff Generation</vt:lpstr>
      <vt:lpstr>Outline:</vt:lpstr>
      <vt:lpstr>Precipitation and Runoff</vt:lpstr>
      <vt:lpstr>Slide 4</vt:lpstr>
      <vt:lpstr>The Chalk Creek Watershed</vt:lpstr>
      <vt:lpstr>Source of Data:</vt:lpstr>
      <vt:lpstr>Source of Data (Cont’d)</vt:lpstr>
      <vt:lpstr>Sourc of Data (cont’d)</vt:lpstr>
      <vt:lpstr>Methodology:</vt:lpstr>
      <vt:lpstr>Reconstructing Data </vt:lpstr>
      <vt:lpstr>Reconstructing Data:</vt:lpstr>
      <vt:lpstr>Equivalent Flow:</vt:lpstr>
      <vt:lpstr>Discharge and Equivalent Flow</vt:lpstr>
      <vt:lpstr>Discharge and Equivalent Flow</vt:lpstr>
      <vt:lpstr>Time series of Equivalent Flow and Discharge:</vt:lpstr>
      <vt:lpstr>Time series of Equivalent Flow and Discharge (cont’d):</vt:lpstr>
      <vt:lpstr>Observations and Conclusions:</vt:lpstr>
      <vt:lpstr>Observations and Conclusions(cont’d):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Tarboton</dc:creator>
  <cp:lastModifiedBy>bereket</cp:lastModifiedBy>
  <cp:revision>2</cp:revision>
  <dcterms:created xsi:type="dcterms:W3CDTF">2006-08-16T00:00:00Z</dcterms:created>
  <dcterms:modified xsi:type="dcterms:W3CDTF">2010-11-30T10:06:14Z</dcterms:modified>
</cp:coreProperties>
</file>