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2">
                <a:lumMod val="9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11/30/2010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Hydrologic Analysis of the Hyrum Reservoir watershed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0"/>
            <a:ext cx="7854696" cy="561536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By Andrew Ritchey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5" descr="Image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5926664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Land Use Analysis: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 descr="WatershedDelineation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490935" cy="3429000"/>
          </a:xfrm>
        </p:spPr>
      </p:pic>
      <p:sp>
        <p:nvSpPr>
          <p:cNvPr id="16" name="TextBox 15"/>
          <p:cNvSpPr txBox="1"/>
          <p:nvPr/>
        </p:nvSpPr>
        <p:spPr>
          <a:xfrm>
            <a:off x="5181600" y="1981200"/>
            <a:ext cx="3505200" cy="1077218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USGS Land Use Raster Cropped to Watershed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Used to develop CN </a:t>
            </a:r>
          </a:p>
        </p:txBody>
      </p:sp>
      <p:pic>
        <p:nvPicPr>
          <p:cNvPr id="5" name="Content Placeholder 3" descr="WatershedDelineation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4139240" cy="3167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Curve Number, CN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Land classification counts used to determine the percentage of watershed in each land use.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295400"/>
            <a:ext cx="84224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Curve Number, CN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SCS Soil Group Classification needs to be determined before CN can be determined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266667" cy="32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Curve Number, CN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427145" cy="495300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48179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Design Storm (SCS)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6812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47844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962400"/>
            <a:ext cx="4724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638800" y="1676400"/>
          <a:ext cx="885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6" imgW="876240" imgH="393480" progId="Equation.3">
                  <p:embed/>
                </p:oleObj>
              </mc:Choice>
              <mc:Fallback>
                <p:oleObj name="Equation" r:id="rId6" imgW="876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885825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858000" y="1752600"/>
          <a:ext cx="638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8" imgW="609480" imgH="228600" progId="Equation.3">
                  <p:embed/>
                </p:oleObj>
              </mc:Choice>
              <mc:Fallback>
                <p:oleObj name="Equation" r:id="rId8" imgW="6094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752600"/>
                        <a:ext cx="638175" cy="228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SCS Unit Hydrograph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3810000" cy="23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599"/>
            <a:ext cx="3810000" cy="25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444256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Calculations: Design Storm Hydrograph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5552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Calculations: Reservoir Flood Routing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4" t="16389" r="1064" b="1668"/>
          <a:stretch>
            <a:fillRect/>
          </a:stretch>
        </p:blipFill>
        <p:spPr bwMode="auto">
          <a:xfrm>
            <a:off x="914400" y="22098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581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Calculations: Reservoir Flood Routing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20000" cy="41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s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924800" cy="52700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Introduction: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Objective: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Perform a hydrologic analysis of the Hyrum Reservoir watershed for a 6 hr - 100 yr storm using Arc-GIS.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Produce Inflow Hydrograph.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Route the 6 hr – 100 yr storm through Hyrum Reservoir.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 Sources: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 descr="NHDplusGreatBasinRegion16_Sourc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050588" cy="3505200"/>
          </a:xfrm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NHDplus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Data: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Region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16 b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DEM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flow direction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Flow Accumulation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 Sources: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 descr="NHDplusGreatBasinRegion16_Sourc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399"/>
            <a:ext cx="7696200" cy="4305047"/>
          </a:xfrm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USGS: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Land Cover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 Sources: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124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NOAA Atlas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14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Precipitation Frequency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Estimates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-100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Precipitation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2.21 in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0658"/>
            <a:ext cx="4648200" cy="47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3502819" y="4760119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00" y="4798219"/>
            <a:ext cx="285512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40920" y="4798220"/>
            <a:ext cx="0" cy="38338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Analysis Using Arc GIS 10: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09800"/>
            <a:ext cx="4114800" cy="2438400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Watershed Delineation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Stream Delineation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Network Analysis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Land Use Analysis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HyrdraulicUnit16b_HyrumResWs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743200"/>
            <a:ext cx="4919182" cy="34784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Watershed Delineation: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 descr="WatershedDelineation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5169365" cy="3962400"/>
          </a:xfrm>
        </p:spPr>
      </p:pic>
      <p:cxnSp>
        <p:nvCxnSpPr>
          <p:cNvPr id="9" name="Straight Arrow Connector 8"/>
          <p:cNvCxnSpPr/>
          <p:nvPr/>
        </p:nvCxnSpPr>
        <p:spPr>
          <a:xfrm rot="5400000">
            <a:off x="2218167" y="2183305"/>
            <a:ext cx="269937" cy="170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905000"/>
            <a:ext cx="80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Outlet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200400"/>
            <a:ext cx="2667000" cy="1754326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Inputs: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fdr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Outlet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Spatial Analyst Tool: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Watershed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 Delineation: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 descr="WatershedDelineation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9128"/>
            <a:ext cx="5169365" cy="3954143"/>
          </a:xfrm>
        </p:spPr>
      </p:pic>
      <p:sp>
        <p:nvSpPr>
          <p:cNvPr id="8" name="TextBox 7"/>
          <p:cNvSpPr txBox="1"/>
          <p:nvPr/>
        </p:nvSpPr>
        <p:spPr>
          <a:xfrm>
            <a:off x="6019800" y="2743200"/>
            <a:ext cx="2895600" cy="2215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Inputs: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fac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wshed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Spatial Analyst Tool: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Raster Calculator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  (“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fac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”&gt;500)&amp;(“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wshed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&gt;0”)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Network Analysis: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 descr="WatershedDelineation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45397"/>
            <a:ext cx="5169365" cy="3881606"/>
          </a:xfrm>
        </p:spPr>
      </p:pic>
      <p:sp>
        <p:nvSpPr>
          <p:cNvPr id="16" name="TextBox 15"/>
          <p:cNvSpPr txBox="1"/>
          <p:nvPr/>
        </p:nvSpPr>
        <p:spPr>
          <a:xfrm>
            <a:off x="6096000" y="2819400"/>
            <a:ext cx="2667000" cy="2308324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Inputs: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Streamlines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Tools: 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Feature Vertices to Points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Utility Network Analyst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267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Equation</vt:lpstr>
      <vt:lpstr>Hydrologic Analysis of the Hyrum Reservoir watershed</vt:lpstr>
      <vt:lpstr>Introduction: </vt:lpstr>
      <vt:lpstr>Data Sources: </vt:lpstr>
      <vt:lpstr>Data Sources: </vt:lpstr>
      <vt:lpstr>Data Sources: </vt:lpstr>
      <vt:lpstr>Analysis Using Arc GIS 10: </vt:lpstr>
      <vt:lpstr>Watershed Delineation: </vt:lpstr>
      <vt:lpstr>Stream Delineation: </vt:lpstr>
      <vt:lpstr>Network Analysis: </vt:lpstr>
      <vt:lpstr>Land Use Analysis: </vt:lpstr>
      <vt:lpstr>Calculations: Curve Number, CN</vt:lpstr>
      <vt:lpstr>Calculations: Curve Number, CN</vt:lpstr>
      <vt:lpstr>Calculations: Curve Number, CN</vt:lpstr>
      <vt:lpstr>Calculations: Design Storm (SCS)</vt:lpstr>
      <vt:lpstr>Calculations: SCS Unit Hydrograph</vt:lpstr>
      <vt:lpstr>Calculations: Design Storm Hydrograph</vt:lpstr>
      <vt:lpstr>Calculations: Reservoir Flood Routing</vt:lpstr>
      <vt:lpstr>Calculations: Reservoir Flood Routing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analysis of the Hyrum Reservoir watershed</dc:title>
  <dc:creator>Andrew Ritchey</dc:creator>
  <cp:lastModifiedBy>labuser</cp:lastModifiedBy>
  <cp:revision>37</cp:revision>
  <dcterms:created xsi:type="dcterms:W3CDTF">2010-11-30T02:42:23Z</dcterms:created>
  <dcterms:modified xsi:type="dcterms:W3CDTF">2010-11-30T17:52:03Z</dcterms:modified>
</cp:coreProperties>
</file>