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2" r:id="rId8"/>
    <p:sldId id="277" r:id="rId9"/>
    <p:sldId id="262" r:id="rId10"/>
    <p:sldId id="263" r:id="rId11"/>
    <p:sldId id="264" r:id="rId12"/>
    <p:sldId id="275" r:id="rId13"/>
    <p:sldId id="265" r:id="rId14"/>
    <p:sldId id="267" r:id="rId15"/>
    <p:sldId id="266" r:id="rId16"/>
    <p:sldId id="268" r:id="rId17"/>
    <p:sldId id="269" r:id="rId18"/>
    <p:sldId id="270" r:id="rId19"/>
    <p:sldId id="274" r:id="rId20"/>
    <p:sldId id="271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ampa.bnr.usu.edu\shares\Walker\Water%20Budget%20Walker%20River%20part%20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yampa.bnr.usu.edu\shares\Walker\Water%20Budget%20Walker%20River%20part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yampa.bnr.usu.edu\shares\Walker\Water%20Budget%20Walker%20River%20part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yampa.bnr.usu.edu\shares\Walker\Water%20Budget%20Walker%20River%20part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913434886059821"/>
          <c:y val="0.11321170219576207"/>
          <c:w val="0.84531314492274645"/>
          <c:h val="0.72887323943661975"/>
        </c:manualLayout>
      </c:layout>
      <c:scatterChart>
        <c:scatterStyle val="smoothMarker"/>
        <c:ser>
          <c:idx val="0"/>
          <c:order val="0"/>
          <c:tx>
            <c:strRef>
              <c:f>'1997 flood attenuation'!$Z$2</c:f>
              <c:strCache>
                <c:ptCount val="1"/>
                <c:pt idx="0">
                  <c:v>West Walker River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'1997 flood attenuation'!$Y$3:$Y$7011</c:f>
              <c:numCache>
                <c:formatCode>General</c:formatCode>
                <c:ptCount val="7009"/>
                <c:pt idx="0">
                  <c:v>0</c:v>
                </c:pt>
                <c:pt idx="1">
                  <c:v>1.7361111111111171E-4</c:v>
                </c:pt>
                <c:pt idx="2">
                  <c:v>3.4722222222222278E-4</c:v>
                </c:pt>
                <c:pt idx="3">
                  <c:v>5.2083333333333539E-4</c:v>
                </c:pt>
                <c:pt idx="4">
                  <c:v>6.9444444444444621E-4</c:v>
                </c:pt>
                <c:pt idx="5">
                  <c:v>8.6805555555555757E-4</c:v>
                </c:pt>
                <c:pt idx="6">
                  <c:v>1.041666666666668E-3</c:v>
                </c:pt>
                <c:pt idx="7">
                  <c:v>1.2152777777777797E-3</c:v>
                </c:pt>
                <c:pt idx="8">
                  <c:v>1.3888888888888928E-3</c:v>
                </c:pt>
                <c:pt idx="9">
                  <c:v>1.5625000000000027E-3</c:v>
                </c:pt>
                <c:pt idx="10">
                  <c:v>1.7361111111111162E-3</c:v>
                </c:pt>
                <c:pt idx="11">
                  <c:v>1.9097222222222241E-3</c:v>
                </c:pt>
                <c:pt idx="12">
                  <c:v>2.0833333333333407E-3</c:v>
                </c:pt>
                <c:pt idx="13">
                  <c:v>2.2569444444444442E-3</c:v>
                </c:pt>
                <c:pt idx="14">
                  <c:v>2.4305555555555599E-3</c:v>
                </c:pt>
                <c:pt idx="15">
                  <c:v>2.6041666666666743E-3</c:v>
                </c:pt>
                <c:pt idx="16">
                  <c:v>2.7777777777777887E-3</c:v>
                </c:pt>
                <c:pt idx="17">
                  <c:v>2.9513888888888892E-3</c:v>
                </c:pt>
                <c:pt idx="18">
                  <c:v>3.1250000000000036E-3</c:v>
                </c:pt>
                <c:pt idx="19">
                  <c:v>3.2986111111111185E-3</c:v>
                </c:pt>
                <c:pt idx="20">
                  <c:v>3.4722222222222212E-3</c:v>
                </c:pt>
                <c:pt idx="21">
                  <c:v>3.6458333333333377E-3</c:v>
                </c:pt>
                <c:pt idx="22">
                  <c:v>3.8194444444444452E-3</c:v>
                </c:pt>
                <c:pt idx="23">
                  <c:v>3.9930555555555605E-3</c:v>
                </c:pt>
                <c:pt idx="24">
                  <c:v>4.1666666666666718E-3</c:v>
                </c:pt>
                <c:pt idx="25">
                  <c:v>4.3402777777777814E-3</c:v>
                </c:pt>
                <c:pt idx="26">
                  <c:v>4.5138888888888893E-3</c:v>
                </c:pt>
                <c:pt idx="27">
                  <c:v>4.687499999999999E-3</c:v>
                </c:pt>
                <c:pt idx="28">
                  <c:v>4.8611111111111173E-3</c:v>
                </c:pt>
                <c:pt idx="29">
                  <c:v>5.034722222222233E-3</c:v>
                </c:pt>
                <c:pt idx="30">
                  <c:v>5.2083333333333521E-3</c:v>
                </c:pt>
                <c:pt idx="31">
                  <c:v>5.3819444444444531E-3</c:v>
                </c:pt>
                <c:pt idx="32">
                  <c:v>5.5555555555555558E-3</c:v>
                </c:pt>
                <c:pt idx="33">
                  <c:v>5.7291666666666723E-3</c:v>
                </c:pt>
                <c:pt idx="34">
                  <c:v>5.9027777777777846E-3</c:v>
                </c:pt>
                <c:pt idx="35">
                  <c:v>6.0763888888889011E-3</c:v>
                </c:pt>
                <c:pt idx="36">
                  <c:v>6.2500000000000099E-3</c:v>
                </c:pt>
                <c:pt idx="37">
                  <c:v>6.4236111111111334E-3</c:v>
                </c:pt>
                <c:pt idx="38">
                  <c:v>6.5972222222222387E-3</c:v>
                </c:pt>
                <c:pt idx="39">
                  <c:v>6.7708333333333552E-3</c:v>
                </c:pt>
                <c:pt idx="40">
                  <c:v>6.9444444444444605E-3</c:v>
                </c:pt>
                <c:pt idx="41">
                  <c:v>7.1180555555555563E-3</c:v>
                </c:pt>
                <c:pt idx="42">
                  <c:v>7.291666666666685E-3</c:v>
                </c:pt>
                <c:pt idx="43">
                  <c:v>7.4652777777777912E-3</c:v>
                </c:pt>
                <c:pt idx="44">
                  <c:v>7.6388888888888982E-3</c:v>
                </c:pt>
                <c:pt idx="45">
                  <c:v>7.8125000000000104E-3</c:v>
                </c:pt>
                <c:pt idx="46">
                  <c:v>7.9861111111111365E-3</c:v>
                </c:pt>
                <c:pt idx="47">
                  <c:v>8.1597222222222522E-3</c:v>
                </c:pt>
                <c:pt idx="48">
                  <c:v>8.333333333333354E-3</c:v>
                </c:pt>
                <c:pt idx="49">
                  <c:v>8.506944444444468E-3</c:v>
                </c:pt>
                <c:pt idx="50">
                  <c:v>8.680555555555575E-3</c:v>
                </c:pt>
                <c:pt idx="51">
                  <c:v>8.8541666666666959E-3</c:v>
                </c:pt>
                <c:pt idx="52">
                  <c:v>9.0277777777777769E-3</c:v>
                </c:pt>
                <c:pt idx="53">
                  <c:v>9.2013888888888874E-3</c:v>
                </c:pt>
                <c:pt idx="54">
                  <c:v>9.3750000000000309E-3</c:v>
                </c:pt>
                <c:pt idx="55">
                  <c:v>9.5486111111111015E-3</c:v>
                </c:pt>
                <c:pt idx="56">
                  <c:v>9.7222222222222363E-3</c:v>
                </c:pt>
                <c:pt idx="57">
                  <c:v>9.8958333333333641E-3</c:v>
                </c:pt>
                <c:pt idx="58">
                  <c:v>1.006944444444444E-2</c:v>
                </c:pt>
                <c:pt idx="59">
                  <c:v>1.0243055555555571E-2</c:v>
                </c:pt>
                <c:pt idx="60">
                  <c:v>1.0416666666666661E-2</c:v>
                </c:pt>
                <c:pt idx="61">
                  <c:v>1.0590277777777771E-2</c:v>
                </c:pt>
                <c:pt idx="62">
                  <c:v>1.0763888888888913E-2</c:v>
                </c:pt>
                <c:pt idx="63">
                  <c:v>1.0937499999999999E-2</c:v>
                </c:pt>
                <c:pt idx="64">
                  <c:v>1.1111111111111125E-2</c:v>
                </c:pt>
                <c:pt idx="65">
                  <c:v>1.1284722222222241E-2</c:v>
                </c:pt>
                <c:pt idx="66">
                  <c:v>1.1458333333333327E-2</c:v>
                </c:pt>
                <c:pt idx="67">
                  <c:v>1.163194444444444E-2</c:v>
                </c:pt>
                <c:pt idx="68">
                  <c:v>1.180555555555558E-2</c:v>
                </c:pt>
                <c:pt idx="69">
                  <c:v>1.1979166666666683E-2</c:v>
                </c:pt>
                <c:pt idx="70">
                  <c:v>1.2152777777777781E-2</c:v>
                </c:pt>
                <c:pt idx="71">
                  <c:v>1.2326388888888894E-2</c:v>
                </c:pt>
                <c:pt idx="72">
                  <c:v>1.2499999999999973E-2</c:v>
                </c:pt>
                <c:pt idx="73">
                  <c:v>1.2673611111111101E-2</c:v>
                </c:pt>
                <c:pt idx="74">
                  <c:v>1.2847222222222223E-2</c:v>
                </c:pt>
                <c:pt idx="75">
                  <c:v>1.3020833333333353E-2</c:v>
                </c:pt>
                <c:pt idx="76">
                  <c:v>1.3194444444444425E-2</c:v>
                </c:pt>
                <c:pt idx="77">
                  <c:v>1.3368055555555564E-2</c:v>
                </c:pt>
                <c:pt idx="78">
                  <c:v>1.3541666666666681E-2</c:v>
                </c:pt>
                <c:pt idx="79">
                  <c:v>1.3715277777777765E-2</c:v>
                </c:pt>
                <c:pt idx="80">
                  <c:v>1.3888888888888909E-2</c:v>
                </c:pt>
                <c:pt idx="81">
                  <c:v>1.4062499999999981E-2</c:v>
                </c:pt>
                <c:pt idx="82">
                  <c:v>1.42361111111111E-2</c:v>
                </c:pt>
                <c:pt idx="83">
                  <c:v>1.4409722222222207E-2</c:v>
                </c:pt>
                <c:pt idx="84">
                  <c:v>1.4583333333333321E-2</c:v>
                </c:pt>
                <c:pt idx="85">
                  <c:v>1.4756944444444415E-2</c:v>
                </c:pt>
                <c:pt idx="86">
                  <c:v>1.4930555555555563E-2</c:v>
                </c:pt>
                <c:pt idx="87">
                  <c:v>1.5104166666666677E-2</c:v>
                </c:pt>
                <c:pt idx="88">
                  <c:v>1.5277777777777763E-2</c:v>
                </c:pt>
                <c:pt idx="89">
                  <c:v>1.5451388888888888E-2</c:v>
                </c:pt>
                <c:pt idx="90">
                  <c:v>1.5624999999999981E-2</c:v>
                </c:pt>
                <c:pt idx="91">
                  <c:v>1.5798611111111093E-2</c:v>
                </c:pt>
                <c:pt idx="92">
                  <c:v>1.59722222222222E-2</c:v>
                </c:pt>
                <c:pt idx="93">
                  <c:v>1.6145833333333345E-2</c:v>
                </c:pt>
                <c:pt idx="94">
                  <c:v>1.6319444444444421E-2</c:v>
                </c:pt>
                <c:pt idx="95">
                  <c:v>1.6493055555555556E-2</c:v>
                </c:pt>
                <c:pt idx="96">
                  <c:v>1.666666666666667E-2</c:v>
                </c:pt>
                <c:pt idx="97">
                  <c:v>1.6840277777777784E-2</c:v>
                </c:pt>
                <c:pt idx="98">
                  <c:v>1.7013888888888898E-2</c:v>
                </c:pt>
                <c:pt idx="99">
                  <c:v>1.7187499999999994E-2</c:v>
                </c:pt>
                <c:pt idx="100">
                  <c:v>1.7361111111111126E-2</c:v>
                </c:pt>
                <c:pt idx="101">
                  <c:v>1.7534722222222219E-2</c:v>
                </c:pt>
                <c:pt idx="102">
                  <c:v>1.770833333333334E-2</c:v>
                </c:pt>
                <c:pt idx="103">
                  <c:v>1.7881944444444436E-2</c:v>
                </c:pt>
                <c:pt idx="104">
                  <c:v>1.8055555555555554E-2</c:v>
                </c:pt>
                <c:pt idx="105">
                  <c:v>1.8229166666666668E-2</c:v>
                </c:pt>
                <c:pt idx="106">
                  <c:v>1.8402777777777785E-2</c:v>
                </c:pt>
                <c:pt idx="107">
                  <c:v>1.8576388888888882E-2</c:v>
                </c:pt>
                <c:pt idx="108">
                  <c:v>1.8749999999999965E-2</c:v>
                </c:pt>
                <c:pt idx="109">
                  <c:v>1.892361111111111E-2</c:v>
                </c:pt>
                <c:pt idx="110">
                  <c:v>1.9097222222222189E-2</c:v>
                </c:pt>
                <c:pt idx="111">
                  <c:v>1.9270833333333324E-2</c:v>
                </c:pt>
                <c:pt idx="112">
                  <c:v>1.944444444444442E-2</c:v>
                </c:pt>
                <c:pt idx="113">
                  <c:v>1.9618055555555527E-2</c:v>
                </c:pt>
                <c:pt idx="114">
                  <c:v>1.9791666666666641E-2</c:v>
                </c:pt>
                <c:pt idx="115">
                  <c:v>1.9965277777777766E-2</c:v>
                </c:pt>
                <c:pt idx="116">
                  <c:v>2.0138888888888838E-2</c:v>
                </c:pt>
                <c:pt idx="117">
                  <c:v>2.0312499999999928E-2</c:v>
                </c:pt>
                <c:pt idx="118">
                  <c:v>2.0486111111111101E-2</c:v>
                </c:pt>
                <c:pt idx="119">
                  <c:v>2.0659722222222222E-2</c:v>
                </c:pt>
                <c:pt idx="120">
                  <c:v>2.0833333333333339E-2</c:v>
                </c:pt>
                <c:pt idx="121">
                  <c:v>2.1006944444444443E-2</c:v>
                </c:pt>
                <c:pt idx="122">
                  <c:v>2.1180555555555543E-2</c:v>
                </c:pt>
                <c:pt idx="123">
                  <c:v>2.1354166666666632E-2</c:v>
                </c:pt>
                <c:pt idx="124">
                  <c:v>2.1527777777777812E-2</c:v>
                </c:pt>
                <c:pt idx="125">
                  <c:v>2.1701388888888846E-2</c:v>
                </c:pt>
                <c:pt idx="126">
                  <c:v>2.1875000000000009E-2</c:v>
                </c:pt>
                <c:pt idx="127">
                  <c:v>2.2048611111111099E-2</c:v>
                </c:pt>
                <c:pt idx="128">
                  <c:v>2.2222222222222213E-2</c:v>
                </c:pt>
                <c:pt idx="129">
                  <c:v>2.2395833333333285E-2</c:v>
                </c:pt>
                <c:pt idx="130">
                  <c:v>2.2569444444444402E-2</c:v>
                </c:pt>
                <c:pt idx="131">
                  <c:v>2.2743055555555579E-2</c:v>
                </c:pt>
                <c:pt idx="132">
                  <c:v>2.2916666666666616E-2</c:v>
                </c:pt>
                <c:pt idx="133">
                  <c:v>2.3090277777777803E-2</c:v>
                </c:pt>
                <c:pt idx="134">
                  <c:v>2.3263888888888841E-2</c:v>
                </c:pt>
                <c:pt idx="135">
                  <c:v>2.3437499999999951E-2</c:v>
                </c:pt>
                <c:pt idx="136">
                  <c:v>2.36111111111111E-2</c:v>
                </c:pt>
                <c:pt idx="137">
                  <c:v>2.3784722222222186E-2</c:v>
                </c:pt>
                <c:pt idx="138">
                  <c:v>2.3958333333333273E-2</c:v>
                </c:pt>
                <c:pt idx="139">
                  <c:v>2.4131944444444452E-2</c:v>
                </c:pt>
                <c:pt idx="140">
                  <c:v>2.4305555555555542E-2</c:v>
                </c:pt>
                <c:pt idx="141">
                  <c:v>2.4479166666666666E-2</c:v>
                </c:pt>
                <c:pt idx="142">
                  <c:v>2.4652777777777798E-2</c:v>
                </c:pt>
                <c:pt idx="143">
                  <c:v>2.4826388888888832E-2</c:v>
                </c:pt>
                <c:pt idx="144">
                  <c:v>2.4999999999999942E-2</c:v>
                </c:pt>
                <c:pt idx="145">
                  <c:v>2.5173611111111101E-2</c:v>
                </c:pt>
                <c:pt idx="146">
                  <c:v>2.5347222222222215E-2</c:v>
                </c:pt>
                <c:pt idx="147">
                  <c:v>2.552083333333327E-2</c:v>
                </c:pt>
                <c:pt idx="148">
                  <c:v>2.5694444444444402E-2</c:v>
                </c:pt>
                <c:pt idx="149">
                  <c:v>2.5868055555555495E-2</c:v>
                </c:pt>
                <c:pt idx="150">
                  <c:v>2.6041666666666661E-2</c:v>
                </c:pt>
                <c:pt idx="151">
                  <c:v>2.6215277777777827E-2</c:v>
                </c:pt>
                <c:pt idx="152">
                  <c:v>2.6388888888888826E-2</c:v>
                </c:pt>
                <c:pt idx="153">
                  <c:v>2.6562499999999937E-2</c:v>
                </c:pt>
                <c:pt idx="154">
                  <c:v>2.6736111111111086E-2</c:v>
                </c:pt>
                <c:pt idx="155">
                  <c:v>2.6909722222222217E-2</c:v>
                </c:pt>
                <c:pt idx="156">
                  <c:v>2.7083333333333334E-2</c:v>
                </c:pt>
                <c:pt idx="157">
                  <c:v>2.7256944444444448E-2</c:v>
                </c:pt>
                <c:pt idx="158">
                  <c:v>2.7430555555555559E-2</c:v>
                </c:pt>
                <c:pt idx="159">
                  <c:v>2.7604166666666662E-2</c:v>
                </c:pt>
                <c:pt idx="160">
                  <c:v>2.7777777777777821E-2</c:v>
                </c:pt>
                <c:pt idx="161">
                  <c:v>2.7951388888888859E-2</c:v>
                </c:pt>
                <c:pt idx="162">
                  <c:v>2.8124999999999931E-2</c:v>
                </c:pt>
                <c:pt idx="163">
                  <c:v>2.8298611111111042E-2</c:v>
                </c:pt>
                <c:pt idx="164">
                  <c:v>2.8472222222222211E-2</c:v>
                </c:pt>
                <c:pt idx="165">
                  <c:v>2.8645833333333291E-2</c:v>
                </c:pt>
                <c:pt idx="166">
                  <c:v>2.8819444444444408E-2</c:v>
                </c:pt>
                <c:pt idx="167">
                  <c:v>2.8993055555555515E-2</c:v>
                </c:pt>
                <c:pt idx="168">
                  <c:v>2.9166666666666594E-2</c:v>
                </c:pt>
                <c:pt idx="169">
                  <c:v>2.9340277777777792E-2</c:v>
                </c:pt>
                <c:pt idx="170">
                  <c:v>2.9513888888888808E-2</c:v>
                </c:pt>
                <c:pt idx="171">
                  <c:v>2.9687499999999957E-2</c:v>
                </c:pt>
                <c:pt idx="172">
                  <c:v>2.9861111111111092E-2</c:v>
                </c:pt>
                <c:pt idx="173">
                  <c:v>3.0034722222222213E-2</c:v>
                </c:pt>
                <c:pt idx="174">
                  <c:v>3.0208333333333282E-2</c:v>
                </c:pt>
                <c:pt idx="175">
                  <c:v>3.0381944444444441E-2</c:v>
                </c:pt>
                <c:pt idx="176">
                  <c:v>3.0555555555555492E-2</c:v>
                </c:pt>
                <c:pt idx="177">
                  <c:v>3.0729166666666616E-2</c:v>
                </c:pt>
                <c:pt idx="178">
                  <c:v>3.0902777777777786E-2</c:v>
                </c:pt>
                <c:pt idx="179">
                  <c:v>3.1076388888888855E-2</c:v>
                </c:pt>
                <c:pt idx="180">
                  <c:v>3.1249999999999983E-2</c:v>
                </c:pt>
                <c:pt idx="181">
                  <c:v>3.142361111111109E-2</c:v>
                </c:pt>
                <c:pt idx="182">
                  <c:v>3.1597222222222207E-2</c:v>
                </c:pt>
                <c:pt idx="183">
                  <c:v>3.1770833333333255E-2</c:v>
                </c:pt>
                <c:pt idx="184">
                  <c:v>3.19444444444444E-2</c:v>
                </c:pt>
                <c:pt idx="185">
                  <c:v>3.211805555555549E-2</c:v>
                </c:pt>
                <c:pt idx="186">
                  <c:v>3.2291666666666656E-2</c:v>
                </c:pt>
                <c:pt idx="187">
                  <c:v>3.2465277777777822E-2</c:v>
                </c:pt>
                <c:pt idx="188">
                  <c:v>3.2638888888888849E-2</c:v>
                </c:pt>
                <c:pt idx="189">
                  <c:v>3.2812499999999932E-2</c:v>
                </c:pt>
                <c:pt idx="190">
                  <c:v>3.2986111111111077E-2</c:v>
                </c:pt>
                <c:pt idx="191">
                  <c:v>3.3159722222222188E-2</c:v>
                </c:pt>
                <c:pt idx="192">
                  <c:v>3.333333333333325E-2</c:v>
                </c:pt>
                <c:pt idx="193">
                  <c:v>3.3506944444444402E-2</c:v>
                </c:pt>
                <c:pt idx="194">
                  <c:v>3.3680555555555491E-2</c:v>
                </c:pt>
                <c:pt idx="195">
                  <c:v>3.3854166666666602E-2</c:v>
                </c:pt>
                <c:pt idx="196">
                  <c:v>3.4027777777777789E-2</c:v>
                </c:pt>
                <c:pt idx="197">
                  <c:v>3.4201388888888858E-2</c:v>
                </c:pt>
                <c:pt idx="198">
                  <c:v>3.4374999999999954E-2</c:v>
                </c:pt>
                <c:pt idx="199">
                  <c:v>3.4548611111111044E-2</c:v>
                </c:pt>
                <c:pt idx="200">
                  <c:v>3.4722222222222182E-2</c:v>
                </c:pt>
                <c:pt idx="201">
                  <c:v>3.4895833333333251E-2</c:v>
                </c:pt>
                <c:pt idx="202">
                  <c:v>3.5069444444444396E-2</c:v>
                </c:pt>
                <c:pt idx="203">
                  <c:v>3.5243055555555548E-2</c:v>
                </c:pt>
                <c:pt idx="204">
                  <c:v>3.5416666666666624E-2</c:v>
                </c:pt>
                <c:pt idx="205">
                  <c:v>3.5590277777777783E-2</c:v>
                </c:pt>
                <c:pt idx="206">
                  <c:v>3.5763888888888803E-2</c:v>
                </c:pt>
                <c:pt idx="207">
                  <c:v>3.5937499999999942E-2</c:v>
                </c:pt>
                <c:pt idx="208">
                  <c:v>3.6111111111111066E-2</c:v>
                </c:pt>
                <c:pt idx="209">
                  <c:v>3.6284722222222211E-2</c:v>
                </c:pt>
                <c:pt idx="210">
                  <c:v>3.6458333333333245E-2</c:v>
                </c:pt>
                <c:pt idx="211">
                  <c:v>3.6631944444444453E-2</c:v>
                </c:pt>
                <c:pt idx="212">
                  <c:v>3.6805555555555543E-2</c:v>
                </c:pt>
                <c:pt idx="213">
                  <c:v>3.6979166666666653E-2</c:v>
                </c:pt>
                <c:pt idx="214">
                  <c:v>3.7152777777777785E-2</c:v>
                </c:pt>
                <c:pt idx="215">
                  <c:v>3.7326388888888791E-2</c:v>
                </c:pt>
                <c:pt idx="216">
                  <c:v>3.7499999999999957E-2</c:v>
                </c:pt>
                <c:pt idx="217">
                  <c:v>3.7673611111111102E-2</c:v>
                </c:pt>
                <c:pt idx="218">
                  <c:v>3.7847222222222233E-2</c:v>
                </c:pt>
                <c:pt idx="219">
                  <c:v>3.8020833333333233E-2</c:v>
                </c:pt>
                <c:pt idx="220">
                  <c:v>3.819444444444435E-2</c:v>
                </c:pt>
                <c:pt idx="221">
                  <c:v>3.8368055555555454E-2</c:v>
                </c:pt>
                <c:pt idx="222">
                  <c:v>3.854166666666662E-2</c:v>
                </c:pt>
                <c:pt idx="223">
                  <c:v>3.8715277777777779E-2</c:v>
                </c:pt>
                <c:pt idx="224">
                  <c:v>3.8888888888888792E-2</c:v>
                </c:pt>
                <c:pt idx="225">
                  <c:v>3.9062499999999875E-2</c:v>
                </c:pt>
                <c:pt idx="226">
                  <c:v>3.9236111111111062E-2</c:v>
                </c:pt>
                <c:pt idx="227">
                  <c:v>3.9409722222222193E-2</c:v>
                </c:pt>
                <c:pt idx="228">
                  <c:v>3.9583333333333255E-2</c:v>
                </c:pt>
                <c:pt idx="229">
                  <c:v>3.9756944444444393E-2</c:v>
                </c:pt>
                <c:pt idx="230">
                  <c:v>3.9930555555555497E-2</c:v>
                </c:pt>
                <c:pt idx="231">
                  <c:v>4.0104166666666489E-2</c:v>
                </c:pt>
                <c:pt idx="232">
                  <c:v>4.0277777777777662E-2</c:v>
                </c:pt>
                <c:pt idx="233">
                  <c:v>4.0451388888888794E-2</c:v>
                </c:pt>
                <c:pt idx="234">
                  <c:v>4.062499999999989E-2</c:v>
                </c:pt>
                <c:pt idx="235">
                  <c:v>4.0798611111111195E-2</c:v>
                </c:pt>
                <c:pt idx="236">
                  <c:v>4.0972222222222132E-2</c:v>
                </c:pt>
                <c:pt idx="237">
                  <c:v>4.1145833333333222E-2</c:v>
                </c:pt>
                <c:pt idx="238">
                  <c:v>4.1319444444444416E-2</c:v>
                </c:pt>
                <c:pt idx="239">
                  <c:v>4.1493055555555443E-2</c:v>
                </c:pt>
                <c:pt idx="240">
                  <c:v>4.1666666666666553E-2</c:v>
                </c:pt>
                <c:pt idx="241">
                  <c:v>4.1840277777777664E-2</c:v>
                </c:pt>
                <c:pt idx="242">
                  <c:v>4.2013888888888858E-2</c:v>
                </c:pt>
                <c:pt idx="243">
                  <c:v>4.2187499999999961E-2</c:v>
                </c:pt>
                <c:pt idx="244">
                  <c:v>4.2361111111111134E-2</c:v>
                </c:pt>
                <c:pt idx="245">
                  <c:v>4.2534722222222113E-2</c:v>
                </c:pt>
                <c:pt idx="246">
                  <c:v>4.270833333333339E-2</c:v>
                </c:pt>
                <c:pt idx="247">
                  <c:v>4.2881944444444431E-2</c:v>
                </c:pt>
                <c:pt idx="248">
                  <c:v>4.3055555555555375E-2</c:v>
                </c:pt>
                <c:pt idx="249">
                  <c:v>4.3229166666666402E-2</c:v>
                </c:pt>
                <c:pt idx="250">
                  <c:v>4.3402777777777693E-2</c:v>
                </c:pt>
                <c:pt idx="251">
                  <c:v>4.3576388888888783E-2</c:v>
                </c:pt>
                <c:pt idx="252">
                  <c:v>4.3749999999999893E-2</c:v>
                </c:pt>
                <c:pt idx="253">
                  <c:v>4.3923611111111115E-2</c:v>
                </c:pt>
                <c:pt idx="254">
                  <c:v>4.4097222222222232E-2</c:v>
                </c:pt>
                <c:pt idx="255">
                  <c:v>4.4270833333333315E-2</c:v>
                </c:pt>
                <c:pt idx="256">
                  <c:v>4.4444444444444425E-2</c:v>
                </c:pt>
                <c:pt idx="257">
                  <c:v>4.4618055555555432E-2</c:v>
                </c:pt>
                <c:pt idx="258">
                  <c:v>4.4791666666666632E-2</c:v>
                </c:pt>
                <c:pt idx="259">
                  <c:v>4.4965277777777694E-2</c:v>
                </c:pt>
                <c:pt idx="260">
                  <c:v>4.5138888888888784E-2</c:v>
                </c:pt>
                <c:pt idx="261">
                  <c:v>4.5312500000000026E-2</c:v>
                </c:pt>
                <c:pt idx="262">
                  <c:v>4.5486111111111088E-2</c:v>
                </c:pt>
                <c:pt idx="263">
                  <c:v>4.5659722222222102E-2</c:v>
                </c:pt>
                <c:pt idx="264">
                  <c:v>4.5833333333333372E-2</c:v>
                </c:pt>
                <c:pt idx="265">
                  <c:v>4.6006944444444413E-2</c:v>
                </c:pt>
                <c:pt idx="266">
                  <c:v>4.6180555555555378E-2</c:v>
                </c:pt>
                <c:pt idx="267">
                  <c:v>4.6354166666666467E-2</c:v>
                </c:pt>
                <c:pt idx="268">
                  <c:v>4.6527777777777654E-2</c:v>
                </c:pt>
                <c:pt idx="269">
                  <c:v>4.6701388888888792E-2</c:v>
                </c:pt>
                <c:pt idx="270">
                  <c:v>4.6874999999999882E-2</c:v>
                </c:pt>
                <c:pt idx="271">
                  <c:v>4.7048611111111097E-2</c:v>
                </c:pt>
                <c:pt idx="272">
                  <c:v>4.7222222222222124E-2</c:v>
                </c:pt>
                <c:pt idx="273">
                  <c:v>4.7395833333333373E-2</c:v>
                </c:pt>
                <c:pt idx="274">
                  <c:v>4.7569444444444414E-2</c:v>
                </c:pt>
                <c:pt idx="275">
                  <c:v>4.7743055555555414E-2</c:v>
                </c:pt>
                <c:pt idx="276">
                  <c:v>4.7916666666666628E-2</c:v>
                </c:pt>
                <c:pt idx="277">
                  <c:v>4.8090277777777704E-2</c:v>
                </c:pt>
                <c:pt idx="278">
                  <c:v>4.8263888888888794E-2</c:v>
                </c:pt>
                <c:pt idx="279">
                  <c:v>4.8437499999999967E-2</c:v>
                </c:pt>
                <c:pt idx="280">
                  <c:v>4.8611111111110973E-2</c:v>
                </c:pt>
                <c:pt idx="281">
                  <c:v>4.8784722222222132E-2</c:v>
                </c:pt>
                <c:pt idx="282">
                  <c:v>4.8958333333333305E-2</c:v>
                </c:pt>
                <c:pt idx="283">
                  <c:v>4.9131944444444423E-2</c:v>
                </c:pt>
                <c:pt idx="284">
                  <c:v>4.9305555555555422E-2</c:v>
                </c:pt>
                <c:pt idx="285">
                  <c:v>4.9479166666666477E-2</c:v>
                </c:pt>
                <c:pt idx="286">
                  <c:v>4.9652777777777699E-2</c:v>
                </c:pt>
                <c:pt idx="287">
                  <c:v>4.9826388888888865E-2</c:v>
                </c:pt>
                <c:pt idx="288">
                  <c:v>4.9999999999999968E-2</c:v>
                </c:pt>
                <c:pt idx="289">
                  <c:v>5.0173611111111106E-2</c:v>
                </c:pt>
                <c:pt idx="290">
                  <c:v>5.0347222222222134E-2</c:v>
                </c:pt>
                <c:pt idx="291">
                  <c:v>5.0520833333333286E-2</c:v>
                </c:pt>
                <c:pt idx="292">
                  <c:v>5.0694444444444403E-2</c:v>
                </c:pt>
                <c:pt idx="293">
                  <c:v>5.086805555555541E-2</c:v>
                </c:pt>
                <c:pt idx="294">
                  <c:v>5.1041666666666465E-2</c:v>
                </c:pt>
                <c:pt idx="295">
                  <c:v>5.1215277777777617E-2</c:v>
                </c:pt>
                <c:pt idx="296">
                  <c:v>5.1388888888888803E-2</c:v>
                </c:pt>
                <c:pt idx="297">
                  <c:v>5.1562499999999942E-2</c:v>
                </c:pt>
                <c:pt idx="298">
                  <c:v>5.1736111111111094E-2</c:v>
                </c:pt>
                <c:pt idx="299">
                  <c:v>5.1909722222222072E-2</c:v>
                </c:pt>
                <c:pt idx="300">
                  <c:v>5.2083333333333356E-2</c:v>
                </c:pt>
                <c:pt idx="301">
                  <c:v>5.2256944444444405E-2</c:v>
                </c:pt>
                <c:pt idx="302">
                  <c:v>5.2430555555555404E-2</c:v>
                </c:pt>
                <c:pt idx="303">
                  <c:v>5.2604166666666459E-2</c:v>
                </c:pt>
                <c:pt idx="304">
                  <c:v>5.2777777777777701E-2</c:v>
                </c:pt>
                <c:pt idx="305">
                  <c:v>5.2951388888888798E-2</c:v>
                </c:pt>
                <c:pt idx="306">
                  <c:v>5.3124999999999874E-2</c:v>
                </c:pt>
                <c:pt idx="307">
                  <c:v>5.3298611111111109E-2</c:v>
                </c:pt>
                <c:pt idx="308">
                  <c:v>5.3472222222222136E-2</c:v>
                </c:pt>
                <c:pt idx="309">
                  <c:v>5.3645833333333184E-2</c:v>
                </c:pt>
                <c:pt idx="310">
                  <c:v>5.3819444444444406E-2</c:v>
                </c:pt>
                <c:pt idx="311">
                  <c:v>5.3993055555555412E-2</c:v>
                </c:pt>
                <c:pt idx="312">
                  <c:v>5.4166666666666585E-2</c:v>
                </c:pt>
                <c:pt idx="313">
                  <c:v>5.4340277777777633E-2</c:v>
                </c:pt>
                <c:pt idx="314">
                  <c:v>5.4513888888888841E-2</c:v>
                </c:pt>
                <c:pt idx="315">
                  <c:v>5.4687499999999951E-2</c:v>
                </c:pt>
                <c:pt idx="316">
                  <c:v>5.486111111111109E-2</c:v>
                </c:pt>
                <c:pt idx="317">
                  <c:v>5.5034722222222138E-2</c:v>
                </c:pt>
                <c:pt idx="318">
                  <c:v>5.5208333333333262E-2</c:v>
                </c:pt>
                <c:pt idx="319">
                  <c:v>5.5381944444444414E-2</c:v>
                </c:pt>
                <c:pt idx="320">
                  <c:v>5.5555555555555372E-2</c:v>
                </c:pt>
                <c:pt idx="321">
                  <c:v>5.5729166666666469E-2</c:v>
                </c:pt>
                <c:pt idx="322">
                  <c:v>5.590277777777769E-2</c:v>
                </c:pt>
                <c:pt idx="323">
                  <c:v>5.6076388888888724E-2</c:v>
                </c:pt>
                <c:pt idx="324">
                  <c:v>5.6249999999999807E-2</c:v>
                </c:pt>
                <c:pt idx="325">
                  <c:v>5.6423611111111098E-2</c:v>
                </c:pt>
                <c:pt idx="326">
                  <c:v>5.6597222222222139E-2</c:v>
                </c:pt>
                <c:pt idx="327">
                  <c:v>5.6770833333333277E-2</c:v>
                </c:pt>
                <c:pt idx="328">
                  <c:v>5.6944444444444332E-2</c:v>
                </c:pt>
                <c:pt idx="329">
                  <c:v>5.7118055555555394E-2</c:v>
                </c:pt>
                <c:pt idx="330">
                  <c:v>5.7291666666666512E-2</c:v>
                </c:pt>
                <c:pt idx="331">
                  <c:v>5.7465277777777685E-2</c:v>
                </c:pt>
                <c:pt idx="332">
                  <c:v>5.7638888888888733E-2</c:v>
                </c:pt>
                <c:pt idx="333">
                  <c:v>5.7812500000000017E-2</c:v>
                </c:pt>
                <c:pt idx="334">
                  <c:v>5.7986111111111072E-2</c:v>
                </c:pt>
                <c:pt idx="335">
                  <c:v>5.8159722222222064E-2</c:v>
                </c:pt>
                <c:pt idx="336">
                  <c:v>5.8333333333333341E-2</c:v>
                </c:pt>
                <c:pt idx="337">
                  <c:v>5.8506944444444403E-2</c:v>
                </c:pt>
                <c:pt idx="338">
                  <c:v>5.8680555555555382E-2</c:v>
                </c:pt>
                <c:pt idx="339">
                  <c:v>5.8854166666666465E-2</c:v>
                </c:pt>
                <c:pt idx="340">
                  <c:v>5.9027777777777679E-2</c:v>
                </c:pt>
                <c:pt idx="341">
                  <c:v>5.9201388888888734E-2</c:v>
                </c:pt>
                <c:pt idx="342">
                  <c:v>5.9374999999999935E-2</c:v>
                </c:pt>
                <c:pt idx="343">
                  <c:v>5.9548611111111073E-2</c:v>
                </c:pt>
                <c:pt idx="344">
                  <c:v>5.9722222222222197E-2</c:v>
                </c:pt>
                <c:pt idx="345">
                  <c:v>5.9895833333333343E-2</c:v>
                </c:pt>
                <c:pt idx="346">
                  <c:v>6.0069444444444405E-2</c:v>
                </c:pt>
                <c:pt idx="347">
                  <c:v>6.0243055555555376E-2</c:v>
                </c:pt>
                <c:pt idx="348">
                  <c:v>6.0416666666666577E-2</c:v>
                </c:pt>
                <c:pt idx="349">
                  <c:v>6.0590277777777646E-2</c:v>
                </c:pt>
                <c:pt idx="350">
                  <c:v>6.0763888888888833E-2</c:v>
                </c:pt>
                <c:pt idx="351">
                  <c:v>6.0937499999999943E-2</c:v>
                </c:pt>
                <c:pt idx="352">
                  <c:v>6.1111111111110977E-2</c:v>
                </c:pt>
                <c:pt idx="353">
                  <c:v>6.1284722222222032E-2</c:v>
                </c:pt>
                <c:pt idx="354">
                  <c:v>6.1458333333333233E-2</c:v>
                </c:pt>
                <c:pt idx="355">
                  <c:v>6.1631944444444316E-2</c:v>
                </c:pt>
                <c:pt idx="356">
                  <c:v>6.1805555555555364E-2</c:v>
                </c:pt>
                <c:pt idx="357">
                  <c:v>6.1979166666666377E-2</c:v>
                </c:pt>
                <c:pt idx="358">
                  <c:v>6.2152777777777592E-2</c:v>
                </c:pt>
                <c:pt idx="359">
                  <c:v>6.2326388888888834E-2</c:v>
                </c:pt>
                <c:pt idx="360">
                  <c:v>6.2499999999999924E-2</c:v>
                </c:pt>
                <c:pt idx="361">
                  <c:v>6.2673611111111055E-2</c:v>
                </c:pt>
                <c:pt idx="362">
                  <c:v>6.2847222222222124E-2</c:v>
                </c:pt>
                <c:pt idx="363">
                  <c:v>6.3020833333333248E-2</c:v>
                </c:pt>
                <c:pt idx="364">
                  <c:v>6.31944444444444E-2</c:v>
                </c:pt>
                <c:pt idx="365">
                  <c:v>6.33680555555554E-2</c:v>
                </c:pt>
                <c:pt idx="366">
                  <c:v>6.3541666666666469E-2</c:v>
                </c:pt>
                <c:pt idx="367">
                  <c:v>6.3715277777777593E-2</c:v>
                </c:pt>
                <c:pt idx="368">
                  <c:v>6.3888888888888704E-2</c:v>
                </c:pt>
                <c:pt idx="369">
                  <c:v>6.4062499999999994E-2</c:v>
                </c:pt>
                <c:pt idx="370">
                  <c:v>6.4236111111111036E-2</c:v>
                </c:pt>
                <c:pt idx="371">
                  <c:v>6.4409722222222118E-2</c:v>
                </c:pt>
                <c:pt idx="372">
                  <c:v>6.4583333333333354E-2</c:v>
                </c:pt>
                <c:pt idx="373">
                  <c:v>6.4756944444444464E-2</c:v>
                </c:pt>
                <c:pt idx="374">
                  <c:v>6.4930555555555394E-2</c:v>
                </c:pt>
                <c:pt idx="375">
                  <c:v>6.5104166666666477E-2</c:v>
                </c:pt>
                <c:pt idx="376">
                  <c:v>6.527777777777756E-2</c:v>
                </c:pt>
                <c:pt idx="377">
                  <c:v>6.5451388888888795E-2</c:v>
                </c:pt>
                <c:pt idx="378">
                  <c:v>6.5624999999999822E-2</c:v>
                </c:pt>
                <c:pt idx="379">
                  <c:v>6.5798611111111155E-2</c:v>
                </c:pt>
                <c:pt idx="380">
                  <c:v>6.5972222222222127E-2</c:v>
                </c:pt>
                <c:pt idx="381">
                  <c:v>6.6145833333333154E-2</c:v>
                </c:pt>
                <c:pt idx="382">
                  <c:v>6.6319444444444375E-2</c:v>
                </c:pt>
                <c:pt idx="383">
                  <c:v>6.6493055555555403E-2</c:v>
                </c:pt>
                <c:pt idx="384">
                  <c:v>6.6666666666666471E-2</c:v>
                </c:pt>
                <c:pt idx="385">
                  <c:v>6.6840277777777568E-2</c:v>
                </c:pt>
                <c:pt idx="386">
                  <c:v>6.7013888888888831E-2</c:v>
                </c:pt>
                <c:pt idx="387">
                  <c:v>6.7187499999999928E-2</c:v>
                </c:pt>
                <c:pt idx="388">
                  <c:v>6.7361111111111038E-2</c:v>
                </c:pt>
                <c:pt idx="389">
                  <c:v>6.7534722222222135E-2</c:v>
                </c:pt>
                <c:pt idx="390">
                  <c:v>6.7708333333333343E-2</c:v>
                </c:pt>
                <c:pt idx="391">
                  <c:v>6.7881944444444384E-2</c:v>
                </c:pt>
                <c:pt idx="392">
                  <c:v>6.8055555555555369E-2</c:v>
                </c:pt>
                <c:pt idx="393">
                  <c:v>6.822916666666641E-2</c:v>
                </c:pt>
                <c:pt idx="394">
                  <c:v>6.840277777777759E-2</c:v>
                </c:pt>
                <c:pt idx="395">
                  <c:v>6.8576388888888784E-2</c:v>
                </c:pt>
                <c:pt idx="396">
                  <c:v>6.8749999999999811E-2</c:v>
                </c:pt>
                <c:pt idx="397">
                  <c:v>6.8923611111111033E-2</c:v>
                </c:pt>
                <c:pt idx="398">
                  <c:v>6.9097222222222185E-2</c:v>
                </c:pt>
                <c:pt idx="399">
                  <c:v>6.9270833333333212E-2</c:v>
                </c:pt>
                <c:pt idx="400">
                  <c:v>6.9444444444444378E-2</c:v>
                </c:pt>
                <c:pt idx="401">
                  <c:v>6.9618055555555391E-2</c:v>
                </c:pt>
                <c:pt idx="402">
                  <c:v>6.9791666666666571E-2</c:v>
                </c:pt>
                <c:pt idx="403">
                  <c:v>6.9965277777777571E-2</c:v>
                </c:pt>
                <c:pt idx="404">
                  <c:v>7.0138888888888723E-2</c:v>
                </c:pt>
                <c:pt idx="405">
                  <c:v>7.0312499999999986E-2</c:v>
                </c:pt>
                <c:pt idx="406">
                  <c:v>7.0486111111111013E-2</c:v>
                </c:pt>
                <c:pt idx="407">
                  <c:v>7.0659722222222013E-2</c:v>
                </c:pt>
                <c:pt idx="408">
                  <c:v>7.0833333333333318E-2</c:v>
                </c:pt>
                <c:pt idx="409">
                  <c:v>7.1006944444444386E-2</c:v>
                </c:pt>
                <c:pt idx="410">
                  <c:v>7.1180555555555344E-2</c:v>
                </c:pt>
                <c:pt idx="411">
                  <c:v>7.1354166666666455E-2</c:v>
                </c:pt>
                <c:pt idx="412">
                  <c:v>7.1527777777777565E-2</c:v>
                </c:pt>
                <c:pt idx="413">
                  <c:v>7.1701388888888731E-2</c:v>
                </c:pt>
                <c:pt idx="414">
                  <c:v>7.1874999999999814E-2</c:v>
                </c:pt>
                <c:pt idx="415">
                  <c:v>7.2048611111111008E-2</c:v>
                </c:pt>
                <c:pt idx="416">
                  <c:v>7.2222222222222118E-2</c:v>
                </c:pt>
                <c:pt idx="417">
                  <c:v>7.2395833333333326E-2</c:v>
                </c:pt>
                <c:pt idx="418">
                  <c:v>7.2569444444444367E-2</c:v>
                </c:pt>
                <c:pt idx="419">
                  <c:v>7.2743055555555339E-2</c:v>
                </c:pt>
                <c:pt idx="420">
                  <c:v>7.2916666666666574E-2</c:v>
                </c:pt>
                <c:pt idx="421">
                  <c:v>7.3090277777777574E-2</c:v>
                </c:pt>
                <c:pt idx="422">
                  <c:v>7.3263888888888767E-2</c:v>
                </c:pt>
                <c:pt idx="423">
                  <c:v>7.3437499999999906E-2</c:v>
                </c:pt>
                <c:pt idx="424">
                  <c:v>7.3611111111110933E-2</c:v>
                </c:pt>
                <c:pt idx="425">
                  <c:v>7.3784722222222113E-2</c:v>
                </c:pt>
                <c:pt idx="426">
                  <c:v>7.3958333333333223E-2</c:v>
                </c:pt>
                <c:pt idx="427">
                  <c:v>7.4131944444444348E-2</c:v>
                </c:pt>
                <c:pt idx="428">
                  <c:v>7.4305555555555333E-2</c:v>
                </c:pt>
                <c:pt idx="429">
                  <c:v>7.4479166666666444E-2</c:v>
                </c:pt>
                <c:pt idx="430">
                  <c:v>7.4652777777777554E-2</c:v>
                </c:pt>
                <c:pt idx="431">
                  <c:v>7.4826388888888817E-2</c:v>
                </c:pt>
                <c:pt idx="432">
                  <c:v>7.4999999999999914E-2</c:v>
                </c:pt>
                <c:pt idx="433">
                  <c:v>7.5173611111111011E-2</c:v>
                </c:pt>
                <c:pt idx="434">
                  <c:v>7.5347222222222107E-2</c:v>
                </c:pt>
                <c:pt idx="435">
                  <c:v>7.5520833333333134E-2</c:v>
                </c:pt>
                <c:pt idx="436">
                  <c:v>7.5694444444444384E-2</c:v>
                </c:pt>
                <c:pt idx="437">
                  <c:v>7.5868055555555411E-2</c:v>
                </c:pt>
                <c:pt idx="438">
                  <c:v>7.604166666666641E-2</c:v>
                </c:pt>
                <c:pt idx="439">
                  <c:v>7.6215277777777549E-2</c:v>
                </c:pt>
                <c:pt idx="440">
                  <c:v>7.638888888888877E-2</c:v>
                </c:pt>
                <c:pt idx="441">
                  <c:v>7.6562499999999922E-2</c:v>
                </c:pt>
                <c:pt idx="442">
                  <c:v>7.6736111111111005E-2</c:v>
                </c:pt>
                <c:pt idx="443">
                  <c:v>7.6909722222222004E-2</c:v>
                </c:pt>
                <c:pt idx="444">
                  <c:v>7.7083333333333295E-2</c:v>
                </c:pt>
                <c:pt idx="445">
                  <c:v>7.725694444444435E-2</c:v>
                </c:pt>
                <c:pt idx="446">
                  <c:v>7.7430555555555322E-2</c:v>
                </c:pt>
                <c:pt idx="447">
                  <c:v>7.7604166666666419E-2</c:v>
                </c:pt>
                <c:pt idx="448">
                  <c:v>7.7777777777777599E-2</c:v>
                </c:pt>
                <c:pt idx="449">
                  <c:v>7.7951388888888737E-2</c:v>
                </c:pt>
                <c:pt idx="450">
                  <c:v>7.8124999999999833E-2</c:v>
                </c:pt>
                <c:pt idx="451">
                  <c:v>7.8298611111111013E-2</c:v>
                </c:pt>
                <c:pt idx="452">
                  <c:v>7.847222222222211E-2</c:v>
                </c:pt>
                <c:pt idx="453">
                  <c:v>7.8645833333333109E-2</c:v>
                </c:pt>
                <c:pt idx="454">
                  <c:v>7.8819444444444373E-2</c:v>
                </c:pt>
                <c:pt idx="455">
                  <c:v>7.8993055555555414E-2</c:v>
                </c:pt>
                <c:pt idx="456">
                  <c:v>7.9166666666666566E-2</c:v>
                </c:pt>
                <c:pt idx="457">
                  <c:v>7.9340277777777538E-2</c:v>
                </c:pt>
                <c:pt idx="458">
                  <c:v>7.9513888888888815E-2</c:v>
                </c:pt>
                <c:pt idx="459">
                  <c:v>7.9687499999999911E-2</c:v>
                </c:pt>
                <c:pt idx="460">
                  <c:v>7.9861111111111008E-2</c:v>
                </c:pt>
                <c:pt idx="461">
                  <c:v>8.0034722222222229E-2</c:v>
                </c:pt>
                <c:pt idx="462">
                  <c:v>8.0208333333333243E-2</c:v>
                </c:pt>
                <c:pt idx="463">
                  <c:v>8.0381944444444201E-2</c:v>
                </c:pt>
                <c:pt idx="464">
                  <c:v>8.0555555555555589E-2</c:v>
                </c:pt>
                <c:pt idx="465">
                  <c:v>8.0729166666666713E-2</c:v>
                </c:pt>
                <c:pt idx="466">
                  <c:v>8.0902777777777532E-2</c:v>
                </c:pt>
                <c:pt idx="467">
                  <c:v>8.1076388888888726E-2</c:v>
                </c:pt>
                <c:pt idx="468">
                  <c:v>8.1249999999999767E-2</c:v>
                </c:pt>
                <c:pt idx="469">
                  <c:v>8.1423611111110697E-2</c:v>
                </c:pt>
                <c:pt idx="470">
                  <c:v>8.1597222222222252E-2</c:v>
                </c:pt>
                <c:pt idx="471">
                  <c:v>8.1770833333333251E-2</c:v>
                </c:pt>
                <c:pt idx="472">
                  <c:v>8.1944444444444264E-2</c:v>
                </c:pt>
                <c:pt idx="473">
                  <c:v>8.2118055555555264E-2</c:v>
                </c:pt>
                <c:pt idx="474">
                  <c:v>8.2291666666666555E-2</c:v>
                </c:pt>
                <c:pt idx="475">
                  <c:v>8.2465277777777513E-2</c:v>
                </c:pt>
                <c:pt idx="476">
                  <c:v>8.2638888888888748E-2</c:v>
                </c:pt>
                <c:pt idx="477">
                  <c:v>8.2812499999999747E-2</c:v>
                </c:pt>
                <c:pt idx="478">
                  <c:v>8.2986111111110678E-2</c:v>
                </c:pt>
                <c:pt idx="479">
                  <c:v>8.3159722222222232E-2</c:v>
                </c:pt>
                <c:pt idx="480">
                  <c:v>8.3333333333333218E-2</c:v>
                </c:pt>
                <c:pt idx="481">
                  <c:v>8.3506944444444495E-2</c:v>
                </c:pt>
                <c:pt idx="482">
                  <c:v>8.368055555555548E-2</c:v>
                </c:pt>
                <c:pt idx="483">
                  <c:v>8.3854166666666813E-2</c:v>
                </c:pt>
                <c:pt idx="484">
                  <c:v>8.402777777777766E-2</c:v>
                </c:pt>
                <c:pt idx="485">
                  <c:v>8.4201388888888742E-2</c:v>
                </c:pt>
                <c:pt idx="486">
                  <c:v>8.4375000000000006E-2</c:v>
                </c:pt>
                <c:pt idx="487">
                  <c:v>8.4548611111110852E-2</c:v>
                </c:pt>
                <c:pt idx="488">
                  <c:v>8.4722222222222213E-2</c:v>
                </c:pt>
                <c:pt idx="489">
                  <c:v>8.4895833333333323E-2</c:v>
                </c:pt>
                <c:pt idx="490">
                  <c:v>8.5069444444444225E-2</c:v>
                </c:pt>
                <c:pt idx="491">
                  <c:v>8.524305555555528E-2</c:v>
                </c:pt>
                <c:pt idx="492">
                  <c:v>8.5416666666666571E-2</c:v>
                </c:pt>
                <c:pt idx="493">
                  <c:v>8.5590277777777654E-2</c:v>
                </c:pt>
                <c:pt idx="494">
                  <c:v>8.5763888888888751E-2</c:v>
                </c:pt>
                <c:pt idx="495">
                  <c:v>8.5937500000000014E-2</c:v>
                </c:pt>
                <c:pt idx="496">
                  <c:v>8.6111111111110819E-2</c:v>
                </c:pt>
                <c:pt idx="497">
                  <c:v>8.6284722222222054E-2</c:v>
                </c:pt>
                <c:pt idx="498">
                  <c:v>8.6458333333333068E-2</c:v>
                </c:pt>
                <c:pt idx="499">
                  <c:v>8.6631944444444248E-2</c:v>
                </c:pt>
                <c:pt idx="500">
                  <c:v>8.6805555555555469E-2</c:v>
                </c:pt>
                <c:pt idx="501">
                  <c:v>8.6979166666666566E-2</c:v>
                </c:pt>
                <c:pt idx="502">
                  <c:v>8.7152777777777524E-2</c:v>
                </c:pt>
                <c:pt idx="503">
                  <c:v>8.7326388888888745E-2</c:v>
                </c:pt>
                <c:pt idx="504">
                  <c:v>8.7499999999999745E-2</c:v>
                </c:pt>
                <c:pt idx="505">
                  <c:v>8.7673611111110702E-2</c:v>
                </c:pt>
                <c:pt idx="506">
                  <c:v>8.7847222222221966E-2</c:v>
                </c:pt>
                <c:pt idx="507">
                  <c:v>8.8020833333333326E-2</c:v>
                </c:pt>
                <c:pt idx="508">
                  <c:v>8.8194444444444464E-2</c:v>
                </c:pt>
                <c:pt idx="509">
                  <c:v>8.8368055555555505E-2</c:v>
                </c:pt>
                <c:pt idx="510">
                  <c:v>8.8541666666666713E-2</c:v>
                </c:pt>
                <c:pt idx="511">
                  <c:v>8.8715277777777643E-2</c:v>
                </c:pt>
                <c:pt idx="512">
                  <c:v>8.8888888888888726E-2</c:v>
                </c:pt>
                <c:pt idx="513">
                  <c:v>8.9062500000000017E-2</c:v>
                </c:pt>
                <c:pt idx="514">
                  <c:v>8.9236111111110836E-2</c:v>
                </c:pt>
                <c:pt idx="515">
                  <c:v>8.9409722222221946E-2</c:v>
                </c:pt>
                <c:pt idx="516">
                  <c:v>8.9583333333333237E-2</c:v>
                </c:pt>
                <c:pt idx="517">
                  <c:v>8.9756944444444445E-2</c:v>
                </c:pt>
                <c:pt idx="518">
                  <c:v>8.9930555555555444E-2</c:v>
                </c:pt>
                <c:pt idx="519">
                  <c:v>9.0104166666666693E-2</c:v>
                </c:pt>
                <c:pt idx="520">
                  <c:v>9.0277777777777513E-2</c:v>
                </c:pt>
                <c:pt idx="521">
                  <c:v>9.0451388888888748E-2</c:v>
                </c:pt>
                <c:pt idx="522">
                  <c:v>9.0625000000000122E-2</c:v>
                </c:pt>
                <c:pt idx="523">
                  <c:v>9.0798611111110844E-2</c:v>
                </c:pt>
                <c:pt idx="524">
                  <c:v>9.0972222222221968E-2</c:v>
                </c:pt>
                <c:pt idx="525">
                  <c:v>9.1145833333333204E-2</c:v>
                </c:pt>
                <c:pt idx="526">
                  <c:v>9.1319444444444148E-2</c:v>
                </c:pt>
                <c:pt idx="527">
                  <c:v>9.1493055555555231E-2</c:v>
                </c:pt>
                <c:pt idx="528">
                  <c:v>9.1666666666666674E-2</c:v>
                </c:pt>
                <c:pt idx="529">
                  <c:v>9.1840277777777507E-2</c:v>
                </c:pt>
                <c:pt idx="530">
                  <c:v>9.2013888888888604E-2</c:v>
                </c:pt>
                <c:pt idx="531">
                  <c:v>9.2187499999999728E-2</c:v>
                </c:pt>
                <c:pt idx="532">
                  <c:v>9.2361111111110714E-2</c:v>
                </c:pt>
                <c:pt idx="533">
                  <c:v>9.2534722222222157E-2</c:v>
                </c:pt>
                <c:pt idx="534">
                  <c:v>9.2708333333333226E-2</c:v>
                </c:pt>
                <c:pt idx="535">
                  <c:v>9.2881944444444156E-2</c:v>
                </c:pt>
                <c:pt idx="536">
                  <c:v>9.3055555555555572E-2</c:v>
                </c:pt>
                <c:pt idx="537">
                  <c:v>9.322916666666671E-2</c:v>
                </c:pt>
                <c:pt idx="538">
                  <c:v>9.3402777777777501E-2</c:v>
                </c:pt>
                <c:pt idx="539">
                  <c:v>9.3576388888888862E-2</c:v>
                </c:pt>
                <c:pt idx="540">
                  <c:v>9.3750000000000014E-2</c:v>
                </c:pt>
                <c:pt idx="541">
                  <c:v>9.3923611111110847E-2</c:v>
                </c:pt>
                <c:pt idx="542">
                  <c:v>9.4097222222222193E-2</c:v>
                </c:pt>
                <c:pt idx="543">
                  <c:v>9.4270833333333068E-2</c:v>
                </c:pt>
                <c:pt idx="544">
                  <c:v>9.4444444444444248E-2</c:v>
                </c:pt>
                <c:pt idx="545">
                  <c:v>9.46180555555554E-2</c:v>
                </c:pt>
                <c:pt idx="546">
                  <c:v>9.4791666666666691E-2</c:v>
                </c:pt>
                <c:pt idx="547">
                  <c:v>9.4965277777777662E-2</c:v>
                </c:pt>
                <c:pt idx="548">
                  <c:v>9.5138888888888717E-2</c:v>
                </c:pt>
                <c:pt idx="549">
                  <c:v>9.5312499999999842E-2</c:v>
                </c:pt>
                <c:pt idx="550">
                  <c:v>9.5486111111110702E-2</c:v>
                </c:pt>
                <c:pt idx="551">
                  <c:v>9.5659722222222174E-2</c:v>
                </c:pt>
                <c:pt idx="552">
                  <c:v>9.5833333333333201E-2</c:v>
                </c:pt>
                <c:pt idx="553">
                  <c:v>9.6006944444444228E-2</c:v>
                </c:pt>
                <c:pt idx="554">
                  <c:v>9.6180555555555214E-2</c:v>
                </c:pt>
                <c:pt idx="555">
                  <c:v>9.6354166666666657E-2</c:v>
                </c:pt>
                <c:pt idx="556">
                  <c:v>9.6527777777777615E-2</c:v>
                </c:pt>
                <c:pt idx="557">
                  <c:v>9.6701388888888754E-2</c:v>
                </c:pt>
                <c:pt idx="558">
                  <c:v>9.6875000000000017E-2</c:v>
                </c:pt>
                <c:pt idx="559">
                  <c:v>9.7048611111110669E-2</c:v>
                </c:pt>
                <c:pt idx="560">
                  <c:v>9.7222222222221946E-2</c:v>
                </c:pt>
                <c:pt idx="561">
                  <c:v>9.7395833333333182E-2</c:v>
                </c:pt>
                <c:pt idx="562">
                  <c:v>9.7569444444444264E-2</c:v>
                </c:pt>
                <c:pt idx="563">
                  <c:v>9.774305555555525E-2</c:v>
                </c:pt>
                <c:pt idx="564">
                  <c:v>9.7916666666666555E-2</c:v>
                </c:pt>
                <c:pt idx="565">
                  <c:v>9.8090277777777568E-2</c:v>
                </c:pt>
                <c:pt idx="566">
                  <c:v>9.8263888888888748E-2</c:v>
                </c:pt>
                <c:pt idx="567">
                  <c:v>9.8437499999999997E-2</c:v>
                </c:pt>
                <c:pt idx="568">
                  <c:v>9.8611111111110802E-2</c:v>
                </c:pt>
                <c:pt idx="569">
                  <c:v>9.8784722222222204E-2</c:v>
                </c:pt>
                <c:pt idx="570">
                  <c:v>9.8958333333333301E-2</c:v>
                </c:pt>
                <c:pt idx="571">
                  <c:v>9.91319444444443E-2</c:v>
                </c:pt>
                <c:pt idx="572">
                  <c:v>9.9305555555555383E-2</c:v>
                </c:pt>
                <c:pt idx="573">
                  <c:v>9.9479166666666549E-2</c:v>
                </c:pt>
                <c:pt idx="574">
                  <c:v>9.9652777777777604E-2</c:v>
                </c:pt>
                <c:pt idx="575">
                  <c:v>9.9826388888888853E-2</c:v>
                </c:pt>
                <c:pt idx="576">
                  <c:v>0.10000000000000002</c:v>
                </c:pt>
                <c:pt idx="577">
                  <c:v>0.10017361111111098</c:v>
                </c:pt>
                <c:pt idx="578">
                  <c:v>0.10034722222222192</c:v>
                </c:pt>
                <c:pt idx="579">
                  <c:v>0.10052083333333302</c:v>
                </c:pt>
                <c:pt idx="580">
                  <c:v>0.10069444444444424</c:v>
                </c:pt>
                <c:pt idx="581">
                  <c:v>0.10086805555555524</c:v>
                </c:pt>
                <c:pt idx="582">
                  <c:v>0.10104166666666636</c:v>
                </c:pt>
                <c:pt idx="583">
                  <c:v>0.10121527777777757</c:v>
                </c:pt>
                <c:pt idx="584">
                  <c:v>0.10138888888888846</c:v>
                </c:pt>
                <c:pt idx="585">
                  <c:v>0.10156249999999968</c:v>
                </c:pt>
                <c:pt idx="586">
                  <c:v>0.10173611111111103</c:v>
                </c:pt>
                <c:pt idx="587">
                  <c:v>0.10190972222222201</c:v>
                </c:pt>
                <c:pt idx="588">
                  <c:v>0.10208333333333301</c:v>
                </c:pt>
                <c:pt idx="589">
                  <c:v>0.10225694444444412</c:v>
                </c:pt>
                <c:pt idx="590">
                  <c:v>0.10243055555555523</c:v>
                </c:pt>
                <c:pt idx="591">
                  <c:v>0.10260416666666645</c:v>
                </c:pt>
                <c:pt idx="592">
                  <c:v>0.10277777777777752</c:v>
                </c:pt>
                <c:pt idx="593">
                  <c:v>0.10295138888888855</c:v>
                </c:pt>
                <c:pt idx="594">
                  <c:v>0.10312499999999969</c:v>
                </c:pt>
                <c:pt idx="595">
                  <c:v>0.10329861111111099</c:v>
                </c:pt>
                <c:pt idx="596">
                  <c:v>0.10347222222222208</c:v>
                </c:pt>
                <c:pt idx="597">
                  <c:v>0.10364583333333302</c:v>
                </c:pt>
                <c:pt idx="598">
                  <c:v>0.10381944444444408</c:v>
                </c:pt>
                <c:pt idx="599">
                  <c:v>0.10399305555555537</c:v>
                </c:pt>
                <c:pt idx="600">
                  <c:v>0.10416666666666652</c:v>
                </c:pt>
                <c:pt idx="601">
                  <c:v>0.10434027777777746</c:v>
                </c:pt>
                <c:pt idx="602">
                  <c:v>0.10451388888888856</c:v>
                </c:pt>
                <c:pt idx="603">
                  <c:v>0.10468749999999956</c:v>
                </c:pt>
                <c:pt idx="604">
                  <c:v>0.10486111111111079</c:v>
                </c:pt>
                <c:pt idx="605">
                  <c:v>0.10503472222222213</c:v>
                </c:pt>
                <c:pt idx="606">
                  <c:v>0.105208333333333</c:v>
                </c:pt>
                <c:pt idx="607">
                  <c:v>0.10538194444444411</c:v>
                </c:pt>
                <c:pt idx="608">
                  <c:v>0.10555555555555522</c:v>
                </c:pt>
                <c:pt idx="609">
                  <c:v>0.10572916666666646</c:v>
                </c:pt>
                <c:pt idx="610">
                  <c:v>0.10590277777777755</c:v>
                </c:pt>
                <c:pt idx="611">
                  <c:v>0.10607638888888862</c:v>
                </c:pt>
                <c:pt idx="612">
                  <c:v>0.10624999999999965</c:v>
                </c:pt>
                <c:pt idx="613">
                  <c:v>0.10642361111111097</c:v>
                </c:pt>
                <c:pt idx="614">
                  <c:v>0.10659722222222209</c:v>
                </c:pt>
                <c:pt idx="615">
                  <c:v>0.10677083333333302</c:v>
                </c:pt>
                <c:pt idx="616">
                  <c:v>0.10694444444444412</c:v>
                </c:pt>
                <c:pt idx="617">
                  <c:v>0.10711805555555522</c:v>
                </c:pt>
                <c:pt idx="618">
                  <c:v>0.10729166666666654</c:v>
                </c:pt>
                <c:pt idx="619">
                  <c:v>0.10746527777777762</c:v>
                </c:pt>
                <c:pt idx="620">
                  <c:v>0.10763888888888856</c:v>
                </c:pt>
                <c:pt idx="621">
                  <c:v>0.10781249999999958</c:v>
                </c:pt>
                <c:pt idx="622">
                  <c:v>0.10798611111111094</c:v>
                </c:pt>
                <c:pt idx="623">
                  <c:v>0.10815972222222205</c:v>
                </c:pt>
                <c:pt idx="624">
                  <c:v>0.10833333333333299</c:v>
                </c:pt>
                <c:pt idx="625">
                  <c:v>0.10850694444444421</c:v>
                </c:pt>
                <c:pt idx="626">
                  <c:v>0.10868055555555522</c:v>
                </c:pt>
                <c:pt idx="627">
                  <c:v>0.10885416666666632</c:v>
                </c:pt>
                <c:pt idx="628">
                  <c:v>0.10902777777777756</c:v>
                </c:pt>
                <c:pt idx="629">
                  <c:v>0.10920138888888865</c:v>
                </c:pt>
                <c:pt idx="630">
                  <c:v>0.10937499999999965</c:v>
                </c:pt>
                <c:pt idx="631">
                  <c:v>0.10954861111111076</c:v>
                </c:pt>
                <c:pt idx="632">
                  <c:v>0.10972222222222219</c:v>
                </c:pt>
                <c:pt idx="633">
                  <c:v>0.1098958333333331</c:v>
                </c:pt>
                <c:pt idx="634">
                  <c:v>0.11006944444444412</c:v>
                </c:pt>
                <c:pt idx="635">
                  <c:v>0.11024305555555534</c:v>
                </c:pt>
                <c:pt idx="636">
                  <c:v>0.1104166666666664</c:v>
                </c:pt>
                <c:pt idx="637">
                  <c:v>0.11059027777777761</c:v>
                </c:pt>
                <c:pt idx="638">
                  <c:v>0.11076388888888868</c:v>
                </c:pt>
                <c:pt idx="639">
                  <c:v>0.11093749999999958</c:v>
                </c:pt>
                <c:pt idx="640">
                  <c:v>0.11111111111111091</c:v>
                </c:pt>
                <c:pt idx="641">
                  <c:v>0.11128472222222213</c:v>
                </c:pt>
                <c:pt idx="642">
                  <c:v>0.11145833333333295</c:v>
                </c:pt>
                <c:pt idx="643">
                  <c:v>0.11163194444444417</c:v>
                </c:pt>
                <c:pt idx="644">
                  <c:v>0.11180555555555528</c:v>
                </c:pt>
                <c:pt idx="645">
                  <c:v>0.11197916666666632</c:v>
                </c:pt>
                <c:pt idx="646">
                  <c:v>0.11215277777777753</c:v>
                </c:pt>
                <c:pt idx="647">
                  <c:v>0.11232638888888863</c:v>
                </c:pt>
                <c:pt idx="648">
                  <c:v>0.11249999999999961</c:v>
                </c:pt>
                <c:pt idx="649">
                  <c:v>0.112673611111111</c:v>
                </c:pt>
                <c:pt idx="650">
                  <c:v>0.11284722222222197</c:v>
                </c:pt>
                <c:pt idx="651">
                  <c:v>0.11302083333333306</c:v>
                </c:pt>
                <c:pt idx="652">
                  <c:v>0.11319444444444424</c:v>
                </c:pt>
                <c:pt idx="653">
                  <c:v>0.11336805555555519</c:v>
                </c:pt>
                <c:pt idx="654">
                  <c:v>0.1135416666666664</c:v>
                </c:pt>
                <c:pt idx="655">
                  <c:v>0.11371527777777761</c:v>
                </c:pt>
                <c:pt idx="656">
                  <c:v>0.1138888888888885</c:v>
                </c:pt>
                <c:pt idx="657">
                  <c:v>0.11406249999999966</c:v>
                </c:pt>
                <c:pt idx="658">
                  <c:v>0.11423611111111104</c:v>
                </c:pt>
                <c:pt idx="659">
                  <c:v>0.11440972222222204</c:v>
                </c:pt>
                <c:pt idx="660">
                  <c:v>0.11458333333333302</c:v>
                </c:pt>
                <c:pt idx="661">
                  <c:v>0.11475694444444422</c:v>
                </c:pt>
                <c:pt idx="662">
                  <c:v>0.11493055555555527</c:v>
                </c:pt>
                <c:pt idx="663">
                  <c:v>0.11510416666666648</c:v>
                </c:pt>
                <c:pt idx="664">
                  <c:v>0.11527777777777755</c:v>
                </c:pt>
                <c:pt idx="665">
                  <c:v>0.11545138888888852</c:v>
                </c:pt>
                <c:pt idx="666">
                  <c:v>0.11562499999999971</c:v>
                </c:pt>
                <c:pt idx="667">
                  <c:v>0.11579861111111102</c:v>
                </c:pt>
                <c:pt idx="668">
                  <c:v>0.11597222222222209</c:v>
                </c:pt>
                <c:pt idx="669">
                  <c:v>0.11614583333333307</c:v>
                </c:pt>
                <c:pt idx="670">
                  <c:v>0.11631944444444406</c:v>
                </c:pt>
                <c:pt idx="671">
                  <c:v>0.11649305555555538</c:v>
                </c:pt>
                <c:pt idx="672">
                  <c:v>0.1166666666666665</c:v>
                </c:pt>
                <c:pt idx="673">
                  <c:v>0.1168402777777775</c:v>
                </c:pt>
                <c:pt idx="674">
                  <c:v>0.1170138888888886</c:v>
                </c:pt>
                <c:pt idx="675">
                  <c:v>0.1171874999999996</c:v>
                </c:pt>
                <c:pt idx="676">
                  <c:v>0.11736111111111094</c:v>
                </c:pt>
                <c:pt idx="677">
                  <c:v>0.11753472222222215</c:v>
                </c:pt>
                <c:pt idx="678">
                  <c:v>0.11770833333333304</c:v>
                </c:pt>
                <c:pt idx="679">
                  <c:v>0.11788194444444412</c:v>
                </c:pt>
                <c:pt idx="680">
                  <c:v>0.1180555555555553</c:v>
                </c:pt>
                <c:pt idx="681">
                  <c:v>0.11822916666666647</c:v>
                </c:pt>
                <c:pt idx="682">
                  <c:v>0.11840277777777758</c:v>
                </c:pt>
                <c:pt idx="683">
                  <c:v>0.11857638888888865</c:v>
                </c:pt>
                <c:pt idx="684">
                  <c:v>0.11874999999999962</c:v>
                </c:pt>
                <c:pt idx="685">
                  <c:v>0.11892361111111098</c:v>
                </c:pt>
                <c:pt idx="686">
                  <c:v>0.11909722222222212</c:v>
                </c:pt>
                <c:pt idx="687">
                  <c:v>0.1192708333333331</c:v>
                </c:pt>
                <c:pt idx="688">
                  <c:v>0.11944444444444416</c:v>
                </c:pt>
                <c:pt idx="689">
                  <c:v>0.11961805555555526</c:v>
                </c:pt>
                <c:pt idx="690">
                  <c:v>0.11979166666666653</c:v>
                </c:pt>
                <c:pt idx="691">
                  <c:v>0.1199652777777776</c:v>
                </c:pt>
                <c:pt idx="692">
                  <c:v>0.1201388888888885</c:v>
                </c:pt>
                <c:pt idx="693">
                  <c:v>0.1203124999999995</c:v>
                </c:pt>
                <c:pt idx="694">
                  <c:v>0.12048611111111072</c:v>
                </c:pt>
                <c:pt idx="695">
                  <c:v>0.12065972222222199</c:v>
                </c:pt>
                <c:pt idx="696">
                  <c:v>0.12083333333333296</c:v>
                </c:pt>
                <c:pt idx="697">
                  <c:v>0.12100694444444417</c:v>
                </c:pt>
                <c:pt idx="698">
                  <c:v>0.12118055555555519</c:v>
                </c:pt>
                <c:pt idx="699">
                  <c:v>0.12135416666666628</c:v>
                </c:pt>
                <c:pt idx="700">
                  <c:v>0.1215277777777775</c:v>
                </c:pt>
                <c:pt idx="701">
                  <c:v>0.12170138888888861</c:v>
                </c:pt>
                <c:pt idx="702">
                  <c:v>0.12187499999999961</c:v>
                </c:pt>
                <c:pt idx="703">
                  <c:v>0.12204861111111072</c:v>
                </c:pt>
                <c:pt idx="704">
                  <c:v>0.12222222222222215</c:v>
                </c:pt>
                <c:pt idx="705">
                  <c:v>0.12239583333333302</c:v>
                </c:pt>
                <c:pt idx="706">
                  <c:v>0.12256944444444406</c:v>
                </c:pt>
                <c:pt idx="707">
                  <c:v>0.12274305555555527</c:v>
                </c:pt>
                <c:pt idx="708">
                  <c:v>0.12291666666666627</c:v>
                </c:pt>
                <c:pt idx="709">
                  <c:v>0.12309027777777758</c:v>
                </c:pt>
                <c:pt idx="710">
                  <c:v>0.12326388888888865</c:v>
                </c:pt>
                <c:pt idx="711">
                  <c:v>0.12343749999999958</c:v>
                </c:pt>
                <c:pt idx="712">
                  <c:v>0.12361111111111084</c:v>
                </c:pt>
                <c:pt idx="713">
                  <c:v>0.12378472222222209</c:v>
                </c:pt>
                <c:pt idx="714">
                  <c:v>0.12395833333333291</c:v>
                </c:pt>
                <c:pt idx="715">
                  <c:v>0.12413194444444417</c:v>
                </c:pt>
                <c:pt idx="716">
                  <c:v>0.12430555555555522</c:v>
                </c:pt>
                <c:pt idx="717">
                  <c:v>0.12447916666666627</c:v>
                </c:pt>
                <c:pt idx="718">
                  <c:v>0.12465277777777752</c:v>
                </c:pt>
                <c:pt idx="719">
                  <c:v>0.1248263888888886</c:v>
                </c:pt>
                <c:pt idx="720">
                  <c:v>0.1249999999999996</c:v>
                </c:pt>
                <c:pt idx="721">
                  <c:v>0.12517361111111067</c:v>
                </c:pt>
                <c:pt idx="722">
                  <c:v>0.12534722222222194</c:v>
                </c:pt>
                <c:pt idx="723">
                  <c:v>0.12552083333333292</c:v>
                </c:pt>
                <c:pt idx="724">
                  <c:v>0.12569444444444428</c:v>
                </c:pt>
                <c:pt idx="725">
                  <c:v>0.12586805555555516</c:v>
                </c:pt>
                <c:pt idx="726">
                  <c:v>0.12604166666666627</c:v>
                </c:pt>
                <c:pt idx="727">
                  <c:v>0.12621527777777741</c:v>
                </c:pt>
                <c:pt idx="728">
                  <c:v>0.1263888888888885</c:v>
                </c:pt>
                <c:pt idx="729">
                  <c:v>0.12656249999999974</c:v>
                </c:pt>
                <c:pt idx="730">
                  <c:v>0.12673611111111074</c:v>
                </c:pt>
                <c:pt idx="731">
                  <c:v>0.12690972222222191</c:v>
                </c:pt>
                <c:pt idx="732">
                  <c:v>0.12708333333333294</c:v>
                </c:pt>
                <c:pt idx="733">
                  <c:v>0.12725694444444421</c:v>
                </c:pt>
                <c:pt idx="734">
                  <c:v>0.12743055555555516</c:v>
                </c:pt>
                <c:pt idx="735">
                  <c:v>0.12760416666666627</c:v>
                </c:pt>
                <c:pt idx="736">
                  <c:v>0.12777777777777738</c:v>
                </c:pt>
                <c:pt idx="737">
                  <c:v>0.12795138888888849</c:v>
                </c:pt>
                <c:pt idx="738">
                  <c:v>0.1281249999999996</c:v>
                </c:pt>
                <c:pt idx="739">
                  <c:v>0.12829861111111071</c:v>
                </c:pt>
                <c:pt idx="740">
                  <c:v>0.1284722222222219</c:v>
                </c:pt>
                <c:pt idx="741">
                  <c:v>0.12864583333333293</c:v>
                </c:pt>
                <c:pt idx="742">
                  <c:v>0.12881944444444438</c:v>
                </c:pt>
                <c:pt idx="743">
                  <c:v>0.12899305555555521</c:v>
                </c:pt>
                <c:pt idx="744">
                  <c:v>0.12916666666666618</c:v>
                </c:pt>
                <c:pt idx="745">
                  <c:v>0.1293402777777774</c:v>
                </c:pt>
                <c:pt idx="746">
                  <c:v>0.12951388888888848</c:v>
                </c:pt>
                <c:pt idx="747">
                  <c:v>0.12968749999999959</c:v>
                </c:pt>
                <c:pt idx="748">
                  <c:v>0.12986111111111071</c:v>
                </c:pt>
                <c:pt idx="749">
                  <c:v>0.13003472222222184</c:v>
                </c:pt>
                <c:pt idx="750">
                  <c:v>0.13020833333333323</c:v>
                </c:pt>
                <c:pt idx="751">
                  <c:v>0.13038194444444404</c:v>
                </c:pt>
                <c:pt idx="752">
                  <c:v>0.13055555555555515</c:v>
                </c:pt>
                <c:pt idx="753">
                  <c:v>0.13072916666666626</c:v>
                </c:pt>
                <c:pt idx="754">
                  <c:v>0.1309027777777774</c:v>
                </c:pt>
                <c:pt idx="755">
                  <c:v>0.13107638888888848</c:v>
                </c:pt>
                <c:pt idx="756">
                  <c:v>0.13124999999999987</c:v>
                </c:pt>
                <c:pt idx="757">
                  <c:v>0.1314236111111107</c:v>
                </c:pt>
                <c:pt idx="758">
                  <c:v>0.13159722222222206</c:v>
                </c:pt>
                <c:pt idx="759">
                  <c:v>0.13177083333333292</c:v>
                </c:pt>
                <c:pt idx="760">
                  <c:v>0.13194444444444448</c:v>
                </c:pt>
                <c:pt idx="761">
                  <c:v>0.13211805555555514</c:v>
                </c:pt>
                <c:pt idx="762">
                  <c:v>0.13229166666666625</c:v>
                </c:pt>
                <c:pt idx="763">
                  <c:v>0.13246527777777758</c:v>
                </c:pt>
                <c:pt idx="764">
                  <c:v>0.13263888888888847</c:v>
                </c:pt>
                <c:pt idx="765">
                  <c:v>0.13281249999999983</c:v>
                </c:pt>
                <c:pt idx="766">
                  <c:v>0.13298611111111092</c:v>
                </c:pt>
                <c:pt idx="767">
                  <c:v>0.1331597222222218</c:v>
                </c:pt>
                <c:pt idx="768">
                  <c:v>0.13333333333333294</c:v>
                </c:pt>
                <c:pt idx="769">
                  <c:v>0.13350694444444425</c:v>
                </c:pt>
                <c:pt idx="770">
                  <c:v>0.13368055555555489</c:v>
                </c:pt>
                <c:pt idx="771">
                  <c:v>0.13385416666666625</c:v>
                </c:pt>
                <c:pt idx="772">
                  <c:v>0.13402777777777736</c:v>
                </c:pt>
                <c:pt idx="773">
                  <c:v>0.13420138888888869</c:v>
                </c:pt>
                <c:pt idx="774">
                  <c:v>0.13437499999999958</c:v>
                </c:pt>
                <c:pt idx="775">
                  <c:v>0.13454861111111074</c:v>
                </c:pt>
                <c:pt idx="776">
                  <c:v>0.13472222222222191</c:v>
                </c:pt>
                <c:pt idx="777">
                  <c:v>0.13489583333333291</c:v>
                </c:pt>
                <c:pt idx="778">
                  <c:v>0.13506944444444444</c:v>
                </c:pt>
                <c:pt idx="779">
                  <c:v>0.13524305555555521</c:v>
                </c:pt>
                <c:pt idx="780">
                  <c:v>0.13541666666666624</c:v>
                </c:pt>
                <c:pt idx="781">
                  <c:v>0.13559027777777741</c:v>
                </c:pt>
                <c:pt idx="782">
                  <c:v>0.13576388888888846</c:v>
                </c:pt>
                <c:pt idx="783">
                  <c:v>0.13593749999999996</c:v>
                </c:pt>
                <c:pt idx="784">
                  <c:v>0.13611111111111071</c:v>
                </c:pt>
                <c:pt idx="785">
                  <c:v>0.13628472222222179</c:v>
                </c:pt>
                <c:pt idx="786">
                  <c:v>0.13645833333333324</c:v>
                </c:pt>
                <c:pt idx="787">
                  <c:v>0.13663194444444401</c:v>
                </c:pt>
                <c:pt idx="788">
                  <c:v>0.13680555555555513</c:v>
                </c:pt>
                <c:pt idx="789">
                  <c:v>0.13697916666666624</c:v>
                </c:pt>
                <c:pt idx="790">
                  <c:v>0.13715277777777735</c:v>
                </c:pt>
                <c:pt idx="791">
                  <c:v>0.13732638888888846</c:v>
                </c:pt>
                <c:pt idx="792">
                  <c:v>0.13749999999999993</c:v>
                </c:pt>
                <c:pt idx="793">
                  <c:v>0.13767361111111068</c:v>
                </c:pt>
                <c:pt idx="794">
                  <c:v>0.13784722222222207</c:v>
                </c:pt>
                <c:pt idx="795">
                  <c:v>0.1380208333333329</c:v>
                </c:pt>
                <c:pt idx="796">
                  <c:v>0.13819444444444429</c:v>
                </c:pt>
                <c:pt idx="797">
                  <c:v>0.1383680555555552</c:v>
                </c:pt>
                <c:pt idx="798">
                  <c:v>0.13854166666666623</c:v>
                </c:pt>
                <c:pt idx="799">
                  <c:v>0.13871527777777759</c:v>
                </c:pt>
                <c:pt idx="800">
                  <c:v>0.13888888888888845</c:v>
                </c:pt>
                <c:pt idx="801">
                  <c:v>0.13906249999999984</c:v>
                </c:pt>
                <c:pt idx="802">
                  <c:v>0.13923611111111095</c:v>
                </c:pt>
                <c:pt idx="803">
                  <c:v>0.13940972222222203</c:v>
                </c:pt>
                <c:pt idx="804">
                  <c:v>0.13958333333333311</c:v>
                </c:pt>
                <c:pt idx="805">
                  <c:v>0.13975694444444425</c:v>
                </c:pt>
                <c:pt idx="806">
                  <c:v>0.13993055555555511</c:v>
                </c:pt>
                <c:pt idx="807">
                  <c:v>0.14010416666666622</c:v>
                </c:pt>
                <c:pt idx="808">
                  <c:v>0.14027777777777733</c:v>
                </c:pt>
                <c:pt idx="809">
                  <c:v>0.14045138888888867</c:v>
                </c:pt>
                <c:pt idx="810">
                  <c:v>0.14062499999999956</c:v>
                </c:pt>
                <c:pt idx="811">
                  <c:v>0.14079861111111092</c:v>
                </c:pt>
                <c:pt idx="812">
                  <c:v>0.14097222222222194</c:v>
                </c:pt>
                <c:pt idx="813">
                  <c:v>0.14114583333333294</c:v>
                </c:pt>
                <c:pt idx="814">
                  <c:v>0.14131944444444444</c:v>
                </c:pt>
                <c:pt idx="815">
                  <c:v>0.14149305555555533</c:v>
                </c:pt>
                <c:pt idx="816">
                  <c:v>0.14166666666666622</c:v>
                </c:pt>
                <c:pt idx="817">
                  <c:v>0.14184027777777741</c:v>
                </c:pt>
                <c:pt idx="818">
                  <c:v>0.14201388888888844</c:v>
                </c:pt>
                <c:pt idx="819">
                  <c:v>0.14218749999999974</c:v>
                </c:pt>
                <c:pt idx="820">
                  <c:v>0.14236111111111074</c:v>
                </c:pt>
                <c:pt idx="821">
                  <c:v>0.14253472222222191</c:v>
                </c:pt>
                <c:pt idx="822">
                  <c:v>0.14270833333333327</c:v>
                </c:pt>
                <c:pt idx="823">
                  <c:v>0.14288194444444399</c:v>
                </c:pt>
                <c:pt idx="824">
                  <c:v>0.1430555555555551</c:v>
                </c:pt>
                <c:pt idx="825">
                  <c:v>0.14322916666666621</c:v>
                </c:pt>
                <c:pt idx="826">
                  <c:v>0.14340277777777741</c:v>
                </c:pt>
                <c:pt idx="827">
                  <c:v>0.14357638888888843</c:v>
                </c:pt>
                <c:pt idx="828">
                  <c:v>0.14374999999999993</c:v>
                </c:pt>
                <c:pt idx="829">
                  <c:v>0.14392361111111071</c:v>
                </c:pt>
                <c:pt idx="830">
                  <c:v>0.14409722222222213</c:v>
                </c:pt>
                <c:pt idx="831">
                  <c:v>0.1442708333333329</c:v>
                </c:pt>
                <c:pt idx="832">
                  <c:v>0.14444444444444451</c:v>
                </c:pt>
                <c:pt idx="833">
                  <c:v>0.14461805555555521</c:v>
                </c:pt>
                <c:pt idx="834">
                  <c:v>0.14479166666666621</c:v>
                </c:pt>
                <c:pt idx="835">
                  <c:v>0.14496527777777762</c:v>
                </c:pt>
                <c:pt idx="836">
                  <c:v>0.14513888888888843</c:v>
                </c:pt>
                <c:pt idx="837">
                  <c:v>0.14531249999999987</c:v>
                </c:pt>
                <c:pt idx="838">
                  <c:v>0.14548611111111096</c:v>
                </c:pt>
                <c:pt idx="839">
                  <c:v>0.14565972222222176</c:v>
                </c:pt>
                <c:pt idx="840">
                  <c:v>0.14583333333333318</c:v>
                </c:pt>
                <c:pt idx="841">
                  <c:v>0.14600694444444426</c:v>
                </c:pt>
                <c:pt idx="842">
                  <c:v>0.14618055555555487</c:v>
                </c:pt>
                <c:pt idx="843">
                  <c:v>0.1463541666666662</c:v>
                </c:pt>
                <c:pt idx="844">
                  <c:v>0.14652777777777731</c:v>
                </c:pt>
                <c:pt idx="845">
                  <c:v>0.14670138888888867</c:v>
                </c:pt>
                <c:pt idx="846">
                  <c:v>0.14687499999999953</c:v>
                </c:pt>
                <c:pt idx="847">
                  <c:v>0.14704861111111092</c:v>
                </c:pt>
                <c:pt idx="848">
                  <c:v>0.147222222222222</c:v>
                </c:pt>
                <c:pt idx="849">
                  <c:v>0.14739583333333311</c:v>
                </c:pt>
                <c:pt idx="850">
                  <c:v>0.14756944444444442</c:v>
                </c:pt>
                <c:pt idx="851">
                  <c:v>0.14774305555555534</c:v>
                </c:pt>
                <c:pt idx="852">
                  <c:v>0.14791666666666642</c:v>
                </c:pt>
                <c:pt idx="853">
                  <c:v>0.14809027777777753</c:v>
                </c:pt>
                <c:pt idx="854">
                  <c:v>0.14826388888888864</c:v>
                </c:pt>
                <c:pt idx="855">
                  <c:v>0.14843749999999997</c:v>
                </c:pt>
                <c:pt idx="856">
                  <c:v>0.14861111111111089</c:v>
                </c:pt>
                <c:pt idx="857">
                  <c:v>0.14878472222222194</c:v>
                </c:pt>
                <c:pt idx="858">
                  <c:v>0.1489583333333333</c:v>
                </c:pt>
                <c:pt idx="859">
                  <c:v>0.14913194444444419</c:v>
                </c:pt>
                <c:pt idx="860">
                  <c:v>0.14930555555555508</c:v>
                </c:pt>
                <c:pt idx="861">
                  <c:v>0.14947916666666641</c:v>
                </c:pt>
                <c:pt idx="862">
                  <c:v>0.1496527777777773</c:v>
                </c:pt>
                <c:pt idx="863">
                  <c:v>0.14982638888888841</c:v>
                </c:pt>
                <c:pt idx="864">
                  <c:v>0.14999999999999994</c:v>
                </c:pt>
                <c:pt idx="865">
                  <c:v>0.15017361111111063</c:v>
                </c:pt>
                <c:pt idx="866">
                  <c:v>0.15034722222222213</c:v>
                </c:pt>
                <c:pt idx="867">
                  <c:v>0.15052083333333291</c:v>
                </c:pt>
                <c:pt idx="868">
                  <c:v>0.15069444444444433</c:v>
                </c:pt>
                <c:pt idx="869">
                  <c:v>0.15086805555555521</c:v>
                </c:pt>
                <c:pt idx="870">
                  <c:v>0.15104166666666621</c:v>
                </c:pt>
                <c:pt idx="871">
                  <c:v>0.15121527777777763</c:v>
                </c:pt>
                <c:pt idx="872">
                  <c:v>0.15138888888888841</c:v>
                </c:pt>
                <c:pt idx="873">
                  <c:v>0.15156249999999993</c:v>
                </c:pt>
                <c:pt idx="874">
                  <c:v>0.15173611111111099</c:v>
                </c:pt>
                <c:pt idx="875">
                  <c:v>0.15190972222222207</c:v>
                </c:pt>
                <c:pt idx="876">
                  <c:v>0.15208333333333318</c:v>
                </c:pt>
                <c:pt idx="877">
                  <c:v>0.15225694444444426</c:v>
                </c:pt>
                <c:pt idx="878">
                  <c:v>0.15243055555555521</c:v>
                </c:pt>
                <c:pt idx="879">
                  <c:v>0.15260416666666621</c:v>
                </c:pt>
                <c:pt idx="880">
                  <c:v>0.15277777777777729</c:v>
                </c:pt>
                <c:pt idx="881">
                  <c:v>0.15295138888888868</c:v>
                </c:pt>
                <c:pt idx="882">
                  <c:v>0.15312499999999951</c:v>
                </c:pt>
                <c:pt idx="883">
                  <c:v>0.15329861111111096</c:v>
                </c:pt>
                <c:pt idx="884">
                  <c:v>0.15347222222222201</c:v>
                </c:pt>
                <c:pt idx="885">
                  <c:v>0.15364583333333312</c:v>
                </c:pt>
                <c:pt idx="886">
                  <c:v>0.15381944444444445</c:v>
                </c:pt>
                <c:pt idx="887">
                  <c:v>0.15399305555555534</c:v>
                </c:pt>
                <c:pt idx="888">
                  <c:v>0.1541666666666662</c:v>
                </c:pt>
                <c:pt idx="889">
                  <c:v>0.15434027777777753</c:v>
                </c:pt>
                <c:pt idx="890">
                  <c:v>0.15451388888888862</c:v>
                </c:pt>
                <c:pt idx="891">
                  <c:v>0.15468749999999978</c:v>
                </c:pt>
                <c:pt idx="892">
                  <c:v>0.15486111111111092</c:v>
                </c:pt>
                <c:pt idx="893">
                  <c:v>0.15503472222222198</c:v>
                </c:pt>
                <c:pt idx="894">
                  <c:v>0.15520833333333331</c:v>
                </c:pt>
                <c:pt idx="895">
                  <c:v>0.15538194444444417</c:v>
                </c:pt>
                <c:pt idx="896">
                  <c:v>0.15555555555555506</c:v>
                </c:pt>
                <c:pt idx="897">
                  <c:v>0.15572916666666642</c:v>
                </c:pt>
                <c:pt idx="898">
                  <c:v>0.1559027777777775</c:v>
                </c:pt>
                <c:pt idx="899">
                  <c:v>0.15607638888888861</c:v>
                </c:pt>
                <c:pt idx="900">
                  <c:v>0.15624999999999997</c:v>
                </c:pt>
                <c:pt idx="901">
                  <c:v>0.15642361111111086</c:v>
                </c:pt>
                <c:pt idx="902">
                  <c:v>0.15659722222222214</c:v>
                </c:pt>
                <c:pt idx="903">
                  <c:v>0.15677083333333294</c:v>
                </c:pt>
                <c:pt idx="904">
                  <c:v>0.15694444444444455</c:v>
                </c:pt>
                <c:pt idx="905">
                  <c:v>0.15711805555555527</c:v>
                </c:pt>
                <c:pt idx="906">
                  <c:v>0.15729166666666639</c:v>
                </c:pt>
                <c:pt idx="907">
                  <c:v>0.15746527777777769</c:v>
                </c:pt>
                <c:pt idx="908">
                  <c:v>0.15763888888888841</c:v>
                </c:pt>
                <c:pt idx="909">
                  <c:v>0.15781249999999988</c:v>
                </c:pt>
                <c:pt idx="910">
                  <c:v>0.15798611111111102</c:v>
                </c:pt>
                <c:pt idx="911">
                  <c:v>0.15815972222222174</c:v>
                </c:pt>
                <c:pt idx="912">
                  <c:v>0.15833333333333324</c:v>
                </c:pt>
                <c:pt idx="913">
                  <c:v>0.15850694444444427</c:v>
                </c:pt>
                <c:pt idx="914">
                  <c:v>0.15868055555555505</c:v>
                </c:pt>
                <c:pt idx="915">
                  <c:v>0.15885416666666621</c:v>
                </c:pt>
                <c:pt idx="916">
                  <c:v>0.15902777777777741</c:v>
                </c:pt>
                <c:pt idx="917">
                  <c:v>0.15920138888888874</c:v>
                </c:pt>
                <c:pt idx="918">
                  <c:v>0.15937499999999949</c:v>
                </c:pt>
                <c:pt idx="919">
                  <c:v>0.15954861111111096</c:v>
                </c:pt>
                <c:pt idx="920">
                  <c:v>0.15972222222222202</c:v>
                </c:pt>
                <c:pt idx="921">
                  <c:v>0.15989583333333318</c:v>
                </c:pt>
                <c:pt idx="922">
                  <c:v>0.1600694444444444</c:v>
                </c:pt>
                <c:pt idx="923">
                  <c:v>0.16024305555555529</c:v>
                </c:pt>
                <c:pt idx="924">
                  <c:v>0.1604166666666664</c:v>
                </c:pt>
                <c:pt idx="925">
                  <c:v>0.16059027777777748</c:v>
                </c:pt>
                <c:pt idx="926">
                  <c:v>0.16076388888888857</c:v>
                </c:pt>
                <c:pt idx="927">
                  <c:v>0.16093749999999996</c:v>
                </c:pt>
                <c:pt idx="928">
                  <c:v>0.16111111111111082</c:v>
                </c:pt>
                <c:pt idx="929">
                  <c:v>0.16128472222222193</c:v>
                </c:pt>
                <c:pt idx="930">
                  <c:v>0.16145833333333329</c:v>
                </c:pt>
                <c:pt idx="931">
                  <c:v>0.16163194444444409</c:v>
                </c:pt>
                <c:pt idx="932">
                  <c:v>0.16180555555555498</c:v>
                </c:pt>
                <c:pt idx="933">
                  <c:v>0.16197916666666634</c:v>
                </c:pt>
                <c:pt idx="934">
                  <c:v>0.1621527777777772</c:v>
                </c:pt>
                <c:pt idx="935">
                  <c:v>0.16232638888888856</c:v>
                </c:pt>
                <c:pt idx="936">
                  <c:v>0.16249999999999987</c:v>
                </c:pt>
                <c:pt idx="937">
                  <c:v>0.16267361111111053</c:v>
                </c:pt>
                <c:pt idx="938">
                  <c:v>0.16284722222222212</c:v>
                </c:pt>
                <c:pt idx="939">
                  <c:v>0.163020833333333</c:v>
                </c:pt>
                <c:pt idx="940">
                  <c:v>0.16319444444444434</c:v>
                </c:pt>
                <c:pt idx="941">
                  <c:v>0.16336805555555522</c:v>
                </c:pt>
                <c:pt idx="942">
                  <c:v>0.16354166666666634</c:v>
                </c:pt>
                <c:pt idx="943">
                  <c:v>0.16371527777777764</c:v>
                </c:pt>
                <c:pt idx="944">
                  <c:v>0.16388888888888853</c:v>
                </c:pt>
                <c:pt idx="945">
                  <c:v>0.16406249999999986</c:v>
                </c:pt>
                <c:pt idx="946">
                  <c:v>0.16423611111111097</c:v>
                </c:pt>
                <c:pt idx="947">
                  <c:v>0.16440972222222205</c:v>
                </c:pt>
                <c:pt idx="948">
                  <c:v>0.16458333333333319</c:v>
                </c:pt>
                <c:pt idx="949">
                  <c:v>0.16475694444444425</c:v>
                </c:pt>
                <c:pt idx="950">
                  <c:v>0.16493055555555519</c:v>
                </c:pt>
                <c:pt idx="951">
                  <c:v>0.1651041666666663</c:v>
                </c:pt>
                <c:pt idx="952">
                  <c:v>0.16527777777777741</c:v>
                </c:pt>
                <c:pt idx="953">
                  <c:v>0.16545138888888869</c:v>
                </c:pt>
                <c:pt idx="954">
                  <c:v>0.16562499999999949</c:v>
                </c:pt>
                <c:pt idx="955">
                  <c:v>0.16579861111111094</c:v>
                </c:pt>
                <c:pt idx="956">
                  <c:v>0.16597222222222197</c:v>
                </c:pt>
                <c:pt idx="957">
                  <c:v>0.1661458333333331</c:v>
                </c:pt>
                <c:pt idx="958">
                  <c:v>0.16631944444444444</c:v>
                </c:pt>
                <c:pt idx="959">
                  <c:v>0.16649305555555535</c:v>
                </c:pt>
                <c:pt idx="960">
                  <c:v>0.16666666666666621</c:v>
                </c:pt>
                <c:pt idx="961">
                  <c:v>0.16684027777777749</c:v>
                </c:pt>
                <c:pt idx="962">
                  <c:v>0.1670138888888886</c:v>
                </c:pt>
                <c:pt idx="963">
                  <c:v>0.16718749999999974</c:v>
                </c:pt>
                <c:pt idx="964">
                  <c:v>0.16736111111111091</c:v>
                </c:pt>
                <c:pt idx="965">
                  <c:v>0.16753472222222196</c:v>
                </c:pt>
                <c:pt idx="966">
                  <c:v>0.16770833333333326</c:v>
                </c:pt>
                <c:pt idx="967">
                  <c:v>0.16788194444444407</c:v>
                </c:pt>
                <c:pt idx="968">
                  <c:v>0.16805555555555496</c:v>
                </c:pt>
                <c:pt idx="969">
                  <c:v>0.1682291666666664</c:v>
                </c:pt>
                <c:pt idx="970">
                  <c:v>0.16840277777777746</c:v>
                </c:pt>
                <c:pt idx="971">
                  <c:v>0.16857638888888854</c:v>
                </c:pt>
                <c:pt idx="972">
                  <c:v>0.16874999999999996</c:v>
                </c:pt>
                <c:pt idx="973">
                  <c:v>0.16892361111111082</c:v>
                </c:pt>
                <c:pt idx="974">
                  <c:v>0.16909722222222215</c:v>
                </c:pt>
                <c:pt idx="975">
                  <c:v>0.16927083333333301</c:v>
                </c:pt>
                <c:pt idx="976">
                  <c:v>0.16944444444444454</c:v>
                </c:pt>
                <c:pt idx="977">
                  <c:v>0.16961805555555523</c:v>
                </c:pt>
                <c:pt idx="978">
                  <c:v>0.16979166666666634</c:v>
                </c:pt>
                <c:pt idx="979">
                  <c:v>0.16996527777777762</c:v>
                </c:pt>
                <c:pt idx="980">
                  <c:v>0.17013888888888834</c:v>
                </c:pt>
                <c:pt idx="981">
                  <c:v>0.17031249999999973</c:v>
                </c:pt>
                <c:pt idx="982">
                  <c:v>0.17048611111111084</c:v>
                </c:pt>
                <c:pt idx="983">
                  <c:v>0.1706597222222217</c:v>
                </c:pt>
                <c:pt idx="984">
                  <c:v>0.17083333333333303</c:v>
                </c:pt>
                <c:pt idx="985">
                  <c:v>0.17100694444444411</c:v>
                </c:pt>
                <c:pt idx="986">
                  <c:v>0.17118055555555478</c:v>
                </c:pt>
                <c:pt idx="987">
                  <c:v>0.17135416666666611</c:v>
                </c:pt>
                <c:pt idx="988">
                  <c:v>0.17152777777777722</c:v>
                </c:pt>
                <c:pt idx="989">
                  <c:v>0.17170138888888856</c:v>
                </c:pt>
                <c:pt idx="990">
                  <c:v>0.17187499999999942</c:v>
                </c:pt>
                <c:pt idx="991">
                  <c:v>0.17204861111111081</c:v>
                </c:pt>
                <c:pt idx="992">
                  <c:v>0.17222222222222192</c:v>
                </c:pt>
                <c:pt idx="993">
                  <c:v>0.17239583333333294</c:v>
                </c:pt>
                <c:pt idx="994">
                  <c:v>0.1725694444444443</c:v>
                </c:pt>
                <c:pt idx="995">
                  <c:v>0.17274305555555522</c:v>
                </c:pt>
                <c:pt idx="996">
                  <c:v>0.17291666666666633</c:v>
                </c:pt>
                <c:pt idx="997">
                  <c:v>0.17309027777777741</c:v>
                </c:pt>
                <c:pt idx="998">
                  <c:v>0.17326388888888841</c:v>
                </c:pt>
                <c:pt idx="999">
                  <c:v>0.17343749999999983</c:v>
                </c:pt>
                <c:pt idx="1000">
                  <c:v>0.17361111111111074</c:v>
                </c:pt>
                <c:pt idx="1001">
                  <c:v>0.17378472222222174</c:v>
                </c:pt>
                <c:pt idx="1002">
                  <c:v>0.17395833333333319</c:v>
                </c:pt>
                <c:pt idx="1003">
                  <c:v>0.17413194444444391</c:v>
                </c:pt>
                <c:pt idx="1004">
                  <c:v>0.17430555555555488</c:v>
                </c:pt>
                <c:pt idx="1005">
                  <c:v>0.17447916666666621</c:v>
                </c:pt>
                <c:pt idx="1006">
                  <c:v>0.17465277777777719</c:v>
                </c:pt>
                <c:pt idx="1007">
                  <c:v>0.17482638888888841</c:v>
                </c:pt>
                <c:pt idx="1008">
                  <c:v>0.17499999999999977</c:v>
                </c:pt>
                <c:pt idx="1009">
                  <c:v>0.17517361111111052</c:v>
                </c:pt>
                <c:pt idx="1010">
                  <c:v>0.17534722222222199</c:v>
                </c:pt>
                <c:pt idx="1011">
                  <c:v>0.17552083333333279</c:v>
                </c:pt>
                <c:pt idx="1012">
                  <c:v>0.17569444444444418</c:v>
                </c:pt>
                <c:pt idx="1013">
                  <c:v>0.17586805555555499</c:v>
                </c:pt>
                <c:pt idx="1014">
                  <c:v>0.17604166666666621</c:v>
                </c:pt>
                <c:pt idx="1015">
                  <c:v>0.17621527777777748</c:v>
                </c:pt>
                <c:pt idx="1016">
                  <c:v>0.1763888888888884</c:v>
                </c:pt>
                <c:pt idx="1017">
                  <c:v>0.17656249999999973</c:v>
                </c:pt>
                <c:pt idx="1018">
                  <c:v>0.17673611111111087</c:v>
                </c:pt>
                <c:pt idx="1019">
                  <c:v>0.17690972222222195</c:v>
                </c:pt>
                <c:pt idx="1020">
                  <c:v>0.17708333333333304</c:v>
                </c:pt>
                <c:pt idx="1021">
                  <c:v>0.17725694444444412</c:v>
                </c:pt>
                <c:pt idx="1022">
                  <c:v>0.17743055555555498</c:v>
                </c:pt>
                <c:pt idx="1023">
                  <c:v>0.17760416666666609</c:v>
                </c:pt>
                <c:pt idx="1024">
                  <c:v>0.1777777777777772</c:v>
                </c:pt>
                <c:pt idx="1025">
                  <c:v>0.17795138888888856</c:v>
                </c:pt>
                <c:pt idx="1026">
                  <c:v>0.17812499999999942</c:v>
                </c:pt>
                <c:pt idx="1027">
                  <c:v>0.17829861111111081</c:v>
                </c:pt>
                <c:pt idx="1028">
                  <c:v>0.17847222222222192</c:v>
                </c:pt>
                <c:pt idx="1029">
                  <c:v>0.178645833333333</c:v>
                </c:pt>
                <c:pt idx="1030">
                  <c:v>0.17881944444444431</c:v>
                </c:pt>
                <c:pt idx="1031">
                  <c:v>0.17899305555555522</c:v>
                </c:pt>
                <c:pt idx="1032">
                  <c:v>0.17916666666666609</c:v>
                </c:pt>
                <c:pt idx="1033">
                  <c:v>0.17934027777777742</c:v>
                </c:pt>
                <c:pt idx="1034">
                  <c:v>0.17951388888888853</c:v>
                </c:pt>
                <c:pt idx="1035">
                  <c:v>0.17968749999999944</c:v>
                </c:pt>
                <c:pt idx="1036">
                  <c:v>0.17986111111111078</c:v>
                </c:pt>
                <c:pt idx="1037">
                  <c:v>0.18003472222222189</c:v>
                </c:pt>
                <c:pt idx="1038">
                  <c:v>0.18020833333333319</c:v>
                </c:pt>
                <c:pt idx="1039">
                  <c:v>0.18038194444444391</c:v>
                </c:pt>
                <c:pt idx="1040">
                  <c:v>0.18055555555555497</c:v>
                </c:pt>
                <c:pt idx="1041">
                  <c:v>0.1807291666666663</c:v>
                </c:pt>
                <c:pt idx="1042">
                  <c:v>0.18090277777777741</c:v>
                </c:pt>
                <c:pt idx="1043">
                  <c:v>0.18107638888888841</c:v>
                </c:pt>
                <c:pt idx="1044">
                  <c:v>0.18124999999999977</c:v>
                </c:pt>
                <c:pt idx="1045">
                  <c:v>0.18142361111111074</c:v>
                </c:pt>
                <c:pt idx="1046">
                  <c:v>0.18159722222222202</c:v>
                </c:pt>
                <c:pt idx="1047">
                  <c:v>0.18177083333333274</c:v>
                </c:pt>
                <c:pt idx="1048">
                  <c:v>0.18194444444444444</c:v>
                </c:pt>
                <c:pt idx="1049">
                  <c:v>0.18211805555555496</c:v>
                </c:pt>
                <c:pt idx="1050">
                  <c:v>0.18229166666666621</c:v>
                </c:pt>
                <c:pt idx="1051">
                  <c:v>0.18246527777777752</c:v>
                </c:pt>
                <c:pt idx="1052">
                  <c:v>0.18263888888888841</c:v>
                </c:pt>
                <c:pt idx="1053">
                  <c:v>0.18281249999999974</c:v>
                </c:pt>
                <c:pt idx="1054">
                  <c:v>0.18298611111111093</c:v>
                </c:pt>
                <c:pt idx="1055">
                  <c:v>0.18315972222222171</c:v>
                </c:pt>
                <c:pt idx="1056">
                  <c:v>0.18333333333333307</c:v>
                </c:pt>
                <c:pt idx="1057">
                  <c:v>0.18350694444444413</c:v>
                </c:pt>
                <c:pt idx="1058">
                  <c:v>0.18368055555555488</c:v>
                </c:pt>
                <c:pt idx="1059">
                  <c:v>0.18385416666666621</c:v>
                </c:pt>
                <c:pt idx="1060">
                  <c:v>0.18402777777777721</c:v>
                </c:pt>
                <c:pt idx="1061">
                  <c:v>0.18420138888888857</c:v>
                </c:pt>
                <c:pt idx="1062">
                  <c:v>0.1843749999999994</c:v>
                </c:pt>
                <c:pt idx="1063">
                  <c:v>0.18454861111111082</c:v>
                </c:pt>
                <c:pt idx="1064">
                  <c:v>0.18472222222222195</c:v>
                </c:pt>
                <c:pt idx="1065">
                  <c:v>0.18489583333333301</c:v>
                </c:pt>
                <c:pt idx="1066">
                  <c:v>0.18506944444444431</c:v>
                </c:pt>
                <c:pt idx="1067">
                  <c:v>0.18524305555555523</c:v>
                </c:pt>
                <c:pt idx="1068">
                  <c:v>0.18541666666666634</c:v>
                </c:pt>
                <c:pt idx="1069">
                  <c:v>0.18559027777777745</c:v>
                </c:pt>
                <c:pt idx="1070">
                  <c:v>0.18576388888888853</c:v>
                </c:pt>
                <c:pt idx="1071">
                  <c:v>0.18593749999999987</c:v>
                </c:pt>
                <c:pt idx="1072">
                  <c:v>0.18611111111111078</c:v>
                </c:pt>
                <c:pt idx="1073">
                  <c:v>0.18628472222222192</c:v>
                </c:pt>
                <c:pt idx="1074">
                  <c:v>0.18645833333333317</c:v>
                </c:pt>
                <c:pt idx="1075">
                  <c:v>0.18663194444444406</c:v>
                </c:pt>
                <c:pt idx="1076">
                  <c:v>0.18680555555555495</c:v>
                </c:pt>
                <c:pt idx="1077">
                  <c:v>0.18697916666666631</c:v>
                </c:pt>
                <c:pt idx="1078">
                  <c:v>0.1871527777777772</c:v>
                </c:pt>
                <c:pt idx="1079">
                  <c:v>0.1873263888888885</c:v>
                </c:pt>
                <c:pt idx="1080">
                  <c:v>0.18749999999999981</c:v>
                </c:pt>
                <c:pt idx="1081">
                  <c:v>0.1876736111111105</c:v>
                </c:pt>
                <c:pt idx="1082">
                  <c:v>0.18784722222222208</c:v>
                </c:pt>
                <c:pt idx="1083">
                  <c:v>0.18802083333333294</c:v>
                </c:pt>
                <c:pt idx="1084">
                  <c:v>0.18819444444444425</c:v>
                </c:pt>
                <c:pt idx="1085">
                  <c:v>0.18836805555555494</c:v>
                </c:pt>
                <c:pt idx="1086">
                  <c:v>0.18854166666666627</c:v>
                </c:pt>
                <c:pt idx="1087">
                  <c:v>0.18871527777777758</c:v>
                </c:pt>
                <c:pt idx="1088">
                  <c:v>0.18888888888888841</c:v>
                </c:pt>
                <c:pt idx="1089">
                  <c:v>0.18906249999999977</c:v>
                </c:pt>
                <c:pt idx="1090">
                  <c:v>0.18923611111111088</c:v>
                </c:pt>
                <c:pt idx="1091">
                  <c:v>0.18940972222222202</c:v>
                </c:pt>
                <c:pt idx="1092">
                  <c:v>0.18958333333333313</c:v>
                </c:pt>
                <c:pt idx="1093">
                  <c:v>0.18975694444444419</c:v>
                </c:pt>
                <c:pt idx="1094">
                  <c:v>0.18993055555555494</c:v>
                </c:pt>
                <c:pt idx="1095">
                  <c:v>0.19010416666666621</c:v>
                </c:pt>
                <c:pt idx="1096">
                  <c:v>0.19027777777777721</c:v>
                </c:pt>
                <c:pt idx="1097">
                  <c:v>0.19045138888888852</c:v>
                </c:pt>
                <c:pt idx="1098">
                  <c:v>0.19062499999999941</c:v>
                </c:pt>
                <c:pt idx="1099">
                  <c:v>0.19079861111111077</c:v>
                </c:pt>
                <c:pt idx="1100">
                  <c:v>0.1909722222222219</c:v>
                </c:pt>
                <c:pt idx="1101">
                  <c:v>0.19114583333333296</c:v>
                </c:pt>
                <c:pt idx="1102">
                  <c:v>0.19131944444444429</c:v>
                </c:pt>
                <c:pt idx="1103">
                  <c:v>0.19149305555555515</c:v>
                </c:pt>
                <c:pt idx="1104">
                  <c:v>0.19166666666666599</c:v>
                </c:pt>
                <c:pt idx="1105">
                  <c:v>0.1918402777777774</c:v>
                </c:pt>
                <c:pt idx="1106">
                  <c:v>0.19201388888888848</c:v>
                </c:pt>
                <c:pt idx="1107">
                  <c:v>0.19218749999999957</c:v>
                </c:pt>
                <c:pt idx="1108">
                  <c:v>0.19236111111111073</c:v>
                </c:pt>
                <c:pt idx="1109">
                  <c:v>0.19253472222222182</c:v>
                </c:pt>
                <c:pt idx="1110">
                  <c:v>0.19270833333333315</c:v>
                </c:pt>
                <c:pt idx="1111">
                  <c:v>0.19288194444444401</c:v>
                </c:pt>
                <c:pt idx="1112">
                  <c:v>0.1930555555555549</c:v>
                </c:pt>
                <c:pt idx="1113">
                  <c:v>0.19322916666666626</c:v>
                </c:pt>
                <c:pt idx="1114">
                  <c:v>0.19340277777777734</c:v>
                </c:pt>
                <c:pt idx="1115">
                  <c:v>0.19357638888888845</c:v>
                </c:pt>
                <c:pt idx="1116">
                  <c:v>0.19374999999999984</c:v>
                </c:pt>
                <c:pt idx="1117">
                  <c:v>0.19392361111111067</c:v>
                </c:pt>
                <c:pt idx="1118">
                  <c:v>0.19409722222222198</c:v>
                </c:pt>
                <c:pt idx="1119">
                  <c:v>0.19427083333333287</c:v>
                </c:pt>
                <c:pt idx="1120">
                  <c:v>0.19444444444444442</c:v>
                </c:pt>
                <c:pt idx="1121">
                  <c:v>0.19461805555555509</c:v>
                </c:pt>
                <c:pt idx="1122">
                  <c:v>0.19479166666666622</c:v>
                </c:pt>
                <c:pt idx="1123">
                  <c:v>0.19496527777777753</c:v>
                </c:pt>
                <c:pt idx="1124">
                  <c:v>0.19513888888888842</c:v>
                </c:pt>
                <c:pt idx="1125">
                  <c:v>0.19531249999999978</c:v>
                </c:pt>
                <c:pt idx="1126">
                  <c:v>0.19548611111111086</c:v>
                </c:pt>
                <c:pt idx="1127">
                  <c:v>0.19565972222222178</c:v>
                </c:pt>
                <c:pt idx="1128">
                  <c:v>0.19583333333333305</c:v>
                </c:pt>
                <c:pt idx="1129">
                  <c:v>0.19600694444444414</c:v>
                </c:pt>
                <c:pt idx="1130">
                  <c:v>0.19618055555555483</c:v>
                </c:pt>
                <c:pt idx="1131">
                  <c:v>0.19635416666666619</c:v>
                </c:pt>
                <c:pt idx="1132">
                  <c:v>0.1965277777777773</c:v>
                </c:pt>
                <c:pt idx="1133">
                  <c:v>0.19670138888888855</c:v>
                </c:pt>
                <c:pt idx="1134">
                  <c:v>0.19687499999999941</c:v>
                </c:pt>
                <c:pt idx="1135">
                  <c:v>0.19704861111111086</c:v>
                </c:pt>
                <c:pt idx="1136">
                  <c:v>0.19722222222222194</c:v>
                </c:pt>
                <c:pt idx="1137">
                  <c:v>0.19739583333333297</c:v>
                </c:pt>
                <c:pt idx="1138">
                  <c:v>0.19756944444444435</c:v>
                </c:pt>
                <c:pt idx="1139">
                  <c:v>0.19774305555555519</c:v>
                </c:pt>
                <c:pt idx="1140">
                  <c:v>0.19791666666666635</c:v>
                </c:pt>
                <c:pt idx="1141">
                  <c:v>0.19809027777777743</c:v>
                </c:pt>
                <c:pt idx="1142">
                  <c:v>0.19826388888888849</c:v>
                </c:pt>
                <c:pt idx="1143">
                  <c:v>0.19843749999999985</c:v>
                </c:pt>
                <c:pt idx="1144">
                  <c:v>0.19861111111111074</c:v>
                </c:pt>
                <c:pt idx="1145">
                  <c:v>0.1987847222222219</c:v>
                </c:pt>
                <c:pt idx="1146">
                  <c:v>0.19895833333333324</c:v>
                </c:pt>
                <c:pt idx="1147">
                  <c:v>0.19913194444444401</c:v>
                </c:pt>
                <c:pt idx="1148">
                  <c:v>0.1993055555555549</c:v>
                </c:pt>
                <c:pt idx="1149">
                  <c:v>0.19947916666666626</c:v>
                </c:pt>
                <c:pt idx="1150">
                  <c:v>0.19965277777777721</c:v>
                </c:pt>
                <c:pt idx="1151">
                  <c:v>0.19982638888888846</c:v>
                </c:pt>
                <c:pt idx="1152">
                  <c:v>0.19999999999999979</c:v>
                </c:pt>
                <c:pt idx="1153">
                  <c:v>0.20017361111111037</c:v>
                </c:pt>
                <c:pt idx="1154">
                  <c:v>0.20034722222222193</c:v>
                </c:pt>
                <c:pt idx="1155">
                  <c:v>0.2005208333333327</c:v>
                </c:pt>
                <c:pt idx="1156">
                  <c:v>0.20069444444444404</c:v>
                </c:pt>
                <c:pt idx="1157">
                  <c:v>0.2008680555555549</c:v>
                </c:pt>
                <c:pt idx="1158">
                  <c:v>0.20104166666666601</c:v>
                </c:pt>
                <c:pt idx="1159">
                  <c:v>0.20121527777777742</c:v>
                </c:pt>
                <c:pt idx="1160">
                  <c:v>0.20138888888888823</c:v>
                </c:pt>
                <c:pt idx="1161">
                  <c:v>0.20156249999999959</c:v>
                </c:pt>
                <c:pt idx="1162">
                  <c:v>0.20173611111111073</c:v>
                </c:pt>
                <c:pt idx="1163">
                  <c:v>0.20190972222222184</c:v>
                </c:pt>
                <c:pt idx="1164">
                  <c:v>0.20208333333333295</c:v>
                </c:pt>
                <c:pt idx="1165">
                  <c:v>0.202256944444444</c:v>
                </c:pt>
                <c:pt idx="1166">
                  <c:v>0.20243055555555489</c:v>
                </c:pt>
                <c:pt idx="1167">
                  <c:v>0.202604166666666</c:v>
                </c:pt>
                <c:pt idx="1168">
                  <c:v>0.20277777777777711</c:v>
                </c:pt>
                <c:pt idx="1169">
                  <c:v>0.20295138888888845</c:v>
                </c:pt>
                <c:pt idx="1170">
                  <c:v>0.20312499999999933</c:v>
                </c:pt>
                <c:pt idx="1171">
                  <c:v>0.20329861111111044</c:v>
                </c:pt>
                <c:pt idx="1172">
                  <c:v>0.2034722222222218</c:v>
                </c:pt>
                <c:pt idx="1173">
                  <c:v>0.20364583333333292</c:v>
                </c:pt>
                <c:pt idx="1174">
                  <c:v>0.20381944444444419</c:v>
                </c:pt>
                <c:pt idx="1175">
                  <c:v>0.20399305555555491</c:v>
                </c:pt>
                <c:pt idx="1176">
                  <c:v>0.204166666666666</c:v>
                </c:pt>
                <c:pt idx="1177">
                  <c:v>0.20434027777777733</c:v>
                </c:pt>
                <c:pt idx="1178">
                  <c:v>0.20451388888888841</c:v>
                </c:pt>
                <c:pt idx="1179">
                  <c:v>0.20468749999999941</c:v>
                </c:pt>
                <c:pt idx="1180">
                  <c:v>0.20486111111111044</c:v>
                </c:pt>
                <c:pt idx="1181">
                  <c:v>0.20503472222222174</c:v>
                </c:pt>
                <c:pt idx="1182">
                  <c:v>0.20520833333333308</c:v>
                </c:pt>
                <c:pt idx="1183">
                  <c:v>0.20538194444444391</c:v>
                </c:pt>
                <c:pt idx="1184">
                  <c:v>0.20555555555555488</c:v>
                </c:pt>
                <c:pt idx="1185">
                  <c:v>0.20572916666666599</c:v>
                </c:pt>
                <c:pt idx="1186">
                  <c:v>0.20590277777777721</c:v>
                </c:pt>
                <c:pt idx="1187">
                  <c:v>0.20607638888888821</c:v>
                </c:pt>
                <c:pt idx="1188">
                  <c:v>0.20624999999999968</c:v>
                </c:pt>
                <c:pt idx="1189">
                  <c:v>0.20642361111111043</c:v>
                </c:pt>
                <c:pt idx="1190">
                  <c:v>0.20659722222222193</c:v>
                </c:pt>
                <c:pt idx="1191">
                  <c:v>0.20677083333333271</c:v>
                </c:pt>
                <c:pt idx="1192">
                  <c:v>0.20694444444444429</c:v>
                </c:pt>
                <c:pt idx="1193">
                  <c:v>0.2071180555555549</c:v>
                </c:pt>
                <c:pt idx="1194">
                  <c:v>0.20729166666666599</c:v>
                </c:pt>
                <c:pt idx="1195">
                  <c:v>0.20746527777777743</c:v>
                </c:pt>
                <c:pt idx="1196">
                  <c:v>0.20763888888888821</c:v>
                </c:pt>
                <c:pt idx="1197">
                  <c:v>0.20781249999999962</c:v>
                </c:pt>
                <c:pt idx="1198">
                  <c:v>0.20798611111111073</c:v>
                </c:pt>
                <c:pt idx="1199">
                  <c:v>0.20815972222222154</c:v>
                </c:pt>
                <c:pt idx="1200">
                  <c:v>0.20833333333333295</c:v>
                </c:pt>
                <c:pt idx="1201">
                  <c:v>0.20850694444444401</c:v>
                </c:pt>
                <c:pt idx="1202">
                  <c:v>0.20868055555555487</c:v>
                </c:pt>
                <c:pt idx="1203">
                  <c:v>0.20885416666666598</c:v>
                </c:pt>
                <c:pt idx="1204">
                  <c:v>0.20902777777777709</c:v>
                </c:pt>
                <c:pt idx="1205">
                  <c:v>0.20920138888888845</c:v>
                </c:pt>
                <c:pt idx="1206">
                  <c:v>0.20937499999999931</c:v>
                </c:pt>
                <c:pt idx="1207">
                  <c:v>0.20954861111111067</c:v>
                </c:pt>
                <c:pt idx="1208">
                  <c:v>0.20972222222222181</c:v>
                </c:pt>
                <c:pt idx="1209">
                  <c:v>0.20989583333333292</c:v>
                </c:pt>
                <c:pt idx="1210">
                  <c:v>0.2100694444444442</c:v>
                </c:pt>
                <c:pt idx="1211">
                  <c:v>0.21024305555555509</c:v>
                </c:pt>
                <c:pt idx="1212">
                  <c:v>0.21041666666666622</c:v>
                </c:pt>
                <c:pt idx="1213">
                  <c:v>0.21059027777777733</c:v>
                </c:pt>
                <c:pt idx="1214">
                  <c:v>0.21076388888888842</c:v>
                </c:pt>
                <c:pt idx="1215">
                  <c:v>0.21093749999999975</c:v>
                </c:pt>
                <c:pt idx="1216">
                  <c:v>0.21111111111111044</c:v>
                </c:pt>
                <c:pt idx="1217">
                  <c:v>0.21128472222222178</c:v>
                </c:pt>
                <c:pt idx="1218">
                  <c:v>0.21145833333333308</c:v>
                </c:pt>
                <c:pt idx="1219">
                  <c:v>0.21163194444444391</c:v>
                </c:pt>
                <c:pt idx="1220">
                  <c:v>0.21180555555555486</c:v>
                </c:pt>
                <c:pt idx="1221">
                  <c:v>0.21197916666666619</c:v>
                </c:pt>
                <c:pt idx="1222">
                  <c:v>0.21215277777777708</c:v>
                </c:pt>
                <c:pt idx="1223">
                  <c:v>0.21232638888888841</c:v>
                </c:pt>
                <c:pt idx="1224">
                  <c:v>0.21249999999999969</c:v>
                </c:pt>
                <c:pt idx="1225">
                  <c:v>0.21267361111111038</c:v>
                </c:pt>
                <c:pt idx="1226">
                  <c:v>0.21284722222222194</c:v>
                </c:pt>
                <c:pt idx="1227">
                  <c:v>0.21302083333333274</c:v>
                </c:pt>
                <c:pt idx="1228">
                  <c:v>0.21319444444444408</c:v>
                </c:pt>
                <c:pt idx="1229">
                  <c:v>0.21336805555555491</c:v>
                </c:pt>
                <c:pt idx="1230">
                  <c:v>0.21354166666666596</c:v>
                </c:pt>
                <c:pt idx="1231">
                  <c:v>0.21371527777777746</c:v>
                </c:pt>
                <c:pt idx="1232">
                  <c:v>0.21388888888888821</c:v>
                </c:pt>
                <c:pt idx="1233">
                  <c:v>0.21406249999999963</c:v>
                </c:pt>
                <c:pt idx="1234">
                  <c:v>0.21423611111111074</c:v>
                </c:pt>
                <c:pt idx="1235">
                  <c:v>0.21440972222222193</c:v>
                </c:pt>
                <c:pt idx="1236">
                  <c:v>0.21458333333333299</c:v>
                </c:pt>
                <c:pt idx="1237">
                  <c:v>0.21475694444444401</c:v>
                </c:pt>
                <c:pt idx="1238">
                  <c:v>0.2149305555555549</c:v>
                </c:pt>
                <c:pt idx="1239">
                  <c:v>0.21510416666666596</c:v>
                </c:pt>
                <c:pt idx="1240">
                  <c:v>0.21527777777777721</c:v>
                </c:pt>
                <c:pt idx="1241">
                  <c:v>0.21545138888888848</c:v>
                </c:pt>
                <c:pt idx="1242">
                  <c:v>0.21562499999999929</c:v>
                </c:pt>
                <c:pt idx="1243">
                  <c:v>0.21579861111111068</c:v>
                </c:pt>
                <c:pt idx="1244">
                  <c:v>0.21597222222222182</c:v>
                </c:pt>
                <c:pt idx="1245">
                  <c:v>0.21614583333333295</c:v>
                </c:pt>
                <c:pt idx="1246">
                  <c:v>0.2163194444444442</c:v>
                </c:pt>
                <c:pt idx="1247">
                  <c:v>0.21649305555555509</c:v>
                </c:pt>
                <c:pt idx="1248">
                  <c:v>0.21666666666666595</c:v>
                </c:pt>
                <c:pt idx="1249">
                  <c:v>0.21684027777777734</c:v>
                </c:pt>
                <c:pt idx="1250">
                  <c:v>0.21701388888888845</c:v>
                </c:pt>
                <c:pt idx="1251">
                  <c:v>0.21718749999999953</c:v>
                </c:pt>
                <c:pt idx="1252">
                  <c:v>0.21736111111111062</c:v>
                </c:pt>
                <c:pt idx="1253">
                  <c:v>0.21753472222222178</c:v>
                </c:pt>
                <c:pt idx="1254">
                  <c:v>0.21770833333333311</c:v>
                </c:pt>
                <c:pt idx="1255">
                  <c:v>0.21788194444444395</c:v>
                </c:pt>
                <c:pt idx="1256">
                  <c:v>0.21805555555555484</c:v>
                </c:pt>
                <c:pt idx="1257">
                  <c:v>0.21822916666666617</c:v>
                </c:pt>
                <c:pt idx="1258">
                  <c:v>0.21840277777777731</c:v>
                </c:pt>
                <c:pt idx="1259">
                  <c:v>0.21857638888888842</c:v>
                </c:pt>
                <c:pt idx="1260">
                  <c:v>0.21874999999999969</c:v>
                </c:pt>
                <c:pt idx="1261">
                  <c:v>0.21892361111111044</c:v>
                </c:pt>
                <c:pt idx="1262">
                  <c:v>0.21909722222222197</c:v>
                </c:pt>
                <c:pt idx="1263">
                  <c:v>0.21927083333333286</c:v>
                </c:pt>
                <c:pt idx="1264">
                  <c:v>0.21944444444444439</c:v>
                </c:pt>
                <c:pt idx="1265">
                  <c:v>0.21961805555555491</c:v>
                </c:pt>
                <c:pt idx="1266">
                  <c:v>0.21979166666666594</c:v>
                </c:pt>
                <c:pt idx="1267">
                  <c:v>0.21996527777777747</c:v>
                </c:pt>
                <c:pt idx="1268">
                  <c:v>0.22013888888888833</c:v>
                </c:pt>
                <c:pt idx="1269">
                  <c:v>0.22031249999999961</c:v>
                </c:pt>
                <c:pt idx="1270">
                  <c:v>0.22048611111111074</c:v>
                </c:pt>
                <c:pt idx="1271">
                  <c:v>0.22065972222222149</c:v>
                </c:pt>
                <c:pt idx="1272">
                  <c:v>0.22083333333333294</c:v>
                </c:pt>
                <c:pt idx="1273">
                  <c:v>0.22100694444444396</c:v>
                </c:pt>
                <c:pt idx="1274">
                  <c:v>0.22118055555555477</c:v>
                </c:pt>
                <c:pt idx="1275">
                  <c:v>0.22135416666666591</c:v>
                </c:pt>
                <c:pt idx="1276">
                  <c:v>0.22152777777777721</c:v>
                </c:pt>
                <c:pt idx="1277">
                  <c:v>0.22170138888888843</c:v>
                </c:pt>
                <c:pt idx="1278">
                  <c:v>0.22187499999999941</c:v>
                </c:pt>
                <c:pt idx="1279">
                  <c:v>0.22204861111111066</c:v>
                </c:pt>
                <c:pt idx="1280">
                  <c:v>0.22222222222222177</c:v>
                </c:pt>
                <c:pt idx="1281">
                  <c:v>0.2223958333333329</c:v>
                </c:pt>
                <c:pt idx="1282">
                  <c:v>0.22256944444444415</c:v>
                </c:pt>
                <c:pt idx="1283">
                  <c:v>0.22274305555555504</c:v>
                </c:pt>
                <c:pt idx="1284">
                  <c:v>0.22291666666666615</c:v>
                </c:pt>
                <c:pt idx="1285">
                  <c:v>0.22309027777777729</c:v>
                </c:pt>
                <c:pt idx="1286">
                  <c:v>0.2232638888888884</c:v>
                </c:pt>
                <c:pt idx="1287">
                  <c:v>0.22343749999999971</c:v>
                </c:pt>
                <c:pt idx="1288">
                  <c:v>0.22361111111111057</c:v>
                </c:pt>
                <c:pt idx="1289">
                  <c:v>0.22378472222222173</c:v>
                </c:pt>
                <c:pt idx="1290">
                  <c:v>0.22395833333333304</c:v>
                </c:pt>
                <c:pt idx="1291">
                  <c:v>0.22413194444444387</c:v>
                </c:pt>
                <c:pt idx="1292">
                  <c:v>0.22430555555555476</c:v>
                </c:pt>
                <c:pt idx="1293">
                  <c:v>0.22447916666666609</c:v>
                </c:pt>
                <c:pt idx="1294">
                  <c:v>0.22465277777777698</c:v>
                </c:pt>
                <c:pt idx="1295">
                  <c:v>0.22482638888888834</c:v>
                </c:pt>
                <c:pt idx="1296">
                  <c:v>0.2249999999999997</c:v>
                </c:pt>
                <c:pt idx="1297">
                  <c:v>0.22517361111111039</c:v>
                </c:pt>
                <c:pt idx="1298">
                  <c:v>0.22534722222222187</c:v>
                </c:pt>
                <c:pt idx="1299">
                  <c:v>0.22552083333333281</c:v>
                </c:pt>
                <c:pt idx="1300">
                  <c:v>0.22569444444444409</c:v>
                </c:pt>
                <c:pt idx="1301">
                  <c:v>0.22586805555555498</c:v>
                </c:pt>
                <c:pt idx="1302">
                  <c:v>0.22604166666666609</c:v>
                </c:pt>
                <c:pt idx="1303">
                  <c:v>0.22621527777777742</c:v>
                </c:pt>
                <c:pt idx="1304">
                  <c:v>0.22638888888888833</c:v>
                </c:pt>
                <c:pt idx="1305">
                  <c:v>0.22656249999999964</c:v>
                </c:pt>
                <c:pt idx="1306">
                  <c:v>0.22673611111111078</c:v>
                </c:pt>
                <c:pt idx="1307">
                  <c:v>0.22690972222222186</c:v>
                </c:pt>
                <c:pt idx="1308">
                  <c:v>0.22708333333333297</c:v>
                </c:pt>
                <c:pt idx="1309">
                  <c:v>0.22725694444444397</c:v>
                </c:pt>
                <c:pt idx="1310">
                  <c:v>0.22743055555555491</c:v>
                </c:pt>
                <c:pt idx="1311">
                  <c:v>0.22760416666666591</c:v>
                </c:pt>
                <c:pt idx="1312">
                  <c:v>0.22777777777777719</c:v>
                </c:pt>
                <c:pt idx="1313">
                  <c:v>0.22795138888888847</c:v>
                </c:pt>
                <c:pt idx="1314">
                  <c:v>0.22812499999999941</c:v>
                </c:pt>
                <c:pt idx="1315">
                  <c:v>0.22829861111111069</c:v>
                </c:pt>
                <c:pt idx="1316">
                  <c:v>0.22847222222222185</c:v>
                </c:pt>
                <c:pt idx="1317">
                  <c:v>0.22864583333333294</c:v>
                </c:pt>
                <c:pt idx="1318">
                  <c:v>0.22881944444444424</c:v>
                </c:pt>
                <c:pt idx="1319">
                  <c:v>0.22899305555555502</c:v>
                </c:pt>
                <c:pt idx="1320">
                  <c:v>0.22916666666666591</c:v>
                </c:pt>
                <c:pt idx="1321">
                  <c:v>0.22934027777777735</c:v>
                </c:pt>
                <c:pt idx="1322">
                  <c:v>0.22951388888888843</c:v>
                </c:pt>
                <c:pt idx="1323">
                  <c:v>0.22968749999999949</c:v>
                </c:pt>
                <c:pt idx="1324">
                  <c:v>0.22986111111111057</c:v>
                </c:pt>
                <c:pt idx="1325">
                  <c:v>0.23003472222222146</c:v>
                </c:pt>
                <c:pt idx="1326">
                  <c:v>0.23020833333333296</c:v>
                </c:pt>
                <c:pt idx="1327">
                  <c:v>0.23038194444444371</c:v>
                </c:pt>
                <c:pt idx="1328">
                  <c:v>0.23055555555555468</c:v>
                </c:pt>
                <c:pt idx="1329">
                  <c:v>0.2307291666666659</c:v>
                </c:pt>
                <c:pt idx="1330">
                  <c:v>0.23090277777777701</c:v>
                </c:pt>
                <c:pt idx="1331">
                  <c:v>0.23107638888888821</c:v>
                </c:pt>
                <c:pt idx="1332">
                  <c:v>0.23124999999999951</c:v>
                </c:pt>
                <c:pt idx="1333">
                  <c:v>0.23142361111111034</c:v>
                </c:pt>
                <c:pt idx="1334">
                  <c:v>0.23159722222222176</c:v>
                </c:pt>
                <c:pt idx="1335">
                  <c:v>0.23177083333333259</c:v>
                </c:pt>
                <c:pt idx="1336">
                  <c:v>0.2319444444444442</c:v>
                </c:pt>
                <c:pt idx="1337">
                  <c:v>0.23211805555555479</c:v>
                </c:pt>
                <c:pt idx="1338">
                  <c:v>0.2322916666666659</c:v>
                </c:pt>
                <c:pt idx="1339">
                  <c:v>0.23246527777777728</c:v>
                </c:pt>
                <c:pt idx="1340">
                  <c:v>0.2326388888888882</c:v>
                </c:pt>
                <c:pt idx="1341">
                  <c:v>0.23281249999999948</c:v>
                </c:pt>
                <c:pt idx="1342">
                  <c:v>0.23298611111111059</c:v>
                </c:pt>
                <c:pt idx="1343">
                  <c:v>0.23315972222222145</c:v>
                </c:pt>
                <c:pt idx="1344">
                  <c:v>0.23333333333333284</c:v>
                </c:pt>
                <c:pt idx="1345">
                  <c:v>0.23350694444444392</c:v>
                </c:pt>
                <c:pt idx="1346">
                  <c:v>0.23368055555555467</c:v>
                </c:pt>
                <c:pt idx="1347">
                  <c:v>0.23385416666666589</c:v>
                </c:pt>
                <c:pt idx="1348">
                  <c:v>0.234027777777777</c:v>
                </c:pt>
                <c:pt idx="1349">
                  <c:v>0.23420138888888836</c:v>
                </c:pt>
                <c:pt idx="1350">
                  <c:v>0.23437499999999922</c:v>
                </c:pt>
                <c:pt idx="1351">
                  <c:v>0.23454861111111044</c:v>
                </c:pt>
                <c:pt idx="1352">
                  <c:v>0.23472222222222144</c:v>
                </c:pt>
                <c:pt idx="1353">
                  <c:v>0.2348958333333328</c:v>
                </c:pt>
                <c:pt idx="1354">
                  <c:v>0.23506944444444408</c:v>
                </c:pt>
                <c:pt idx="1355">
                  <c:v>0.23524305555555491</c:v>
                </c:pt>
                <c:pt idx="1356">
                  <c:v>0.23541666666666591</c:v>
                </c:pt>
                <c:pt idx="1357">
                  <c:v>0.23559027777777722</c:v>
                </c:pt>
                <c:pt idx="1358">
                  <c:v>0.23576388888888833</c:v>
                </c:pt>
                <c:pt idx="1359">
                  <c:v>0.23593749999999963</c:v>
                </c:pt>
                <c:pt idx="1360">
                  <c:v>0.23611111111111041</c:v>
                </c:pt>
                <c:pt idx="1361">
                  <c:v>0.23628472222222144</c:v>
                </c:pt>
                <c:pt idx="1362">
                  <c:v>0.23645833333333297</c:v>
                </c:pt>
                <c:pt idx="1363">
                  <c:v>0.23663194444444371</c:v>
                </c:pt>
                <c:pt idx="1364">
                  <c:v>0.23680555555555477</c:v>
                </c:pt>
                <c:pt idx="1365">
                  <c:v>0.23697916666666591</c:v>
                </c:pt>
                <c:pt idx="1366">
                  <c:v>0.23715277777777688</c:v>
                </c:pt>
                <c:pt idx="1367">
                  <c:v>0.23732638888888821</c:v>
                </c:pt>
                <c:pt idx="1368">
                  <c:v>0.23749999999999952</c:v>
                </c:pt>
                <c:pt idx="1369">
                  <c:v>0.23767361111111032</c:v>
                </c:pt>
                <c:pt idx="1370">
                  <c:v>0.23784722222222177</c:v>
                </c:pt>
                <c:pt idx="1371">
                  <c:v>0.23802083333333254</c:v>
                </c:pt>
                <c:pt idx="1372">
                  <c:v>0.23819444444444396</c:v>
                </c:pt>
                <c:pt idx="1373">
                  <c:v>0.23836805555555476</c:v>
                </c:pt>
                <c:pt idx="1374">
                  <c:v>0.2385416666666659</c:v>
                </c:pt>
                <c:pt idx="1375">
                  <c:v>0.23871527777777729</c:v>
                </c:pt>
                <c:pt idx="1376">
                  <c:v>0.23888888888888821</c:v>
                </c:pt>
                <c:pt idx="1377">
                  <c:v>0.23906249999999948</c:v>
                </c:pt>
                <c:pt idx="1378">
                  <c:v>0.23923611111111062</c:v>
                </c:pt>
                <c:pt idx="1379">
                  <c:v>0.23940972222222173</c:v>
                </c:pt>
                <c:pt idx="1380">
                  <c:v>0.23958333333333287</c:v>
                </c:pt>
                <c:pt idx="1381">
                  <c:v>0.23975694444444393</c:v>
                </c:pt>
                <c:pt idx="1382">
                  <c:v>0.23993055555555476</c:v>
                </c:pt>
                <c:pt idx="1383">
                  <c:v>0.2401041666666659</c:v>
                </c:pt>
                <c:pt idx="1384">
                  <c:v>0.24027777777777698</c:v>
                </c:pt>
                <c:pt idx="1385">
                  <c:v>0.24045138888888837</c:v>
                </c:pt>
                <c:pt idx="1386">
                  <c:v>0.2406249999999992</c:v>
                </c:pt>
                <c:pt idx="1387">
                  <c:v>0.24079861111111056</c:v>
                </c:pt>
                <c:pt idx="1388">
                  <c:v>0.24097222222222167</c:v>
                </c:pt>
                <c:pt idx="1389">
                  <c:v>0.24114583333333281</c:v>
                </c:pt>
                <c:pt idx="1390">
                  <c:v>0.24131944444444409</c:v>
                </c:pt>
                <c:pt idx="1391">
                  <c:v>0.24149305555555498</c:v>
                </c:pt>
                <c:pt idx="1392">
                  <c:v>0.24166666666666586</c:v>
                </c:pt>
                <c:pt idx="1393">
                  <c:v>0.24184027777777722</c:v>
                </c:pt>
                <c:pt idx="1394">
                  <c:v>0.24201388888888833</c:v>
                </c:pt>
                <c:pt idx="1395">
                  <c:v>0.24218749999999942</c:v>
                </c:pt>
                <c:pt idx="1396">
                  <c:v>0.24236111111111044</c:v>
                </c:pt>
                <c:pt idx="1397">
                  <c:v>0.24253472222222144</c:v>
                </c:pt>
                <c:pt idx="1398">
                  <c:v>0.24270833333333297</c:v>
                </c:pt>
                <c:pt idx="1399">
                  <c:v>0.24288194444444386</c:v>
                </c:pt>
                <c:pt idx="1400">
                  <c:v>0.24305555555555475</c:v>
                </c:pt>
                <c:pt idx="1401">
                  <c:v>0.24322916666666591</c:v>
                </c:pt>
                <c:pt idx="1402">
                  <c:v>0.24340277777777719</c:v>
                </c:pt>
                <c:pt idx="1403">
                  <c:v>0.2435763888888883</c:v>
                </c:pt>
                <c:pt idx="1404">
                  <c:v>0.24374999999999958</c:v>
                </c:pt>
                <c:pt idx="1405">
                  <c:v>0.24392361111111041</c:v>
                </c:pt>
                <c:pt idx="1406">
                  <c:v>0.24409722222222177</c:v>
                </c:pt>
                <c:pt idx="1407">
                  <c:v>0.24427083333333274</c:v>
                </c:pt>
                <c:pt idx="1408">
                  <c:v>0.24444444444444421</c:v>
                </c:pt>
                <c:pt idx="1409">
                  <c:v>0.24461805555555474</c:v>
                </c:pt>
                <c:pt idx="1410">
                  <c:v>0.24479166666666591</c:v>
                </c:pt>
                <c:pt idx="1411">
                  <c:v>0.24496527777777732</c:v>
                </c:pt>
                <c:pt idx="1412">
                  <c:v>0.24513888888888821</c:v>
                </c:pt>
                <c:pt idx="1413">
                  <c:v>0.24531249999999952</c:v>
                </c:pt>
                <c:pt idx="1414">
                  <c:v>0.24548611111111063</c:v>
                </c:pt>
                <c:pt idx="1415">
                  <c:v>0.2456597222222214</c:v>
                </c:pt>
                <c:pt idx="1416">
                  <c:v>0.24583333333333293</c:v>
                </c:pt>
                <c:pt idx="1417">
                  <c:v>0.24600694444444396</c:v>
                </c:pt>
                <c:pt idx="1418">
                  <c:v>0.24618055555555468</c:v>
                </c:pt>
                <c:pt idx="1419">
                  <c:v>0.2463541666666659</c:v>
                </c:pt>
                <c:pt idx="1420">
                  <c:v>0.24652777777777696</c:v>
                </c:pt>
                <c:pt idx="1421">
                  <c:v>0.24670138888888843</c:v>
                </c:pt>
                <c:pt idx="1422">
                  <c:v>0.24687499999999921</c:v>
                </c:pt>
                <c:pt idx="1423">
                  <c:v>0.24704861111111057</c:v>
                </c:pt>
                <c:pt idx="1424">
                  <c:v>0.24722222222222168</c:v>
                </c:pt>
                <c:pt idx="1425">
                  <c:v>0.24739583333333282</c:v>
                </c:pt>
                <c:pt idx="1426">
                  <c:v>0.24756944444444412</c:v>
                </c:pt>
                <c:pt idx="1427">
                  <c:v>0.24774305555555498</c:v>
                </c:pt>
                <c:pt idx="1428">
                  <c:v>0.24791666666666609</c:v>
                </c:pt>
                <c:pt idx="1429">
                  <c:v>0.24809027777777723</c:v>
                </c:pt>
                <c:pt idx="1430">
                  <c:v>0.24826388888888834</c:v>
                </c:pt>
                <c:pt idx="1431">
                  <c:v>0.2484374999999997</c:v>
                </c:pt>
                <c:pt idx="1432">
                  <c:v>0.24861111111111053</c:v>
                </c:pt>
                <c:pt idx="1433">
                  <c:v>0.24878472222222162</c:v>
                </c:pt>
                <c:pt idx="1434">
                  <c:v>0.248958333333333</c:v>
                </c:pt>
                <c:pt idx="1435">
                  <c:v>0.24913194444444386</c:v>
                </c:pt>
                <c:pt idx="1436">
                  <c:v>0.24930555555555473</c:v>
                </c:pt>
                <c:pt idx="1437">
                  <c:v>0.24947916666666606</c:v>
                </c:pt>
                <c:pt idx="1438">
                  <c:v>0.24965277777777695</c:v>
                </c:pt>
                <c:pt idx="1439">
                  <c:v>0.24982638888888831</c:v>
                </c:pt>
                <c:pt idx="1440">
                  <c:v>0.24999999999999964</c:v>
                </c:pt>
                <c:pt idx="1441">
                  <c:v>0.25017361111111025</c:v>
                </c:pt>
                <c:pt idx="1442">
                  <c:v>0.25034722222222144</c:v>
                </c:pt>
                <c:pt idx="1443">
                  <c:v>0.25052083333333258</c:v>
                </c:pt>
                <c:pt idx="1444">
                  <c:v>0.25069444444444372</c:v>
                </c:pt>
                <c:pt idx="1445">
                  <c:v>0.25086805555555486</c:v>
                </c:pt>
                <c:pt idx="1446">
                  <c:v>0.251041666666666</c:v>
                </c:pt>
                <c:pt idx="1447">
                  <c:v>0.2512152777777773</c:v>
                </c:pt>
                <c:pt idx="1448">
                  <c:v>0.25138888888888905</c:v>
                </c:pt>
                <c:pt idx="1449">
                  <c:v>0.25156249999999997</c:v>
                </c:pt>
                <c:pt idx="1450">
                  <c:v>0.25173611111111005</c:v>
                </c:pt>
                <c:pt idx="1451">
                  <c:v>0.2519097222222218</c:v>
                </c:pt>
                <c:pt idx="1452">
                  <c:v>0.25208333333333283</c:v>
                </c:pt>
                <c:pt idx="1453">
                  <c:v>0.25225694444444396</c:v>
                </c:pt>
                <c:pt idx="1454">
                  <c:v>0.2524305555555551</c:v>
                </c:pt>
                <c:pt idx="1455">
                  <c:v>0.2526041666666663</c:v>
                </c:pt>
                <c:pt idx="1456">
                  <c:v>0.25277777777777738</c:v>
                </c:pt>
                <c:pt idx="1457">
                  <c:v>0.25295138888888852</c:v>
                </c:pt>
                <c:pt idx="1458">
                  <c:v>0.25312500000000004</c:v>
                </c:pt>
                <c:pt idx="1459">
                  <c:v>0.25329861111111079</c:v>
                </c:pt>
                <c:pt idx="1460">
                  <c:v>0.25347222222222232</c:v>
                </c:pt>
                <c:pt idx="1461">
                  <c:v>0.25364583333333279</c:v>
                </c:pt>
                <c:pt idx="1462">
                  <c:v>0.25381944444444432</c:v>
                </c:pt>
                <c:pt idx="1463">
                  <c:v>0.25399305555555529</c:v>
                </c:pt>
                <c:pt idx="1464">
                  <c:v>0.25416666666666682</c:v>
                </c:pt>
                <c:pt idx="1465">
                  <c:v>0.25434027777777812</c:v>
                </c:pt>
                <c:pt idx="1466">
                  <c:v>0.25451388888888882</c:v>
                </c:pt>
                <c:pt idx="1467">
                  <c:v>0.25468750000000001</c:v>
                </c:pt>
                <c:pt idx="1468">
                  <c:v>0.25486111111111104</c:v>
                </c:pt>
                <c:pt idx="1469">
                  <c:v>0.25503472222222218</c:v>
                </c:pt>
                <c:pt idx="1470">
                  <c:v>0.25520833333333326</c:v>
                </c:pt>
                <c:pt idx="1471">
                  <c:v>0.25538194444444495</c:v>
                </c:pt>
                <c:pt idx="1472">
                  <c:v>0.25555555555555559</c:v>
                </c:pt>
                <c:pt idx="1473">
                  <c:v>0.25572916666666684</c:v>
                </c:pt>
                <c:pt idx="1474">
                  <c:v>0.25590277777777848</c:v>
                </c:pt>
                <c:pt idx="1475">
                  <c:v>0.25607638888888951</c:v>
                </c:pt>
                <c:pt idx="1476">
                  <c:v>0.25625000000000014</c:v>
                </c:pt>
                <c:pt idx="1477">
                  <c:v>0.25642361111111128</c:v>
                </c:pt>
                <c:pt idx="1478">
                  <c:v>0.25659722222222225</c:v>
                </c:pt>
                <c:pt idx="1479">
                  <c:v>0.25677083333333356</c:v>
                </c:pt>
                <c:pt idx="1480">
                  <c:v>0.25694444444444481</c:v>
                </c:pt>
                <c:pt idx="1481">
                  <c:v>0.25711805555555584</c:v>
                </c:pt>
                <c:pt idx="1482">
                  <c:v>0.25729166666666675</c:v>
                </c:pt>
                <c:pt idx="1483">
                  <c:v>0.25746527777777856</c:v>
                </c:pt>
                <c:pt idx="1484">
                  <c:v>0.25763888888888931</c:v>
                </c:pt>
                <c:pt idx="1485">
                  <c:v>0.25781250000000083</c:v>
                </c:pt>
                <c:pt idx="1486">
                  <c:v>0.25798611111111158</c:v>
                </c:pt>
                <c:pt idx="1487">
                  <c:v>0.25815972222222267</c:v>
                </c:pt>
                <c:pt idx="1488">
                  <c:v>0.25833333333333375</c:v>
                </c:pt>
                <c:pt idx="1489">
                  <c:v>0.25850694444444539</c:v>
                </c:pt>
                <c:pt idx="1490">
                  <c:v>0.25868055555555608</c:v>
                </c:pt>
                <c:pt idx="1491">
                  <c:v>0.25885416666666738</c:v>
                </c:pt>
                <c:pt idx="1492">
                  <c:v>0.25902777777777891</c:v>
                </c:pt>
                <c:pt idx="1493">
                  <c:v>0.25920138888888949</c:v>
                </c:pt>
                <c:pt idx="1494">
                  <c:v>0.2593750000000008</c:v>
                </c:pt>
                <c:pt idx="1495">
                  <c:v>0.25954861111111177</c:v>
                </c:pt>
                <c:pt idx="1496">
                  <c:v>0.25972222222222291</c:v>
                </c:pt>
                <c:pt idx="1497">
                  <c:v>0.25989583333333405</c:v>
                </c:pt>
                <c:pt idx="1498">
                  <c:v>0.2600694444444453</c:v>
                </c:pt>
                <c:pt idx="1499">
                  <c:v>0.26024305555555577</c:v>
                </c:pt>
                <c:pt idx="1500">
                  <c:v>0.26041666666666802</c:v>
                </c:pt>
                <c:pt idx="1501">
                  <c:v>0.26059027777777882</c:v>
                </c:pt>
                <c:pt idx="1502">
                  <c:v>0.26076388888888985</c:v>
                </c:pt>
                <c:pt idx="1503">
                  <c:v>0.26093750000000077</c:v>
                </c:pt>
                <c:pt idx="1504">
                  <c:v>0.26111111111111179</c:v>
                </c:pt>
                <c:pt idx="1505">
                  <c:v>0.26128472222222332</c:v>
                </c:pt>
                <c:pt idx="1506">
                  <c:v>0.26145833333333435</c:v>
                </c:pt>
                <c:pt idx="1507">
                  <c:v>0.26163194444444543</c:v>
                </c:pt>
                <c:pt idx="1508">
                  <c:v>0.26180555555555657</c:v>
                </c:pt>
                <c:pt idx="1509">
                  <c:v>0.26197916666666782</c:v>
                </c:pt>
                <c:pt idx="1510">
                  <c:v>0.26215277777777934</c:v>
                </c:pt>
                <c:pt idx="1511">
                  <c:v>0.26232638888889076</c:v>
                </c:pt>
                <c:pt idx="1512">
                  <c:v>0.26250000000000112</c:v>
                </c:pt>
                <c:pt idx="1513">
                  <c:v>0.26267361111111226</c:v>
                </c:pt>
                <c:pt idx="1514">
                  <c:v>0.2628472222222234</c:v>
                </c:pt>
                <c:pt idx="1515">
                  <c:v>0.26302083333333481</c:v>
                </c:pt>
                <c:pt idx="1516">
                  <c:v>0.26319444444444567</c:v>
                </c:pt>
                <c:pt idx="1517">
                  <c:v>0.26336805555555681</c:v>
                </c:pt>
                <c:pt idx="1518">
                  <c:v>0.26354166666666795</c:v>
                </c:pt>
                <c:pt idx="1519">
                  <c:v>0.26371527777777931</c:v>
                </c:pt>
                <c:pt idx="1520">
                  <c:v>0.26388888888889123</c:v>
                </c:pt>
                <c:pt idx="1521">
                  <c:v>0.26406250000000137</c:v>
                </c:pt>
                <c:pt idx="1522">
                  <c:v>0.26423611111111223</c:v>
                </c:pt>
                <c:pt idx="1523">
                  <c:v>0.26440972222222381</c:v>
                </c:pt>
                <c:pt idx="1524">
                  <c:v>0.26458333333333478</c:v>
                </c:pt>
                <c:pt idx="1525">
                  <c:v>0.26475694444444592</c:v>
                </c:pt>
                <c:pt idx="1526">
                  <c:v>0.26493055555555706</c:v>
                </c:pt>
                <c:pt idx="1527">
                  <c:v>0.26510416666666831</c:v>
                </c:pt>
                <c:pt idx="1528">
                  <c:v>0.26527777777777978</c:v>
                </c:pt>
                <c:pt idx="1529">
                  <c:v>0.26545138888889047</c:v>
                </c:pt>
                <c:pt idx="1530">
                  <c:v>0.26562500000000161</c:v>
                </c:pt>
                <c:pt idx="1531">
                  <c:v>0.26579861111111275</c:v>
                </c:pt>
                <c:pt idx="1532">
                  <c:v>0.26597222222222433</c:v>
                </c:pt>
                <c:pt idx="1533">
                  <c:v>0.26614583333333475</c:v>
                </c:pt>
                <c:pt idx="1534">
                  <c:v>0.26631944444444638</c:v>
                </c:pt>
                <c:pt idx="1535">
                  <c:v>0.26649305555555725</c:v>
                </c:pt>
                <c:pt idx="1536">
                  <c:v>0.26666666666666888</c:v>
                </c:pt>
                <c:pt idx="1537">
                  <c:v>0.26684027777778013</c:v>
                </c:pt>
                <c:pt idx="1538">
                  <c:v>0.26701388888889088</c:v>
                </c:pt>
                <c:pt idx="1539">
                  <c:v>0.26718750000000185</c:v>
                </c:pt>
                <c:pt idx="1540">
                  <c:v>0.26736111111111299</c:v>
                </c:pt>
                <c:pt idx="1541">
                  <c:v>0.2675347222222243</c:v>
                </c:pt>
                <c:pt idx="1542">
                  <c:v>0.26770833333333527</c:v>
                </c:pt>
                <c:pt idx="1543">
                  <c:v>0.26788194444444696</c:v>
                </c:pt>
                <c:pt idx="1544">
                  <c:v>0.26805555555555755</c:v>
                </c:pt>
                <c:pt idx="1545">
                  <c:v>0.26822916666666868</c:v>
                </c:pt>
                <c:pt idx="1546">
                  <c:v>0.26840277777778054</c:v>
                </c:pt>
                <c:pt idx="1547">
                  <c:v>0.26857638888889152</c:v>
                </c:pt>
                <c:pt idx="1548">
                  <c:v>0.2687500000000021</c:v>
                </c:pt>
                <c:pt idx="1549">
                  <c:v>0.26892361111111335</c:v>
                </c:pt>
                <c:pt idx="1550">
                  <c:v>0.26909722222222426</c:v>
                </c:pt>
                <c:pt idx="1551">
                  <c:v>0.26927083333333551</c:v>
                </c:pt>
                <c:pt idx="1552">
                  <c:v>0.26944444444444682</c:v>
                </c:pt>
                <c:pt idx="1553">
                  <c:v>0.26961805555555785</c:v>
                </c:pt>
                <c:pt idx="1554">
                  <c:v>0.26979166666666893</c:v>
                </c:pt>
                <c:pt idx="1555">
                  <c:v>0.26996527777778057</c:v>
                </c:pt>
                <c:pt idx="1556">
                  <c:v>0.27013888888889132</c:v>
                </c:pt>
                <c:pt idx="1557">
                  <c:v>0.27031250000000284</c:v>
                </c:pt>
                <c:pt idx="1558">
                  <c:v>0.27048611111111348</c:v>
                </c:pt>
                <c:pt idx="1559">
                  <c:v>0.27065972222222462</c:v>
                </c:pt>
                <c:pt idx="1560">
                  <c:v>0.27083333333333576</c:v>
                </c:pt>
                <c:pt idx="1561">
                  <c:v>0.2710069444444474</c:v>
                </c:pt>
                <c:pt idx="1562">
                  <c:v>0.27118055555555831</c:v>
                </c:pt>
                <c:pt idx="1563">
                  <c:v>0.27135416666666967</c:v>
                </c:pt>
                <c:pt idx="1564">
                  <c:v>0.27152777777778092</c:v>
                </c:pt>
                <c:pt idx="1565">
                  <c:v>0.27170138888889145</c:v>
                </c:pt>
                <c:pt idx="1566">
                  <c:v>0.27187500000000281</c:v>
                </c:pt>
                <c:pt idx="1567">
                  <c:v>0.27204861111111378</c:v>
                </c:pt>
                <c:pt idx="1568">
                  <c:v>0.27222222222222486</c:v>
                </c:pt>
                <c:pt idx="1569">
                  <c:v>0.272395833333336</c:v>
                </c:pt>
                <c:pt idx="1570">
                  <c:v>0.27256944444444731</c:v>
                </c:pt>
                <c:pt idx="1571">
                  <c:v>0.27274305555555783</c:v>
                </c:pt>
                <c:pt idx="1572">
                  <c:v>0.27291666666667003</c:v>
                </c:pt>
                <c:pt idx="1573">
                  <c:v>0.273090277777781</c:v>
                </c:pt>
                <c:pt idx="1574">
                  <c:v>0.2732638888888918</c:v>
                </c:pt>
                <c:pt idx="1575">
                  <c:v>0.27343750000000283</c:v>
                </c:pt>
                <c:pt idx="1576">
                  <c:v>0.27361111111111375</c:v>
                </c:pt>
                <c:pt idx="1577">
                  <c:v>0.27378472222222555</c:v>
                </c:pt>
                <c:pt idx="1578">
                  <c:v>0.2739583333333363</c:v>
                </c:pt>
                <c:pt idx="1579">
                  <c:v>0.27413194444444733</c:v>
                </c:pt>
                <c:pt idx="1580">
                  <c:v>0.27430555555555852</c:v>
                </c:pt>
                <c:pt idx="1581">
                  <c:v>0.27447916666666988</c:v>
                </c:pt>
                <c:pt idx="1582">
                  <c:v>0.27465277777778135</c:v>
                </c:pt>
                <c:pt idx="1583">
                  <c:v>0.27482638888889277</c:v>
                </c:pt>
                <c:pt idx="1584">
                  <c:v>0.27500000000000308</c:v>
                </c:pt>
                <c:pt idx="1585">
                  <c:v>0.27517361111111421</c:v>
                </c:pt>
                <c:pt idx="1586">
                  <c:v>0.27534722222222535</c:v>
                </c:pt>
                <c:pt idx="1587">
                  <c:v>0.27552083333333682</c:v>
                </c:pt>
                <c:pt idx="1588">
                  <c:v>0.27569444444444768</c:v>
                </c:pt>
                <c:pt idx="1589">
                  <c:v>0.27586805555555882</c:v>
                </c:pt>
                <c:pt idx="1590">
                  <c:v>0.2760416666666699</c:v>
                </c:pt>
                <c:pt idx="1591">
                  <c:v>0.27621527777778132</c:v>
                </c:pt>
                <c:pt idx="1592">
                  <c:v>0.27638888888889318</c:v>
                </c:pt>
                <c:pt idx="1593">
                  <c:v>0.27656250000000332</c:v>
                </c:pt>
                <c:pt idx="1594">
                  <c:v>0.27673611111111429</c:v>
                </c:pt>
                <c:pt idx="1595">
                  <c:v>0.27690972222222582</c:v>
                </c:pt>
                <c:pt idx="1596">
                  <c:v>0.27708333333333685</c:v>
                </c:pt>
                <c:pt idx="1597">
                  <c:v>0.27725694444444787</c:v>
                </c:pt>
                <c:pt idx="1598">
                  <c:v>0.27743055555555901</c:v>
                </c:pt>
                <c:pt idx="1599">
                  <c:v>0.27760416666667032</c:v>
                </c:pt>
                <c:pt idx="1600">
                  <c:v>0.27777777777778184</c:v>
                </c:pt>
                <c:pt idx="1601">
                  <c:v>0.27795138888889248</c:v>
                </c:pt>
                <c:pt idx="1602">
                  <c:v>0.27812500000000356</c:v>
                </c:pt>
                <c:pt idx="1603">
                  <c:v>0.2782986111111147</c:v>
                </c:pt>
                <c:pt idx="1604">
                  <c:v>0.27847222222222634</c:v>
                </c:pt>
                <c:pt idx="1605">
                  <c:v>0.27864583333333676</c:v>
                </c:pt>
                <c:pt idx="1606">
                  <c:v>0.27881944444444862</c:v>
                </c:pt>
                <c:pt idx="1607">
                  <c:v>0.27899305555555926</c:v>
                </c:pt>
                <c:pt idx="1608">
                  <c:v>0.27916666666667089</c:v>
                </c:pt>
                <c:pt idx="1609">
                  <c:v>0.27934027777778225</c:v>
                </c:pt>
                <c:pt idx="1610">
                  <c:v>0.27951388888889317</c:v>
                </c:pt>
                <c:pt idx="1611">
                  <c:v>0.27968750000000381</c:v>
                </c:pt>
                <c:pt idx="1612">
                  <c:v>0.27986111111111495</c:v>
                </c:pt>
                <c:pt idx="1613">
                  <c:v>0.28003472222222608</c:v>
                </c:pt>
                <c:pt idx="1614">
                  <c:v>0.28020833333333722</c:v>
                </c:pt>
                <c:pt idx="1615">
                  <c:v>0.28038194444444897</c:v>
                </c:pt>
                <c:pt idx="1616">
                  <c:v>0.2805555555555595</c:v>
                </c:pt>
                <c:pt idx="1617">
                  <c:v>0.2807291666666708</c:v>
                </c:pt>
                <c:pt idx="1618">
                  <c:v>0.28090277777778266</c:v>
                </c:pt>
                <c:pt idx="1619">
                  <c:v>0.28107638888889352</c:v>
                </c:pt>
                <c:pt idx="1620">
                  <c:v>0.28125000000000405</c:v>
                </c:pt>
                <c:pt idx="1621">
                  <c:v>0.2814236111111153</c:v>
                </c:pt>
                <c:pt idx="1622">
                  <c:v>0.28159722222222633</c:v>
                </c:pt>
                <c:pt idx="1623">
                  <c:v>0.28177083333333747</c:v>
                </c:pt>
                <c:pt idx="1624">
                  <c:v>0.28194444444444888</c:v>
                </c:pt>
                <c:pt idx="1625">
                  <c:v>0.2821180555555598</c:v>
                </c:pt>
                <c:pt idx="1626">
                  <c:v>0.28229166666667083</c:v>
                </c:pt>
                <c:pt idx="1627">
                  <c:v>0.28246527777778258</c:v>
                </c:pt>
                <c:pt idx="1628">
                  <c:v>0.28263888888889332</c:v>
                </c:pt>
                <c:pt idx="1629">
                  <c:v>0.28281250000000485</c:v>
                </c:pt>
                <c:pt idx="1630">
                  <c:v>0.28298611111111582</c:v>
                </c:pt>
                <c:pt idx="1631">
                  <c:v>0.28315972222222657</c:v>
                </c:pt>
                <c:pt idx="1632">
                  <c:v>0.28333333333333771</c:v>
                </c:pt>
                <c:pt idx="1633">
                  <c:v>0.2835069444444494</c:v>
                </c:pt>
                <c:pt idx="1634">
                  <c:v>0.28368055555556032</c:v>
                </c:pt>
                <c:pt idx="1635">
                  <c:v>0.28385416666667174</c:v>
                </c:pt>
                <c:pt idx="1636">
                  <c:v>0.28402777777778304</c:v>
                </c:pt>
                <c:pt idx="1637">
                  <c:v>0.2842013888888934</c:v>
                </c:pt>
                <c:pt idx="1638">
                  <c:v>0.28437500000000482</c:v>
                </c:pt>
                <c:pt idx="1639">
                  <c:v>0.28454861111111568</c:v>
                </c:pt>
                <c:pt idx="1640">
                  <c:v>0.28472222222222682</c:v>
                </c:pt>
                <c:pt idx="1641">
                  <c:v>0.28489583333333796</c:v>
                </c:pt>
                <c:pt idx="1642">
                  <c:v>0.28506944444444932</c:v>
                </c:pt>
                <c:pt idx="1643">
                  <c:v>0.28524305555556023</c:v>
                </c:pt>
                <c:pt idx="1644">
                  <c:v>0.28541666666667215</c:v>
                </c:pt>
                <c:pt idx="1645">
                  <c:v>0.28559027777778301</c:v>
                </c:pt>
                <c:pt idx="1646">
                  <c:v>0.28576388888889381</c:v>
                </c:pt>
                <c:pt idx="1647">
                  <c:v>0.28593750000000484</c:v>
                </c:pt>
                <c:pt idx="1648">
                  <c:v>0.28611111111111576</c:v>
                </c:pt>
                <c:pt idx="1649">
                  <c:v>0.28628472222222756</c:v>
                </c:pt>
                <c:pt idx="1650">
                  <c:v>0.28645833333333831</c:v>
                </c:pt>
                <c:pt idx="1651">
                  <c:v>0.28663194444444934</c:v>
                </c:pt>
                <c:pt idx="1652">
                  <c:v>0.28680555555556048</c:v>
                </c:pt>
                <c:pt idx="1653">
                  <c:v>0.28697916666667211</c:v>
                </c:pt>
                <c:pt idx="1654">
                  <c:v>0.28715277777778342</c:v>
                </c:pt>
                <c:pt idx="1655">
                  <c:v>0.28732638888889478</c:v>
                </c:pt>
                <c:pt idx="1656">
                  <c:v>0.28750000000000508</c:v>
                </c:pt>
                <c:pt idx="1657">
                  <c:v>0.28767361111111617</c:v>
                </c:pt>
                <c:pt idx="1658">
                  <c:v>0.28784722222222731</c:v>
                </c:pt>
                <c:pt idx="1659">
                  <c:v>0.28802083333333889</c:v>
                </c:pt>
                <c:pt idx="1660">
                  <c:v>0.28819444444444958</c:v>
                </c:pt>
                <c:pt idx="1661">
                  <c:v>0.28836805555556116</c:v>
                </c:pt>
                <c:pt idx="1662">
                  <c:v>0.28854166666667186</c:v>
                </c:pt>
                <c:pt idx="1663">
                  <c:v>0.28871527777778344</c:v>
                </c:pt>
                <c:pt idx="1664">
                  <c:v>0.28888888888889513</c:v>
                </c:pt>
                <c:pt idx="1665">
                  <c:v>0.28906250000000538</c:v>
                </c:pt>
                <c:pt idx="1666">
                  <c:v>0.28923611111111625</c:v>
                </c:pt>
                <c:pt idx="1667">
                  <c:v>0.28940972222222788</c:v>
                </c:pt>
                <c:pt idx="1668">
                  <c:v>0.2895833333333388</c:v>
                </c:pt>
                <c:pt idx="1669">
                  <c:v>0.28975694444444988</c:v>
                </c:pt>
                <c:pt idx="1670">
                  <c:v>0.28993055555556096</c:v>
                </c:pt>
                <c:pt idx="1671">
                  <c:v>0.29010416666667238</c:v>
                </c:pt>
                <c:pt idx="1672">
                  <c:v>0.29027777777778385</c:v>
                </c:pt>
                <c:pt idx="1673">
                  <c:v>0.29045138888889438</c:v>
                </c:pt>
                <c:pt idx="1674">
                  <c:v>0.29062500000000552</c:v>
                </c:pt>
                <c:pt idx="1675">
                  <c:v>0.29079861111111666</c:v>
                </c:pt>
                <c:pt idx="1676">
                  <c:v>0.2909722222222284</c:v>
                </c:pt>
                <c:pt idx="1677">
                  <c:v>0.29114583333333893</c:v>
                </c:pt>
                <c:pt idx="1678">
                  <c:v>0.29131944444445063</c:v>
                </c:pt>
                <c:pt idx="1679">
                  <c:v>0.29149305555556121</c:v>
                </c:pt>
                <c:pt idx="1680">
                  <c:v>0.29166666666667285</c:v>
                </c:pt>
                <c:pt idx="1681">
                  <c:v>0.29184027777778426</c:v>
                </c:pt>
                <c:pt idx="1682">
                  <c:v>0.29201388888889512</c:v>
                </c:pt>
                <c:pt idx="1683">
                  <c:v>0.29218750000000582</c:v>
                </c:pt>
                <c:pt idx="1684">
                  <c:v>0.2923611111111169</c:v>
                </c:pt>
                <c:pt idx="1685">
                  <c:v>0.29253472222222832</c:v>
                </c:pt>
                <c:pt idx="1686">
                  <c:v>0.29270833333333918</c:v>
                </c:pt>
                <c:pt idx="1687">
                  <c:v>0.29288194444445104</c:v>
                </c:pt>
                <c:pt idx="1688">
                  <c:v>0.29305555555556145</c:v>
                </c:pt>
                <c:pt idx="1689">
                  <c:v>0.29322916666667281</c:v>
                </c:pt>
                <c:pt idx="1690">
                  <c:v>0.29340277777778473</c:v>
                </c:pt>
                <c:pt idx="1691">
                  <c:v>0.29357638888889548</c:v>
                </c:pt>
                <c:pt idx="1692">
                  <c:v>0.29375000000000601</c:v>
                </c:pt>
                <c:pt idx="1693">
                  <c:v>0.29392361111111731</c:v>
                </c:pt>
                <c:pt idx="1694">
                  <c:v>0.29409722222222828</c:v>
                </c:pt>
                <c:pt idx="1695">
                  <c:v>0.29427083333333942</c:v>
                </c:pt>
                <c:pt idx="1696">
                  <c:v>0.29444444444445106</c:v>
                </c:pt>
                <c:pt idx="1697">
                  <c:v>0.29461805555556181</c:v>
                </c:pt>
                <c:pt idx="1698">
                  <c:v>0.29479166666667284</c:v>
                </c:pt>
                <c:pt idx="1699">
                  <c:v>0.29496527777778464</c:v>
                </c:pt>
                <c:pt idx="1700">
                  <c:v>0.29513888888889556</c:v>
                </c:pt>
                <c:pt idx="1701">
                  <c:v>0.29531250000000692</c:v>
                </c:pt>
                <c:pt idx="1702">
                  <c:v>0.29548611111111783</c:v>
                </c:pt>
                <c:pt idx="1703">
                  <c:v>0.29565972222222858</c:v>
                </c:pt>
                <c:pt idx="1704">
                  <c:v>0.29583333333333967</c:v>
                </c:pt>
                <c:pt idx="1705">
                  <c:v>0.29600694444445141</c:v>
                </c:pt>
                <c:pt idx="1706">
                  <c:v>0.29618055555556239</c:v>
                </c:pt>
                <c:pt idx="1707">
                  <c:v>0.29635416666667364</c:v>
                </c:pt>
                <c:pt idx="1708">
                  <c:v>0.29652777777778505</c:v>
                </c:pt>
                <c:pt idx="1709">
                  <c:v>0.29670138888889536</c:v>
                </c:pt>
                <c:pt idx="1710">
                  <c:v>0.29687500000000688</c:v>
                </c:pt>
                <c:pt idx="1711">
                  <c:v>0.2970486111111178</c:v>
                </c:pt>
                <c:pt idx="1712">
                  <c:v>0.29722222222222888</c:v>
                </c:pt>
                <c:pt idx="1713">
                  <c:v>0.29739583333333991</c:v>
                </c:pt>
                <c:pt idx="1714">
                  <c:v>0.29756944444445138</c:v>
                </c:pt>
                <c:pt idx="1715">
                  <c:v>0.29774305555556219</c:v>
                </c:pt>
                <c:pt idx="1716">
                  <c:v>0.29791666666667405</c:v>
                </c:pt>
                <c:pt idx="1717">
                  <c:v>0.29809027777778502</c:v>
                </c:pt>
                <c:pt idx="1718">
                  <c:v>0.29826388888889582</c:v>
                </c:pt>
                <c:pt idx="1719">
                  <c:v>0.29843750000000685</c:v>
                </c:pt>
                <c:pt idx="1720">
                  <c:v>0.29861111111111777</c:v>
                </c:pt>
                <c:pt idx="1721">
                  <c:v>0.29878472222222957</c:v>
                </c:pt>
                <c:pt idx="1722">
                  <c:v>0.29895833333334093</c:v>
                </c:pt>
                <c:pt idx="1723">
                  <c:v>0.29913194444445135</c:v>
                </c:pt>
                <c:pt idx="1724">
                  <c:v>0.29930555555556282</c:v>
                </c:pt>
                <c:pt idx="1725">
                  <c:v>0.29947916666667407</c:v>
                </c:pt>
                <c:pt idx="1726">
                  <c:v>0.29965277777778543</c:v>
                </c:pt>
                <c:pt idx="1727">
                  <c:v>0.29982638888889679</c:v>
                </c:pt>
                <c:pt idx="1728">
                  <c:v>0.30000000000000698</c:v>
                </c:pt>
                <c:pt idx="1729">
                  <c:v>0.30017361111111812</c:v>
                </c:pt>
                <c:pt idx="1730">
                  <c:v>0.30034722222222932</c:v>
                </c:pt>
                <c:pt idx="1731">
                  <c:v>0.3005208333333414</c:v>
                </c:pt>
                <c:pt idx="1732">
                  <c:v>0.30069444444445181</c:v>
                </c:pt>
                <c:pt idx="1733">
                  <c:v>0.30086805555556317</c:v>
                </c:pt>
                <c:pt idx="1734">
                  <c:v>0.30104166666667381</c:v>
                </c:pt>
                <c:pt idx="1735">
                  <c:v>0.30121527777778545</c:v>
                </c:pt>
                <c:pt idx="1736">
                  <c:v>0.30138888888889726</c:v>
                </c:pt>
                <c:pt idx="1737">
                  <c:v>0.30156250000000773</c:v>
                </c:pt>
                <c:pt idx="1738">
                  <c:v>0.30173611111111825</c:v>
                </c:pt>
                <c:pt idx="1739">
                  <c:v>0.30190972222223</c:v>
                </c:pt>
                <c:pt idx="1740">
                  <c:v>0.30208333333334136</c:v>
                </c:pt>
                <c:pt idx="1741">
                  <c:v>0.30225694444445222</c:v>
                </c:pt>
                <c:pt idx="1742">
                  <c:v>0.30243055555556292</c:v>
                </c:pt>
                <c:pt idx="1743">
                  <c:v>0.3026041666666745</c:v>
                </c:pt>
                <c:pt idx="1744">
                  <c:v>0.30277777777778586</c:v>
                </c:pt>
                <c:pt idx="1745">
                  <c:v>0.30295138888889678</c:v>
                </c:pt>
                <c:pt idx="1746">
                  <c:v>0.30312500000000747</c:v>
                </c:pt>
                <c:pt idx="1747">
                  <c:v>0.30329861111111861</c:v>
                </c:pt>
                <c:pt idx="1748">
                  <c:v>0.30347222222223041</c:v>
                </c:pt>
                <c:pt idx="1749">
                  <c:v>0.30364583333334133</c:v>
                </c:pt>
                <c:pt idx="1750">
                  <c:v>0.30381944444445258</c:v>
                </c:pt>
                <c:pt idx="1751">
                  <c:v>0.30399305555556316</c:v>
                </c:pt>
                <c:pt idx="1752">
                  <c:v>0.30416666666667486</c:v>
                </c:pt>
                <c:pt idx="1753">
                  <c:v>0.30434027777778627</c:v>
                </c:pt>
                <c:pt idx="1754">
                  <c:v>0.30451388888889713</c:v>
                </c:pt>
                <c:pt idx="1755">
                  <c:v>0.30468750000000788</c:v>
                </c:pt>
                <c:pt idx="1756">
                  <c:v>0.30486111111111885</c:v>
                </c:pt>
                <c:pt idx="1757">
                  <c:v>0.30503472222223038</c:v>
                </c:pt>
                <c:pt idx="1758">
                  <c:v>0.30520833333334174</c:v>
                </c:pt>
                <c:pt idx="1759">
                  <c:v>0.30538194444445305</c:v>
                </c:pt>
                <c:pt idx="1760">
                  <c:v>0.30555555555556341</c:v>
                </c:pt>
                <c:pt idx="1761">
                  <c:v>0.30572916666667482</c:v>
                </c:pt>
                <c:pt idx="1762">
                  <c:v>0.30590277777778668</c:v>
                </c:pt>
                <c:pt idx="1763">
                  <c:v>0.30607638888889754</c:v>
                </c:pt>
                <c:pt idx="1764">
                  <c:v>0.30625000000000796</c:v>
                </c:pt>
                <c:pt idx="1765">
                  <c:v>0.30642361111111932</c:v>
                </c:pt>
                <c:pt idx="1766">
                  <c:v>0.30659722222223035</c:v>
                </c:pt>
                <c:pt idx="1767">
                  <c:v>0.30677083333334215</c:v>
                </c:pt>
                <c:pt idx="1768">
                  <c:v>0.30694444444445301</c:v>
                </c:pt>
                <c:pt idx="1769">
                  <c:v>0.30711805555556382</c:v>
                </c:pt>
                <c:pt idx="1770">
                  <c:v>0.30729166666667485</c:v>
                </c:pt>
                <c:pt idx="1771">
                  <c:v>0.30746527777778676</c:v>
                </c:pt>
                <c:pt idx="1772">
                  <c:v>0.30763888888889757</c:v>
                </c:pt>
                <c:pt idx="1773">
                  <c:v>0.30781250000000893</c:v>
                </c:pt>
                <c:pt idx="1774">
                  <c:v>0.30798611111111984</c:v>
                </c:pt>
                <c:pt idx="1775">
                  <c:v>0.30815972222223048</c:v>
                </c:pt>
                <c:pt idx="1776">
                  <c:v>0.30833333333334212</c:v>
                </c:pt>
                <c:pt idx="1777">
                  <c:v>0.30850694444445342</c:v>
                </c:pt>
                <c:pt idx="1778">
                  <c:v>0.3086805555555644</c:v>
                </c:pt>
                <c:pt idx="1779">
                  <c:v>0.30885416666667576</c:v>
                </c:pt>
                <c:pt idx="1780">
                  <c:v>0.30902777777778712</c:v>
                </c:pt>
                <c:pt idx="1781">
                  <c:v>0.30920138888889731</c:v>
                </c:pt>
                <c:pt idx="1782">
                  <c:v>0.30937500000000895</c:v>
                </c:pt>
                <c:pt idx="1783">
                  <c:v>0.30954861111111981</c:v>
                </c:pt>
                <c:pt idx="1784">
                  <c:v>0.30972222222223122</c:v>
                </c:pt>
                <c:pt idx="1785">
                  <c:v>0.30989583333334247</c:v>
                </c:pt>
                <c:pt idx="1786">
                  <c:v>0.31006944444445345</c:v>
                </c:pt>
                <c:pt idx="1787">
                  <c:v>0.31024305555556414</c:v>
                </c:pt>
                <c:pt idx="1788">
                  <c:v>0.31041666666667617</c:v>
                </c:pt>
                <c:pt idx="1789">
                  <c:v>0.31059027777778703</c:v>
                </c:pt>
                <c:pt idx="1790">
                  <c:v>0.310763888888898</c:v>
                </c:pt>
                <c:pt idx="1791">
                  <c:v>0.3109375000000088</c:v>
                </c:pt>
                <c:pt idx="1792">
                  <c:v>0.31111111111111983</c:v>
                </c:pt>
                <c:pt idx="1793">
                  <c:v>0.31128472222223158</c:v>
                </c:pt>
                <c:pt idx="1794">
                  <c:v>0.31145833333334294</c:v>
                </c:pt>
                <c:pt idx="1795">
                  <c:v>0.3116319444444533</c:v>
                </c:pt>
                <c:pt idx="1796">
                  <c:v>0.31180555555556438</c:v>
                </c:pt>
                <c:pt idx="1797">
                  <c:v>0.31197916666667608</c:v>
                </c:pt>
                <c:pt idx="1798">
                  <c:v>0.31215277777778744</c:v>
                </c:pt>
                <c:pt idx="1799">
                  <c:v>0.3123263888888988</c:v>
                </c:pt>
                <c:pt idx="1800">
                  <c:v>0.31250000000000938</c:v>
                </c:pt>
                <c:pt idx="1801">
                  <c:v>0.31267361111112008</c:v>
                </c:pt>
                <c:pt idx="1802">
                  <c:v>0.31284722222223132</c:v>
                </c:pt>
                <c:pt idx="1803">
                  <c:v>0.3130208333333433</c:v>
                </c:pt>
                <c:pt idx="1804">
                  <c:v>0.31319444444445382</c:v>
                </c:pt>
                <c:pt idx="1805">
                  <c:v>0.31336805555556524</c:v>
                </c:pt>
                <c:pt idx="1806">
                  <c:v>0.31354166666667582</c:v>
                </c:pt>
                <c:pt idx="1807">
                  <c:v>0.31371527777778746</c:v>
                </c:pt>
                <c:pt idx="1808">
                  <c:v>0.31388888888889926</c:v>
                </c:pt>
                <c:pt idx="1809">
                  <c:v>0.31406250000000974</c:v>
                </c:pt>
                <c:pt idx="1810">
                  <c:v>0.31423611111112026</c:v>
                </c:pt>
                <c:pt idx="1811">
                  <c:v>0.31440972222223196</c:v>
                </c:pt>
                <c:pt idx="1812">
                  <c:v>0.31458333333334337</c:v>
                </c:pt>
                <c:pt idx="1813">
                  <c:v>0.31475694444445423</c:v>
                </c:pt>
                <c:pt idx="1814">
                  <c:v>0.31493055555556487</c:v>
                </c:pt>
                <c:pt idx="1815">
                  <c:v>0.31510416666667651</c:v>
                </c:pt>
                <c:pt idx="1816">
                  <c:v>0.31527777777778793</c:v>
                </c:pt>
                <c:pt idx="1817">
                  <c:v>0.31545138888889884</c:v>
                </c:pt>
                <c:pt idx="1818">
                  <c:v>0.31562500000000948</c:v>
                </c:pt>
                <c:pt idx="1819">
                  <c:v>0.31579861111112056</c:v>
                </c:pt>
                <c:pt idx="1820">
                  <c:v>0.31597222222223237</c:v>
                </c:pt>
                <c:pt idx="1821">
                  <c:v>0.31614583333334334</c:v>
                </c:pt>
                <c:pt idx="1822">
                  <c:v>0.31631944444445464</c:v>
                </c:pt>
                <c:pt idx="1823">
                  <c:v>0.31649305555556512</c:v>
                </c:pt>
                <c:pt idx="1824">
                  <c:v>0.31666666666667692</c:v>
                </c:pt>
                <c:pt idx="1825">
                  <c:v>0.31684027777778839</c:v>
                </c:pt>
                <c:pt idx="1826">
                  <c:v>0.31701388888889925</c:v>
                </c:pt>
                <c:pt idx="1827">
                  <c:v>0.31718750000001017</c:v>
                </c:pt>
                <c:pt idx="1828">
                  <c:v>0.31736111111112081</c:v>
                </c:pt>
                <c:pt idx="1829">
                  <c:v>0.31753472222223239</c:v>
                </c:pt>
                <c:pt idx="1830">
                  <c:v>0.31770833333334375</c:v>
                </c:pt>
                <c:pt idx="1831">
                  <c:v>0.31788194444445511</c:v>
                </c:pt>
                <c:pt idx="1832">
                  <c:v>0.31805555555556536</c:v>
                </c:pt>
                <c:pt idx="1833">
                  <c:v>0.31822916666667694</c:v>
                </c:pt>
                <c:pt idx="1834">
                  <c:v>0.31840277777778869</c:v>
                </c:pt>
                <c:pt idx="1835">
                  <c:v>0.31857638888889966</c:v>
                </c:pt>
                <c:pt idx="1836">
                  <c:v>0.31875000000000991</c:v>
                </c:pt>
                <c:pt idx="1837">
                  <c:v>0.3189236111111215</c:v>
                </c:pt>
                <c:pt idx="1838">
                  <c:v>0.3190972222222323</c:v>
                </c:pt>
                <c:pt idx="1839">
                  <c:v>0.31927083333334416</c:v>
                </c:pt>
                <c:pt idx="1840">
                  <c:v>0.31944444444445502</c:v>
                </c:pt>
                <c:pt idx="1841">
                  <c:v>0.31961805555556588</c:v>
                </c:pt>
                <c:pt idx="1842">
                  <c:v>0.3197916666666768</c:v>
                </c:pt>
                <c:pt idx="1843">
                  <c:v>0.31996527777778866</c:v>
                </c:pt>
                <c:pt idx="1844">
                  <c:v>0.32013888888889958</c:v>
                </c:pt>
                <c:pt idx="1845">
                  <c:v>0.32031250000001094</c:v>
                </c:pt>
                <c:pt idx="1846">
                  <c:v>0.32048611111112185</c:v>
                </c:pt>
                <c:pt idx="1847">
                  <c:v>0.32065972222223282</c:v>
                </c:pt>
                <c:pt idx="1848">
                  <c:v>0.32083333333334413</c:v>
                </c:pt>
                <c:pt idx="1849">
                  <c:v>0.32100694444445543</c:v>
                </c:pt>
                <c:pt idx="1850">
                  <c:v>0.3211805555555664</c:v>
                </c:pt>
                <c:pt idx="1851">
                  <c:v>0.32135416666667777</c:v>
                </c:pt>
                <c:pt idx="1852">
                  <c:v>0.32152777777778918</c:v>
                </c:pt>
                <c:pt idx="1853">
                  <c:v>0.32170138888889932</c:v>
                </c:pt>
                <c:pt idx="1854">
                  <c:v>0.3218750000000109</c:v>
                </c:pt>
                <c:pt idx="1855">
                  <c:v>0.32204861111112182</c:v>
                </c:pt>
                <c:pt idx="1856">
                  <c:v>0.32222222222223318</c:v>
                </c:pt>
                <c:pt idx="1857">
                  <c:v>0.32239583333334454</c:v>
                </c:pt>
                <c:pt idx="1858">
                  <c:v>0.32256944444445546</c:v>
                </c:pt>
                <c:pt idx="1859">
                  <c:v>0.32274305555556609</c:v>
                </c:pt>
                <c:pt idx="1860">
                  <c:v>0.32291666666667823</c:v>
                </c:pt>
                <c:pt idx="1861">
                  <c:v>0.32309027777778915</c:v>
                </c:pt>
                <c:pt idx="1862">
                  <c:v>0.32326388888890001</c:v>
                </c:pt>
                <c:pt idx="1863">
                  <c:v>0.32343750000001081</c:v>
                </c:pt>
                <c:pt idx="1864">
                  <c:v>0.32361111111112184</c:v>
                </c:pt>
                <c:pt idx="1865">
                  <c:v>0.32378472222223353</c:v>
                </c:pt>
                <c:pt idx="1866">
                  <c:v>0.32395833333334501</c:v>
                </c:pt>
                <c:pt idx="1867">
                  <c:v>0.32413194444445531</c:v>
                </c:pt>
                <c:pt idx="1868">
                  <c:v>0.32430555555556684</c:v>
                </c:pt>
                <c:pt idx="1869">
                  <c:v>0.32447916666667814</c:v>
                </c:pt>
                <c:pt idx="1870">
                  <c:v>0.32465277777778961</c:v>
                </c:pt>
                <c:pt idx="1871">
                  <c:v>0.32482638888890092</c:v>
                </c:pt>
                <c:pt idx="1872">
                  <c:v>0.32500000000001134</c:v>
                </c:pt>
                <c:pt idx="1873">
                  <c:v>0.32517361111112231</c:v>
                </c:pt>
                <c:pt idx="1874">
                  <c:v>0.32534722222223361</c:v>
                </c:pt>
                <c:pt idx="1875">
                  <c:v>0.32552083333334536</c:v>
                </c:pt>
                <c:pt idx="1876">
                  <c:v>0.32569444444445589</c:v>
                </c:pt>
                <c:pt idx="1877">
                  <c:v>0.32586805555556725</c:v>
                </c:pt>
                <c:pt idx="1878">
                  <c:v>0.32604166666667816</c:v>
                </c:pt>
                <c:pt idx="1879">
                  <c:v>0.32621527777778947</c:v>
                </c:pt>
                <c:pt idx="1880">
                  <c:v>0.32638888888890133</c:v>
                </c:pt>
                <c:pt idx="1881">
                  <c:v>0.32656250000001175</c:v>
                </c:pt>
                <c:pt idx="1882">
                  <c:v>0.32673611111112227</c:v>
                </c:pt>
                <c:pt idx="1883">
                  <c:v>0.32690972222223397</c:v>
                </c:pt>
                <c:pt idx="1884">
                  <c:v>0.32708333333334538</c:v>
                </c:pt>
                <c:pt idx="1885">
                  <c:v>0.32725694444445624</c:v>
                </c:pt>
                <c:pt idx="1886">
                  <c:v>0.32743055555556688</c:v>
                </c:pt>
                <c:pt idx="1887">
                  <c:v>0.32760416666667852</c:v>
                </c:pt>
                <c:pt idx="1888">
                  <c:v>0.32777777777778994</c:v>
                </c:pt>
                <c:pt idx="1889">
                  <c:v>0.32795138888890085</c:v>
                </c:pt>
                <c:pt idx="1890">
                  <c:v>0.32812500000001138</c:v>
                </c:pt>
                <c:pt idx="1891">
                  <c:v>0.32829861111112252</c:v>
                </c:pt>
                <c:pt idx="1892">
                  <c:v>0.32847222222223443</c:v>
                </c:pt>
                <c:pt idx="1893">
                  <c:v>0.32864583333334541</c:v>
                </c:pt>
                <c:pt idx="1894">
                  <c:v>0.32881944444445677</c:v>
                </c:pt>
                <c:pt idx="1895">
                  <c:v>0.32899305555556707</c:v>
                </c:pt>
                <c:pt idx="1896">
                  <c:v>0.32916666666667893</c:v>
                </c:pt>
                <c:pt idx="1897">
                  <c:v>0.32934027777779029</c:v>
                </c:pt>
                <c:pt idx="1898">
                  <c:v>0.32951388888890126</c:v>
                </c:pt>
                <c:pt idx="1899">
                  <c:v>0.32968750000001212</c:v>
                </c:pt>
                <c:pt idx="1900">
                  <c:v>0.32986111111112282</c:v>
                </c:pt>
                <c:pt idx="1901">
                  <c:v>0.3300347222222344</c:v>
                </c:pt>
                <c:pt idx="1902">
                  <c:v>0.33020833333334587</c:v>
                </c:pt>
                <c:pt idx="1903">
                  <c:v>0.33038194444445718</c:v>
                </c:pt>
                <c:pt idx="1904">
                  <c:v>0.33055555555556732</c:v>
                </c:pt>
                <c:pt idx="1905">
                  <c:v>0.33072916666667895</c:v>
                </c:pt>
                <c:pt idx="1906">
                  <c:v>0.33090277777779076</c:v>
                </c:pt>
                <c:pt idx="1907">
                  <c:v>0.33107638888890173</c:v>
                </c:pt>
                <c:pt idx="1908">
                  <c:v>0.33125000000001187</c:v>
                </c:pt>
                <c:pt idx="1909">
                  <c:v>0.33142361111112351</c:v>
                </c:pt>
                <c:pt idx="1910">
                  <c:v>0.33159722222223431</c:v>
                </c:pt>
                <c:pt idx="1911">
                  <c:v>0.33177083333334623</c:v>
                </c:pt>
                <c:pt idx="1912">
                  <c:v>0.33194444444445703</c:v>
                </c:pt>
                <c:pt idx="1913">
                  <c:v>0.33211805555556806</c:v>
                </c:pt>
                <c:pt idx="1914">
                  <c:v>0.33229166666667881</c:v>
                </c:pt>
                <c:pt idx="1915">
                  <c:v>0.33246527777779072</c:v>
                </c:pt>
                <c:pt idx="1916">
                  <c:v>0.33263888888890164</c:v>
                </c:pt>
                <c:pt idx="1917">
                  <c:v>0.332812500000013</c:v>
                </c:pt>
                <c:pt idx="1918">
                  <c:v>0.33298611111112392</c:v>
                </c:pt>
                <c:pt idx="1919">
                  <c:v>0.33315972222223483</c:v>
                </c:pt>
                <c:pt idx="1920">
                  <c:v>0.33333333333334625</c:v>
                </c:pt>
                <c:pt idx="1921">
                  <c:v>0.33350694444445755</c:v>
                </c:pt>
                <c:pt idx="1922">
                  <c:v>0.33368055555556841</c:v>
                </c:pt>
                <c:pt idx="1923">
                  <c:v>0.33385416666667983</c:v>
                </c:pt>
                <c:pt idx="1924">
                  <c:v>0.33402777777779108</c:v>
                </c:pt>
                <c:pt idx="1925">
                  <c:v>0.33420138888890166</c:v>
                </c:pt>
                <c:pt idx="1926">
                  <c:v>0.33437500000001291</c:v>
                </c:pt>
                <c:pt idx="1927">
                  <c:v>0.33454861111112388</c:v>
                </c:pt>
                <c:pt idx="1928">
                  <c:v>0.33472222222223524</c:v>
                </c:pt>
                <c:pt idx="1929">
                  <c:v>0.33489583333334655</c:v>
                </c:pt>
                <c:pt idx="1930">
                  <c:v>0.33506944444445746</c:v>
                </c:pt>
                <c:pt idx="1931">
                  <c:v>0.33524305555556805</c:v>
                </c:pt>
                <c:pt idx="1932">
                  <c:v>0.33541666666668019</c:v>
                </c:pt>
                <c:pt idx="1933">
                  <c:v>0.33559027777779105</c:v>
                </c:pt>
                <c:pt idx="1934">
                  <c:v>0.33576388888890202</c:v>
                </c:pt>
                <c:pt idx="1935">
                  <c:v>0.33593750000001282</c:v>
                </c:pt>
                <c:pt idx="1936">
                  <c:v>0.33611111111112385</c:v>
                </c:pt>
                <c:pt idx="1937">
                  <c:v>0.33628472222223565</c:v>
                </c:pt>
                <c:pt idx="1938">
                  <c:v>0.33645833333334707</c:v>
                </c:pt>
                <c:pt idx="1939">
                  <c:v>0.33663194444445732</c:v>
                </c:pt>
                <c:pt idx="1940">
                  <c:v>0.3368055555555689</c:v>
                </c:pt>
                <c:pt idx="1941">
                  <c:v>0.33697916666668026</c:v>
                </c:pt>
                <c:pt idx="1942">
                  <c:v>0.33715277777779157</c:v>
                </c:pt>
                <c:pt idx="1943">
                  <c:v>0.33732638888890293</c:v>
                </c:pt>
                <c:pt idx="1944">
                  <c:v>0.33750000000001334</c:v>
                </c:pt>
                <c:pt idx="1945">
                  <c:v>0.33767361111112398</c:v>
                </c:pt>
                <c:pt idx="1946">
                  <c:v>0.33784722222223562</c:v>
                </c:pt>
                <c:pt idx="1947">
                  <c:v>0.33802083333334759</c:v>
                </c:pt>
                <c:pt idx="1948">
                  <c:v>0.3381944444444579</c:v>
                </c:pt>
                <c:pt idx="1949">
                  <c:v>0.33836805555556937</c:v>
                </c:pt>
                <c:pt idx="1950">
                  <c:v>0.33854166666668017</c:v>
                </c:pt>
                <c:pt idx="1951">
                  <c:v>0.33871527777779142</c:v>
                </c:pt>
                <c:pt idx="1952">
                  <c:v>0.33888888888890328</c:v>
                </c:pt>
                <c:pt idx="1953">
                  <c:v>0.33906250000001376</c:v>
                </c:pt>
                <c:pt idx="1954">
                  <c:v>0.33923611111112428</c:v>
                </c:pt>
                <c:pt idx="1955">
                  <c:v>0.33940972222223598</c:v>
                </c:pt>
                <c:pt idx="1956">
                  <c:v>0.3395833333333475</c:v>
                </c:pt>
                <c:pt idx="1957">
                  <c:v>0.33975694444445836</c:v>
                </c:pt>
                <c:pt idx="1958">
                  <c:v>0.33993055555556922</c:v>
                </c:pt>
                <c:pt idx="1959">
                  <c:v>0.34010416666668042</c:v>
                </c:pt>
                <c:pt idx="1960">
                  <c:v>0.34027777777779183</c:v>
                </c:pt>
                <c:pt idx="1961">
                  <c:v>0.34045138888890264</c:v>
                </c:pt>
                <c:pt idx="1962">
                  <c:v>0.34062500000001367</c:v>
                </c:pt>
                <c:pt idx="1963">
                  <c:v>0.34079861111112436</c:v>
                </c:pt>
                <c:pt idx="1964">
                  <c:v>0.34097222222223639</c:v>
                </c:pt>
                <c:pt idx="1965">
                  <c:v>0.3411458333333473</c:v>
                </c:pt>
                <c:pt idx="1966">
                  <c:v>0.34131944444445866</c:v>
                </c:pt>
                <c:pt idx="1967">
                  <c:v>0.34149305555556908</c:v>
                </c:pt>
                <c:pt idx="1968">
                  <c:v>0.34166666666668094</c:v>
                </c:pt>
                <c:pt idx="1969">
                  <c:v>0.34184027777779213</c:v>
                </c:pt>
                <c:pt idx="1970">
                  <c:v>0.34201388888890311</c:v>
                </c:pt>
                <c:pt idx="1971">
                  <c:v>0.34218750000001402</c:v>
                </c:pt>
                <c:pt idx="1972">
                  <c:v>0.34236111111112488</c:v>
                </c:pt>
                <c:pt idx="1973">
                  <c:v>0.3425347222222363</c:v>
                </c:pt>
                <c:pt idx="1974">
                  <c:v>0.34270833333334777</c:v>
                </c:pt>
                <c:pt idx="1975">
                  <c:v>0.34288194444445907</c:v>
                </c:pt>
                <c:pt idx="1976">
                  <c:v>0.34305555555556932</c:v>
                </c:pt>
                <c:pt idx="1977">
                  <c:v>0.34322916666668085</c:v>
                </c:pt>
                <c:pt idx="1978">
                  <c:v>0.34340277777779271</c:v>
                </c:pt>
                <c:pt idx="1979">
                  <c:v>0.34357638888890357</c:v>
                </c:pt>
                <c:pt idx="1980">
                  <c:v>0.34375000000001382</c:v>
                </c:pt>
                <c:pt idx="1981">
                  <c:v>0.34392361111112546</c:v>
                </c:pt>
                <c:pt idx="1982">
                  <c:v>0.34409722222223632</c:v>
                </c:pt>
                <c:pt idx="1983">
                  <c:v>0.34427083333334818</c:v>
                </c:pt>
                <c:pt idx="1984">
                  <c:v>0.34444444444445893</c:v>
                </c:pt>
                <c:pt idx="1985">
                  <c:v>0.34461805555556996</c:v>
                </c:pt>
                <c:pt idx="1986">
                  <c:v>0.34479166666668082</c:v>
                </c:pt>
                <c:pt idx="1987">
                  <c:v>0.34496527777779268</c:v>
                </c:pt>
                <c:pt idx="1988">
                  <c:v>0.34513888888890354</c:v>
                </c:pt>
                <c:pt idx="1989">
                  <c:v>0.34531250000001495</c:v>
                </c:pt>
                <c:pt idx="1990">
                  <c:v>0.34548611111112587</c:v>
                </c:pt>
                <c:pt idx="1991">
                  <c:v>0.34565972222223668</c:v>
                </c:pt>
                <c:pt idx="1992">
                  <c:v>0.34583333333334804</c:v>
                </c:pt>
                <c:pt idx="1993">
                  <c:v>0.34600694444445951</c:v>
                </c:pt>
                <c:pt idx="1994">
                  <c:v>0.34618055555557037</c:v>
                </c:pt>
                <c:pt idx="1995">
                  <c:v>0.34635416666668173</c:v>
                </c:pt>
                <c:pt idx="1996">
                  <c:v>0.34652777777779303</c:v>
                </c:pt>
                <c:pt idx="1997">
                  <c:v>0.34670138888890356</c:v>
                </c:pt>
                <c:pt idx="1998">
                  <c:v>0.34687500000001487</c:v>
                </c:pt>
                <c:pt idx="1999">
                  <c:v>0.34704861111112584</c:v>
                </c:pt>
                <c:pt idx="2000">
                  <c:v>0.34722222222223703</c:v>
                </c:pt>
                <c:pt idx="2001">
                  <c:v>0.34739583333334861</c:v>
                </c:pt>
                <c:pt idx="2002">
                  <c:v>0.34756944444445936</c:v>
                </c:pt>
                <c:pt idx="2003">
                  <c:v>0.34774305555556989</c:v>
                </c:pt>
                <c:pt idx="2004">
                  <c:v>0.34791666666668208</c:v>
                </c:pt>
                <c:pt idx="2005">
                  <c:v>0.34809027777779306</c:v>
                </c:pt>
                <c:pt idx="2006">
                  <c:v>0.34826388888890392</c:v>
                </c:pt>
                <c:pt idx="2007">
                  <c:v>0.34843750000001489</c:v>
                </c:pt>
                <c:pt idx="2008">
                  <c:v>0.3486111111111258</c:v>
                </c:pt>
                <c:pt idx="2009">
                  <c:v>0.34878472222223761</c:v>
                </c:pt>
                <c:pt idx="2010">
                  <c:v>0.34895833333334891</c:v>
                </c:pt>
                <c:pt idx="2011">
                  <c:v>0.34913194444445944</c:v>
                </c:pt>
                <c:pt idx="2012">
                  <c:v>0.34930555555557063</c:v>
                </c:pt>
                <c:pt idx="2013">
                  <c:v>0.34947916666668211</c:v>
                </c:pt>
                <c:pt idx="2014">
                  <c:v>0.34965277777779341</c:v>
                </c:pt>
                <c:pt idx="2015">
                  <c:v>0.34982638888890488</c:v>
                </c:pt>
                <c:pt idx="2016">
                  <c:v>0.3500000000000148</c:v>
                </c:pt>
                <c:pt idx="2017">
                  <c:v>0.35017361111112594</c:v>
                </c:pt>
                <c:pt idx="2018">
                  <c:v>0.35034722222223708</c:v>
                </c:pt>
                <c:pt idx="2019">
                  <c:v>0.35052083333334905</c:v>
                </c:pt>
                <c:pt idx="2020">
                  <c:v>0.35069444444445935</c:v>
                </c:pt>
                <c:pt idx="2021">
                  <c:v>0.35086805555557082</c:v>
                </c:pt>
                <c:pt idx="2022">
                  <c:v>0.35104166666668168</c:v>
                </c:pt>
                <c:pt idx="2023">
                  <c:v>0.35121527777779282</c:v>
                </c:pt>
                <c:pt idx="2024">
                  <c:v>0.35138888888890496</c:v>
                </c:pt>
                <c:pt idx="2025">
                  <c:v>0.35156250000001532</c:v>
                </c:pt>
                <c:pt idx="2026">
                  <c:v>0.35173611111112613</c:v>
                </c:pt>
                <c:pt idx="2027">
                  <c:v>0.35190972222223732</c:v>
                </c:pt>
                <c:pt idx="2028">
                  <c:v>0.35208333333334896</c:v>
                </c:pt>
                <c:pt idx="2029">
                  <c:v>0.35225694444445982</c:v>
                </c:pt>
                <c:pt idx="2030">
                  <c:v>0.35243055555557085</c:v>
                </c:pt>
                <c:pt idx="2031">
                  <c:v>0.35260416666668187</c:v>
                </c:pt>
                <c:pt idx="2032">
                  <c:v>0.35277777777779351</c:v>
                </c:pt>
                <c:pt idx="2033">
                  <c:v>0.35295138888890432</c:v>
                </c:pt>
                <c:pt idx="2034">
                  <c:v>0.35312500000001534</c:v>
                </c:pt>
                <c:pt idx="2035">
                  <c:v>0.35329861111112643</c:v>
                </c:pt>
                <c:pt idx="2036">
                  <c:v>0.35347222222223806</c:v>
                </c:pt>
                <c:pt idx="2037">
                  <c:v>0.35364583333334881</c:v>
                </c:pt>
                <c:pt idx="2038">
                  <c:v>0.35381944444446034</c:v>
                </c:pt>
                <c:pt idx="2039">
                  <c:v>0.35399305555557076</c:v>
                </c:pt>
                <c:pt idx="2040">
                  <c:v>0.35416666666668262</c:v>
                </c:pt>
                <c:pt idx="2041">
                  <c:v>0.35434027777779392</c:v>
                </c:pt>
                <c:pt idx="2042">
                  <c:v>0.35451388888890489</c:v>
                </c:pt>
                <c:pt idx="2043">
                  <c:v>0.35468750000001581</c:v>
                </c:pt>
                <c:pt idx="2044">
                  <c:v>0.35486111111112667</c:v>
                </c:pt>
                <c:pt idx="2045">
                  <c:v>0.35503472222223781</c:v>
                </c:pt>
                <c:pt idx="2046">
                  <c:v>0.35520833333334939</c:v>
                </c:pt>
                <c:pt idx="2047">
                  <c:v>0.35538194444446075</c:v>
                </c:pt>
                <c:pt idx="2048">
                  <c:v>0.35555555555557122</c:v>
                </c:pt>
                <c:pt idx="2049">
                  <c:v>0.35572916666668236</c:v>
                </c:pt>
                <c:pt idx="2050">
                  <c:v>0.35590277777779439</c:v>
                </c:pt>
                <c:pt idx="2051">
                  <c:v>0.35607638888890536</c:v>
                </c:pt>
                <c:pt idx="2052">
                  <c:v>0.35625000000001578</c:v>
                </c:pt>
                <c:pt idx="2053">
                  <c:v>0.35642361111112691</c:v>
                </c:pt>
                <c:pt idx="2054">
                  <c:v>0.35659722222223805</c:v>
                </c:pt>
                <c:pt idx="2055">
                  <c:v>0.35677083333334975</c:v>
                </c:pt>
                <c:pt idx="2056">
                  <c:v>0.35694444444446038</c:v>
                </c:pt>
                <c:pt idx="2057">
                  <c:v>0.35711805555557147</c:v>
                </c:pt>
                <c:pt idx="2058">
                  <c:v>0.35729166666668261</c:v>
                </c:pt>
                <c:pt idx="2059">
                  <c:v>0.35746527777779435</c:v>
                </c:pt>
                <c:pt idx="2060">
                  <c:v>0.35763888888890488</c:v>
                </c:pt>
                <c:pt idx="2061">
                  <c:v>0.35781250000001658</c:v>
                </c:pt>
                <c:pt idx="2062">
                  <c:v>0.35798611111112738</c:v>
                </c:pt>
                <c:pt idx="2063">
                  <c:v>0.3581597222222383</c:v>
                </c:pt>
                <c:pt idx="2064">
                  <c:v>0.35833333333334982</c:v>
                </c:pt>
                <c:pt idx="2065">
                  <c:v>0.35850694444446113</c:v>
                </c:pt>
                <c:pt idx="2066">
                  <c:v>0.35868055555557182</c:v>
                </c:pt>
                <c:pt idx="2067">
                  <c:v>0.35885416666668341</c:v>
                </c:pt>
                <c:pt idx="2068">
                  <c:v>0.35902777777779477</c:v>
                </c:pt>
                <c:pt idx="2069">
                  <c:v>0.35920138888890518</c:v>
                </c:pt>
                <c:pt idx="2070">
                  <c:v>0.35937500000001632</c:v>
                </c:pt>
                <c:pt idx="2071">
                  <c:v>0.3595486111111274</c:v>
                </c:pt>
                <c:pt idx="2072">
                  <c:v>0.35972222222223882</c:v>
                </c:pt>
                <c:pt idx="2073">
                  <c:v>0.35989583333335018</c:v>
                </c:pt>
                <c:pt idx="2074">
                  <c:v>0.36006944444446082</c:v>
                </c:pt>
                <c:pt idx="2075">
                  <c:v>0.36024305555557179</c:v>
                </c:pt>
                <c:pt idx="2076">
                  <c:v>0.36041666666668387</c:v>
                </c:pt>
                <c:pt idx="2077">
                  <c:v>0.36059027777779473</c:v>
                </c:pt>
                <c:pt idx="2078">
                  <c:v>0.36076388888890537</c:v>
                </c:pt>
                <c:pt idx="2079">
                  <c:v>0.36093750000001651</c:v>
                </c:pt>
                <c:pt idx="2080">
                  <c:v>0.36111111111112765</c:v>
                </c:pt>
                <c:pt idx="2081">
                  <c:v>0.36128472222223934</c:v>
                </c:pt>
                <c:pt idx="2082">
                  <c:v>0.36145833333335053</c:v>
                </c:pt>
                <c:pt idx="2083">
                  <c:v>0.36163194444446106</c:v>
                </c:pt>
                <c:pt idx="2084">
                  <c:v>0.36180555555557231</c:v>
                </c:pt>
                <c:pt idx="2085">
                  <c:v>0.36197916666668384</c:v>
                </c:pt>
                <c:pt idx="2086">
                  <c:v>0.36215277777779514</c:v>
                </c:pt>
                <c:pt idx="2087">
                  <c:v>0.36232638888890661</c:v>
                </c:pt>
                <c:pt idx="2088">
                  <c:v>0.36250000000001681</c:v>
                </c:pt>
                <c:pt idx="2089">
                  <c:v>0.36267361111112789</c:v>
                </c:pt>
                <c:pt idx="2090">
                  <c:v>0.36284722222223931</c:v>
                </c:pt>
                <c:pt idx="2091">
                  <c:v>0.36302083333335106</c:v>
                </c:pt>
                <c:pt idx="2092">
                  <c:v>0.36319444444446131</c:v>
                </c:pt>
                <c:pt idx="2093">
                  <c:v>0.36336805555557289</c:v>
                </c:pt>
                <c:pt idx="2094">
                  <c:v>0.36354166666668358</c:v>
                </c:pt>
                <c:pt idx="2095">
                  <c:v>0.36371527777779517</c:v>
                </c:pt>
                <c:pt idx="2096">
                  <c:v>0.36388888888890686</c:v>
                </c:pt>
                <c:pt idx="2097">
                  <c:v>0.36406250000001744</c:v>
                </c:pt>
                <c:pt idx="2098">
                  <c:v>0.36423611111112814</c:v>
                </c:pt>
                <c:pt idx="2099">
                  <c:v>0.36440972222223972</c:v>
                </c:pt>
                <c:pt idx="2100">
                  <c:v>0.36458333333335097</c:v>
                </c:pt>
                <c:pt idx="2101">
                  <c:v>0.36475694444446188</c:v>
                </c:pt>
                <c:pt idx="2102">
                  <c:v>0.3649305555555728</c:v>
                </c:pt>
                <c:pt idx="2103">
                  <c:v>0.36510416666668388</c:v>
                </c:pt>
                <c:pt idx="2104">
                  <c:v>0.36527777777779552</c:v>
                </c:pt>
                <c:pt idx="2105">
                  <c:v>0.36545138888890638</c:v>
                </c:pt>
                <c:pt idx="2106">
                  <c:v>0.3656250000000173</c:v>
                </c:pt>
                <c:pt idx="2107">
                  <c:v>0.36579861111112827</c:v>
                </c:pt>
                <c:pt idx="2108">
                  <c:v>0.36597222222224013</c:v>
                </c:pt>
                <c:pt idx="2109">
                  <c:v>0.36614583333335082</c:v>
                </c:pt>
                <c:pt idx="2110">
                  <c:v>0.36631944444446241</c:v>
                </c:pt>
                <c:pt idx="2111">
                  <c:v>0.36649305555557293</c:v>
                </c:pt>
                <c:pt idx="2112">
                  <c:v>0.36666666666668463</c:v>
                </c:pt>
                <c:pt idx="2113">
                  <c:v>0.36684027777779593</c:v>
                </c:pt>
                <c:pt idx="2114">
                  <c:v>0.3670138888889069</c:v>
                </c:pt>
                <c:pt idx="2115">
                  <c:v>0.36718750000001782</c:v>
                </c:pt>
                <c:pt idx="2116">
                  <c:v>0.36736111111112862</c:v>
                </c:pt>
                <c:pt idx="2117">
                  <c:v>0.36753472222223982</c:v>
                </c:pt>
                <c:pt idx="2118">
                  <c:v>0.3677083333333514</c:v>
                </c:pt>
                <c:pt idx="2119">
                  <c:v>0.36788194444446287</c:v>
                </c:pt>
                <c:pt idx="2120">
                  <c:v>0.36805555555557318</c:v>
                </c:pt>
                <c:pt idx="2121">
                  <c:v>0.36822916666668432</c:v>
                </c:pt>
                <c:pt idx="2122">
                  <c:v>0.36840277777779645</c:v>
                </c:pt>
                <c:pt idx="2123">
                  <c:v>0.36857638888890737</c:v>
                </c:pt>
                <c:pt idx="2124">
                  <c:v>0.36875000000001784</c:v>
                </c:pt>
                <c:pt idx="2125">
                  <c:v>0.36892361111112887</c:v>
                </c:pt>
                <c:pt idx="2126">
                  <c:v>0.36909722222224051</c:v>
                </c:pt>
                <c:pt idx="2127">
                  <c:v>0.36927083333335187</c:v>
                </c:pt>
                <c:pt idx="2128">
                  <c:v>0.36944444444446273</c:v>
                </c:pt>
                <c:pt idx="2129">
                  <c:v>0.36961805555557342</c:v>
                </c:pt>
                <c:pt idx="2130">
                  <c:v>0.36979166666668456</c:v>
                </c:pt>
                <c:pt idx="2131">
                  <c:v>0.36996527777779636</c:v>
                </c:pt>
                <c:pt idx="2132">
                  <c:v>0.37013888888890728</c:v>
                </c:pt>
                <c:pt idx="2133">
                  <c:v>0.37031250000001864</c:v>
                </c:pt>
                <c:pt idx="2134">
                  <c:v>0.37048611111112956</c:v>
                </c:pt>
                <c:pt idx="2135">
                  <c:v>0.37065972222224092</c:v>
                </c:pt>
                <c:pt idx="2136">
                  <c:v>0.37083333333335183</c:v>
                </c:pt>
                <c:pt idx="2137">
                  <c:v>0.37100694444446325</c:v>
                </c:pt>
                <c:pt idx="2138">
                  <c:v>0.37118055555557411</c:v>
                </c:pt>
                <c:pt idx="2139">
                  <c:v>0.37135416666668541</c:v>
                </c:pt>
                <c:pt idx="2140">
                  <c:v>0.37152777777779683</c:v>
                </c:pt>
                <c:pt idx="2141">
                  <c:v>0.37170138888890708</c:v>
                </c:pt>
                <c:pt idx="2142">
                  <c:v>0.37187500000001866</c:v>
                </c:pt>
                <c:pt idx="2143">
                  <c:v>0.37204861111112936</c:v>
                </c:pt>
                <c:pt idx="2144">
                  <c:v>0.37222222222224138</c:v>
                </c:pt>
                <c:pt idx="2145">
                  <c:v>0.37239583333335224</c:v>
                </c:pt>
                <c:pt idx="2146">
                  <c:v>0.37256944444446288</c:v>
                </c:pt>
                <c:pt idx="2147">
                  <c:v>0.37274305555557374</c:v>
                </c:pt>
                <c:pt idx="2148">
                  <c:v>0.37291666666668588</c:v>
                </c:pt>
                <c:pt idx="2149">
                  <c:v>0.37309027777779674</c:v>
                </c:pt>
                <c:pt idx="2150">
                  <c:v>0.37326388888890732</c:v>
                </c:pt>
                <c:pt idx="2151">
                  <c:v>0.37343750000001846</c:v>
                </c:pt>
                <c:pt idx="2152">
                  <c:v>0.3736111111111296</c:v>
                </c:pt>
                <c:pt idx="2153">
                  <c:v>0.37378472222224179</c:v>
                </c:pt>
                <c:pt idx="2154">
                  <c:v>0.37395833333335265</c:v>
                </c:pt>
                <c:pt idx="2155">
                  <c:v>0.37413194444446302</c:v>
                </c:pt>
                <c:pt idx="2156">
                  <c:v>0.37430555555557432</c:v>
                </c:pt>
                <c:pt idx="2157">
                  <c:v>0.3744791666666859</c:v>
                </c:pt>
                <c:pt idx="2158">
                  <c:v>0.37465277777779726</c:v>
                </c:pt>
                <c:pt idx="2159">
                  <c:v>0.37482638888890857</c:v>
                </c:pt>
                <c:pt idx="2160">
                  <c:v>0.37500000000001882</c:v>
                </c:pt>
                <c:pt idx="2161">
                  <c:v>0.37517361111112985</c:v>
                </c:pt>
                <c:pt idx="2162">
                  <c:v>0.37534722222224176</c:v>
                </c:pt>
                <c:pt idx="2163">
                  <c:v>0.37552083333335312</c:v>
                </c:pt>
                <c:pt idx="2164">
                  <c:v>0.37569444444446332</c:v>
                </c:pt>
                <c:pt idx="2165">
                  <c:v>0.3758680555555749</c:v>
                </c:pt>
                <c:pt idx="2166">
                  <c:v>0.37604166666668581</c:v>
                </c:pt>
                <c:pt idx="2167">
                  <c:v>0.37621527777779717</c:v>
                </c:pt>
                <c:pt idx="2168">
                  <c:v>0.37638888888890892</c:v>
                </c:pt>
                <c:pt idx="2169">
                  <c:v>0.37656250000001945</c:v>
                </c:pt>
                <c:pt idx="2170">
                  <c:v>0.37673611111113009</c:v>
                </c:pt>
                <c:pt idx="2171">
                  <c:v>0.37690972222224223</c:v>
                </c:pt>
                <c:pt idx="2172">
                  <c:v>0.37708333333335298</c:v>
                </c:pt>
                <c:pt idx="2173">
                  <c:v>0.377256944444464</c:v>
                </c:pt>
                <c:pt idx="2174">
                  <c:v>0.37743055555557481</c:v>
                </c:pt>
                <c:pt idx="2175">
                  <c:v>0.37760416666668623</c:v>
                </c:pt>
                <c:pt idx="2176">
                  <c:v>0.37777777777779753</c:v>
                </c:pt>
                <c:pt idx="2177">
                  <c:v>0.3779513888889085</c:v>
                </c:pt>
                <c:pt idx="2178">
                  <c:v>0.37812500000001931</c:v>
                </c:pt>
                <c:pt idx="2179">
                  <c:v>0.37829861111113033</c:v>
                </c:pt>
                <c:pt idx="2180">
                  <c:v>0.37847222222224247</c:v>
                </c:pt>
                <c:pt idx="2181">
                  <c:v>0.37864583333335305</c:v>
                </c:pt>
                <c:pt idx="2182">
                  <c:v>0.37881944444446441</c:v>
                </c:pt>
                <c:pt idx="2183">
                  <c:v>0.37899305555557489</c:v>
                </c:pt>
                <c:pt idx="2184">
                  <c:v>0.37916666666668664</c:v>
                </c:pt>
                <c:pt idx="2185">
                  <c:v>0.37934027777779805</c:v>
                </c:pt>
                <c:pt idx="2186">
                  <c:v>0.37951388888890886</c:v>
                </c:pt>
                <c:pt idx="2187">
                  <c:v>0.37968750000001988</c:v>
                </c:pt>
                <c:pt idx="2188">
                  <c:v>0.37986111111113058</c:v>
                </c:pt>
                <c:pt idx="2189">
                  <c:v>0.38003472222224255</c:v>
                </c:pt>
                <c:pt idx="2190">
                  <c:v>0.38020833333335341</c:v>
                </c:pt>
                <c:pt idx="2191">
                  <c:v>0.38038194444446488</c:v>
                </c:pt>
                <c:pt idx="2192">
                  <c:v>0.3805555555555753</c:v>
                </c:pt>
                <c:pt idx="2193">
                  <c:v>0.38072916666668638</c:v>
                </c:pt>
                <c:pt idx="2194">
                  <c:v>0.38090277777779841</c:v>
                </c:pt>
                <c:pt idx="2195">
                  <c:v>0.38107638888890938</c:v>
                </c:pt>
                <c:pt idx="2196">
                  <c:v>0.38125000000001968</c:v>
                </c:pt>
                <c:pt idx="2197">
                  <c:v>0.38142361111113082</c:v>
                </c:pt>
                <c:pt idx="2198">
                  <c:v>0.38159722222224252</c:v>
                </c:pt>
                <c:pt idx="2199">
                  <c:v>0.38177083333335388</c:v>
                </c:pt>
                <c:pt idx="2200">
                  <c:v>0.38194444444446485</c:v>
                </c:pt>
                <c:pt idx="2201">
                  <c:v>0.38211805555557538</c:v>
                </c:pt>
                <c:pt idx="2202">
                  <c:v>0.38229166666668651</c:v>
                </c:pt>
                <c:pt idx="2203">
                  <c:v>0.38246527777779843</c:v>
                </c:pt>
                <c:pt idx="2204">
                  <c:v>0.38263888888890935</c:v>
                </c:pt>
                <c:pt idx="2205">
                  <c:v>0.38281250000002076</c:v>
                </c:pt>
                <c:pt idx="2206">
                  <c:v>0.38298611111113157</c:v>
                </c:pt>
                <c:pt idx="2207">
                  <c:v>0.38315972222224293</c:v>
                </c:pt>
                <c:pt idx="2208">
                  <c:v>0.38333333333335384</c:v>
                </c:pt>
                <c:pt idx="2209">
                  <c:v>0.38350694444446526</c:v>
                </c:pt>
                <c:pt idx="2210">
                  <c:v>0.38368055555557612</c:v>
                </c:pt>
                <c:pt idx="2211">
                  <c:v>0.38385416666668742</c:v>
                </c:pt>
                <c:pt idx="2212">
                  <c:v>0.3840277777777989</c:v>
                </c:pt>
                <c:pt idx="2213">
                  <c:v>0.38420138888890931</c:v>
                </c:pt>
                <c:pt idx="2214">
                  <c:v>0.38437500000002067</c:v>
                </c:pt>
                <c:pt idx="2215">
                  <c:v>0.38454861111113131</c:v>
                </c:pt>
                <c:pt idx="2216">
                  <c:v>0.38472222222224339</c:v>
                </c:pt>
                <c:pt idx="2217">
                  <c:v>0.38489583333335425</c:v>
                </c:pt>
                <c:pt idx="2218">
                  <c:v>0.38506944444446523</c:v>
                </c:pt>
                <c:pt idx="2219">
                  <c:v>0.38524305555557575</c:v>
                </c:pt>
                <c:pt idx="2220">
                  <c:v>0.38541666666668789</c:v>
                </c:pt>
                <c:pt idx="2221">
                  <c:v>0.38559027777779886</c:v>
                </c:pt>
                <c:pt idx="2222">
                  <c:v>0.38576388888890972</c:v>
                </c:pt>
                <c:pt idx="2223">
                  <c:v>0.38593750000002042</c:v>
                </c:pt>
                <c:pt idx="2224">
                  <c:v>0.38611111111113156</c:v>
                </c:pt>
                <c:pt idx="2225">
                  <c:v>0.38628472222224369</c:v>
                </c:pt>
                <c:pt idx="2226">
                  <c:v>0.38645833333335472</c:v>
                </c:pt>
                <c:pt idx="2227">
                  <c:v>0.38663194444446497</c:v>
                </c:pt>
                <c:pt idx="2228">
                  <c:v>0.38680555555557655</c:v>
                </c:pt>
                <c:pt idx="2229">
                  <c:v>0.38697916666668786</c:v>
                </c:pt>
                <c:pt idx="2230">
                  <c:v>0.38715277777779916</c:v>
                </c:pt>
                <c:pt idx="2231">
                  <c:v>0.38732638888891052</c:v>
                </c:pt>
                <c:pt idx="2232">
                  <c:v>0.38750000000002088</c:v>
                </c:pt>
                <c:pt idx="2233">
                  <c:v>0.3876736111111318</c:v>
                </c:pt>
                <c:pt idx="2234">
                  <c:v>0.38784722222224377</c:v>
                </c:pt>
                <c:pt idx="2235">
                  <c:v>0.38802083333335508</c:v>
                </c:pt>
                <c:pt idx="2236">
                  <c:v>0.38819444444446538</c:v>
                </c:pt>
                <c:pt idx="2237">
                  <c:v>0.38836805555557691</c:v>
                </c:pt>
                <c:pt idx="2238">
                  <c:v>0.38854166666668782</c:v>
                </c:pt>
                <c:pt idx="2239">
                  <c:v>0.38871527777779924</c:v>
                </c:pt>
                <c:pt idx="2240">
                  <c:v>0.3888888888889111</c:v>
                </c:pt>
                <c:pt idx="2241">
                  <c:v>0.38906250000002146</c:v>
                </c:pt>
                <c:pt idx="2242">
                  <c:v>0.38923611111113204</c:v>
                </c:pt>
                <c:pt idx="2243">
                  <c:v>0.38940972222224418</c:v>
                </c:pt>
                <c:pt idx="2244">
                  <c:v>0.38958333333335504</c:v>
                </c:pt>
                <c:pt idx="2245">
                  <c:v>0.38975694444446601</c:v>
                </c:pt>
                <c:pt idx="2246">
                  <c:v>0.38993055555557682</c:v>
                </c:pt>
                <c:pt idx="2247">
                  <c:v>0.39010416666668823</c:v>
                </c:pt>
                <c:pt idx="2248">
                  <c:v>0.39027777777779965</c:v>
                </c:pt>
                <c:pt idx="2249">
                  <c:v>0.39045138888891051</c:v>
                </c:pt>
                <c:pt idx="2250">
                  <c:v>0.39062500000002132</c:v>
                </c:pt>
                <c:pt idx="2251">
                  <c:v>0.39079861111113234</c:v>
                </c:pt>
                <c:pt idx="2252">
                  <c:v>0.39097222222224476</c:v>
                </c:pt>
                <c:pt idx="2253">
                  <c:v>0.39114583333335506</c:v>
                </c:pt>
                <c:pt idx="2254">
                  <c:v>0.39131944444446637</c:v>
                </c:pt>
                <c:pt idx="2255">
                  <c:v>0.39149305555557684</c:v>
                </c:pt>
                <c:pt idx="2256">
                  <c:v>0.39166666666668865</c:v>
                </c:pt>
                <c:pt idx="2257">
                  <c:v>0.39184027777780017</c:v>
                </c:pt>
                <c:pt idx="2258">
                  <c:v>0.39201388888891092</c:v>
                </c:pt>
                <c:pt idx="2259">
                  <c:v>0.39218750000002189</c:v>
                </c:pt>
                <c:pt idx="2260">
                  <c:v>0.39236111111113281</c:v>
                </c:pt>
                <c:pt idx="2261">
                  <c:v>0.39253472222224461</c:v>
                </c:pt>
                <c:pt idx="2262">
                  <c:v>0.39270833333335542</c:v>
                </c:pt>
                <c:pt idx="2263">
                  <c:v>0.39288194444446684</c:v>
                </c:pt>
                <c:pt idx="2264">
                  <c:v>0.39305555555557731</c:v>
                </c:pt>
                <c:pt idx="2265">
                  <c:v>0.39322916666668867</c:v>
                </c:pt>
                <c:pt idx="2266">
                  <c:v>0.39340277777780047</c:v>
                </c:pt>
                <c:pt idx="2267">
                  <c:v>0.39357638888891139</c:v>
                </c:pt>
                <c:pt idx="2268">
                  <c:v>0.3937500000000218</c:v>
                </c:pt>
                <c:pt idx="2269">
                  <c:v>0.39392361111113322</c:v>
                </c:pt>
                <c:pt idx="2270">
                  <c:v>0.39409722222224453</c:v>
                </c:pt>
                <c:pt idx="2271">
                  <c:v>0.39427083333335594</c:v>
                </c:pt>
                <c:pt idx="2272">
                  <c:v>0.39444444444446675</c:v>
                </c:pt>
                <c:pt idx="2273">
                  <c:v>0.39461805555557777</c:v>
                </c:pt>
                <c:pt idx="2274">
                  <c:v>0.39479166666668847</c:v>
                </c:pt>
                <c:pt idx="2275">
                  <c:v>0.39496527777780066</c:v>
                </c:pt>
                <c:pt idx="2276">
                  <c:v>0.39513888888891135</c:v>
                </c:pt>
                <c:pt idx="2277">
                  <c:v>0.39531250000002266</c:v>
                </c:pt>
                <c:pt idx="2278">
                  <c:v>0.39548611111113358</c:v>
                </c:pt>
                <c:pt idx="2279">
                  <c:v>0.39565972222224494</c:v>
                </c:pt>
                <c:pt idx="2280">
                  <c:v>0.39583333333335585</c:v>
                </c:pt>
                <c:pt idx="2281">
                  <c:v>0.39600694444446727</c:v>
                </c:pt>
                <c:pt idx="2282">
                  <c:v>0.39618055555557813</c:v>
                </c:pt>
                <c:pt idx="2283">
                  <c:v>0.39635416666668943</c:v>
                </c:pt>
                <c:pt idx="2284">
                  <c:v>0.39652777777780118</c:v>
                </c:pt>
                <c:pt idx="2285">
                  <c:v>0.39670138888891132</c:v>
                </c:pt>
                <c:pt idx="2286">
                  <c:v>0.39687500000002274</c:v>
                </c:pt>
                <c:pt idx="2287">
                  <c:v>0.39704861111113332</c:v>
                </c:pt>
                <c:pt idx="2288">
                  <c:v>0.39722222222224546</c:v>
                </c:pt>
                <c:pt idx="2289">
                  <c:v>0.39739583333335637</c:v>
                </c:pt>
                <c:pt idx="2290">
                  <c:v>0.39756944444446718</c:v>
                </c:pt>
                <c:pt idx="2291">
                  <c:v>0.39774305555557776</c:v>
                </c:pt>
                <c:pt idx="2292">
                  <c:v>0.39791666666668996</c:v>
                </c:pt>
                <c:pt idx="2293">
                  <c:v>0.39809027777780143</c:v>
                </c:pt>
                <c:pt idx="2294">
                  <c:v>0.39826388888891173</c:v>
                </c:pt>
                <c:pt idx="2295">
                  <c:v>0.39843750000002237</c:v>
                </c:pt>
                <c:pt idx="2296">
                  <c:v>0.39861111111113351</c:v>
                </c:pt>
                <c:pt idx="2297">
                  <c:v>0.39878472222224587</c:v>
                </c:pt>
                <c:pt idx="2298">
                  <c:v>0.39895833333335678</c:v>
                </c:pt>
                <c:pt idx="2299">
                  <c:v>0.39913194444446692</c:v>
                </c:pt>
                <c:pt idx="2300">
                  <c:v>0.39930555555557856</c:v>
                </c:pt>
                <c:pt idx="2301">
                  <c:v>0.39947916666668987</c:v>
                </c:pt>
                <c:pt idx="2302">
                  <c:v>0.39965277777780167</c:v>
                </c:pt>
                <c:pt idx="2303">
                  <c:v>0.39982638888891259</c:v>
                </c:pt>
                <c:pt idx="2304">
                  <c:v>0.40000000000002262</c:v>
                </c:pt>
                <c:pt idx="2305">
                  <c:v>0.40017361111113375</c:v>
                </c:pt>
                <c:pt idx="2306">
                  <c:v>0.40034722222224534</c:v>
                </c:pt>
                <c:pt idx="2307">
                  <c:v>0.40052083333335675</c:v>
                </c:pt>
                <c:pt idx="2308">
                  <c:v>0.40069444444446717</c:v>
                </c:pt>
                <c:pt idx="2309">
                  <c:v>0.40086805555557831</c:v>
                </c:pt>
                <c:pt idx="2310">
                  <c:v>0.40104166666668944</c:v>
                </c:pt>
                <c:pt idx="2311">
                  <c:v>0.40121527777780125</c:v>
                </c:pt>
                <c:pt idx="2312">
                  <c:v>0.40138888888891261</c:v>
                </c:pt>
                <c:pt idx="2313">
                  <c:v>0.40156250000002286</c:v>
                </c:pt>
                <c:pt idx="2314">
                  <c:v>0.40173611111113355</c:v>
                </c:pt>
                <c:pt idx="2315">
                  <c:v>0.40190972222224575</c:v>
                </c:pt>
                <c:pt idx="2316">
                  <c:v>0.40208333333335672</c:v>
                </c:pt>
                <c:pt idx="2317">
                  <c:v>0.40225694444446741</c:v>
                </c:pt>
                <c:pt idx="2318">
                  <c:v>0.40243055555557855</c:v>
                </c:pt>
                <c:pt idx="2319">
                  <c:v>0.4026041666666898</c:v>
                </c:pt>
                <c:pt idx="2320">
                  <c:v>0.40277777777780166</c:v>
                </c:pt>
                <c:pt idx="2321">
                  <c:v>0.40295138888891197</c:v>
                </c:pt>
                <c:pt idx="2322">
                  <c:v>0.4031250000000231</c:v>
                </c:pt>
                <c:pt idx="2323">
                  <c:v>0.40329861111113424</c:v>
                </c:pt>
                <c:pt idx="2324">
                  <c:v>0.40347222222224616</c:v>
                </c:pt>
                <c:pt idx="2325">
                  <c:v>0.40364583333335652</c:v>
                </c:pt>
                <c:pt idx="2326">
                  <c:v>0.40381944444446782</c:v>
                </c:pt>
                <c:pt idx="2327">
                  <c:v>0.40399305555557879</c:v>
                </c:pt>
                <c:pt idx="2328">
                  <c:v>0.40416666666669032</c:v>
                </c:pt>
                <c:pt idx="2329">
                  <c:v>0.40434027777780207</c:v>
                </c:pt>
                <c:pt idx="2330">
                  <c:v>0.40451388888891232</c:v>
                </c:pt>
                <c:pt idx="2331">
                  <c:v>0.40468750000002335</c:v>
                </c:pt>
                <c:pt idx="2332">
                  <c:v>0.40486111111113449</c:v>
                </c:pt>
                <c:pt idx="2333">
                  <c:v>0.40503472222224612</c:v>
                </c:pt>
                <c:pt idx="2334">
                  <c:v>0.40520833333335682</c:v>
                </c:pt>
                <c:pt idx="2335">
                  <c:v>0.4053819444444684</c:v>
                </c:pt>
                <c:pt idx="2336">
                  <c:v>0.40555555555557904</c:v>
                </c:pt>
                <c:pt idx="2337">
                  <c:v>0.40572916666669018</c:v>
                </c:pt>
                <c:pt idx="2338">
                  <c:v>0.40590277777780259</c:v>
                </c:pt>
                <c:pt idx="2339">
                  <c:v>0.40607638888891295</c:v>
                </c:pt>
                <c:pt idx="2340">
                  <c:v>0.40625000000002359</c:v>
                </c:pt>
                <c:pt idx="2341">
                  <c:v>0.40642361111113484</c:v>
                </c:pt>
                <c:pt idx="2342">
                  <c:v>0.40659722222224587</c:v>
                </c:pt>
                <c:pt idx="2343">
                  <c:v>0.40677083333335751</c:v>
                </c:pt>
                <c:pt idx="2344">
                  <c:v>0.40694444444446831</c:v>
                </c:pt>
                <c:pt idx="2345">
                  <c:v>0.40711805555557928</c:v>
                </c:pt>
                <c:pt idx="2346">
                  <c:v>0.40729166666669026</c:v>
                </c:pt>
                <c:pt idx="2347">
                  <c:v>0.4074652777778025</c:v>
                </c:pt>
                <c:pt idx="2348">
                  <c:v>0.40763888888891281</c:v>
                </c:pt>
                <c:pt idx="2349">
                  <c:v>0.40781250000002434</c:v>
                </c:pt>
                <c:pt idx="2350">
                  <c:v>0.40798611111113497</c:v>
                </c:pt>
                <c:pt idx="2351">
                  <c:v>0.40815972222224656</c:v>
                </c:pt>
                <c:pt idx="2352">
                  <c:v>0.40833333333335731</c:v>
                </c:pt>
                <c:pt idx="2353">
                  <c:v>0.40850694444446883</c:v>
                </c:pt>
                <c:pt idx="2354">
                  <c:v>0.40868055555557958</c:v>
                </c:pt>
                <c:pt idx="2355">
                  <c:v>0.40885416666669111</c:v>
                </c:pt>
                <c:pt idx="2356">
                  <c:v>0.40902777777780286</c:v>
                </c:pt>
                <c:pt idx="2357">
                  <c:v>0.40920138888891294</c:v>
                </c:pt>
                <c:pt idx="2358">
                  <c:v>0.40937500000002408</c:v>
                </c:pt>
                <c:pt idx="2359">
                  <c:v>0.40954861111113522</c:v>
                </c:pt>
                <c:pt idx="2360">
                  <c:v>0.40972222222224691</c:v>
                </c:pt>
                <c:pt idx="2361">
                  <c:v>0.40989583333335788</c:v>
                </c:pt>
                <c:pt idx="2362">
                  <c:v>0.4100694444444688</c:v>
                </c:pt>
                <c:pt idx="2363">
                  <c:v>0.41024305555557927</c:v>
                </c:pt>
                <c:pt idx="2364">
                  <c:v>0.41041666666669147</c:v>
                </c:pt>
                <c:pt idx="2365">
                  <c:v>0.41059027777780288</c:v>
                </c:pt>
                <c:pt idx="2366">
                  <c:v>0.4107638888889133</c:v>
                </c:pt>
                <c:pt idx="2367">
                  <c:v>0.41093750000002427</c:v>
                </c:pt>
                <c:pt idx="2368">
                  <c:v>0.41111111111113524</c:v>
                </c:pt>
                <c:pt idx="2369">
                  <c:v>0.41128472222224738</c:v>
                </c:pt>
                <c:pt idx="2370">
                  <c:v>0.41145833333335835</c:v>
                </c:pt>
                <c:pt idx="2371">
                  <c:v>0.41163194444446877</c:v>
                </c:pt>
                <c:pt idx="2372">
                  <c:v>0.41180555555558002</c:v>
                </c:pt>
                <c:pt idx="2373">
                  <c:v>0.41197916666669132</c:v>
                </c:pt>
                <c:pt idx="2374">
                  <c:v>0.41215277777780329</c:v>
                </c:pt>
                <c:pt idx="2375">
                  <c:v>0.41232638888891426</c:v>
                </c:pt>
                <c:pt idx="2376">
                  <c:v>0.41250000000002457</c:v>
                </c:pt>
                <c:pt idx="2377">
                  <c:v>0.41267361111113571</c:v>
                </c:pt>
                <c:pt idx="2378">
                  <c:v>0.41284722222224735</c:v>
                </c:pt>
                <c:pt idx="2379">
                  <c:v>0.41302083333335876</c:v>
                </c:pt>
                <c:pt idx="2380">
                  <c:v>0.41319444444446912</c:v>
                </c:pt>
                <c:pt idx="2381">
                  <c:v>0.41336805555558032</c:v>
                </c:pt>
                <c:pt idx="2382">
                  <c:v>0.4135416666666914</c:v>
                </c:pt>
                <c:pt idx="2383">
                  <c:v>0.41371527777780337</c:v>
                </c:pt>
                <c:pt idx="2384">
                  <c:v>0.41388888888891467</c:v>
                </c:pt>
                <c:pt idx="2385">
                  <c:v>0.41406250000002481</c:v>
                </c:pt>
                <c:pt idx="2386">
                  <c:v>0.41423611111113579</c:v>
                </c:pt>
                <c:pt idx="2387">
                  <c:v>0.41440972222224776</c:v>
                </c:pt>
                <c:pt idx="2388">
                  <c:v>0.41458333333335873</c:v>
                </c:pt>
                <c:pt idx="2389">
                  <c:v>0.41475694444446937</c:v>
                </c:pt>
                <c:pt idx="2390">
                  <c:v>0.4149305555555805</c:v>
                </c:pt>
                <c:pt idx="2391">
                  <c:v>0.41510416666669181</c:v>
                </c:pt>
                <c:pt idx="2392">
                  <c:v>0.41527777777780372</c:v>
                </c:pt>
                <c:pt idx="2393">
                  <c:v>0.41545138888891392</c:v>
                </c:pt>
                <c:pt idx="2394">
                  <c:v>0.41562500000002506</c:v>
                </c:pt>
                <c:pt idx="2395">
                  <c:v>0.4157986111111362</c:v>
                </c:pt>
                <c:pt idx="2396">
                  <c:v>0.41597222222224822</c:v>
                </c:pt>
                <c:pt idx="2397">
                  <c:v>0.41614583333335847</c:v>
                </c:pt>
                <c:pt idx="2398">
                  <c:v>0.41631944444447005</c:v>
                </c:pt>
                <c:pt idx="2399">
                  <c:v>0.41649305555558075</c:v>
                </c:pt>
                <c:pt idx="2400">
                  <c:v>0.41666666666669233</c:v>
                </c:pt>
                <c:pt idx="2401">
                  <c:v>0.41684027777780408</c:v>
                </c:pt>
                <c:pt idx="2402">
                  <c:v>0.41701388888891461</c:v>
                </c:pt>
                <c:pt idx="2403">
                  <c:v>0.4171875000000253</c:v>
                </c:pt>
                <c:pt idx="2404">
                  <c:v>0.41736111111113644</c:v>
                </c:pt>
                <c:pt idx="2405">
                  <c:v>0.41753472222224813</c:v>
                </c:pt>
                <c:pt idx="2406">
                  <c:v>0.41770833333335888</c:v>
                </c:pt>
                <c:pt idx="2407">
                  <c:v>0.41788194444447041</c:v>
                </c:pt>
                <c:pt idx="2408">
                  <c:v>0.41805555555558099</c:v>
                </c:pt>
                <c:pt idx="2409">
                  <c:v>0.4182291666666923</c:v>
                </c:pt>
                <c:pt idx="2410">
                  <c:v>0.4184027777778046</c:v>
                </c:pt>
                <c:pt idx="2411">
                  <c:v>0.41857638888891496</c:v>
                </c:pt>
                <c:pt idx="2412">
                  <c:v>0.41875000000002555</c:v>
                </c:pt>
                <c:pt idx="2413">
                  <c:v>0.41892361111113668</c:v>
                </c:pt>
                <c:pt idx="2414">
                  <c:v>0.41909722222224782</c:v>
                </c:pt>
                <c:pt idx="2415">
                  <c:v>0.41927083333335952</c:v>
                </c:pt>
                <c:pt idx="2416">
                  <c:v>0.41944444444447032</c:v>
                </c:pt>
                <c:pt idx="2417">
                  <c:v>0.41961805555558135</c:v>
                </c:pt>
                <c:pt idx="2418">
                  <c:v>0.41979166666669226</c:v>
                </c:pt>
                <c:pt idx="2419">
                  <c:v>0.41996527777780457</c:v>
                </c:pt>
                <c:pt idx="2420">
                  <c:v>0.42013888888891482</c:v>
                </c:pt>
                <c:pt idx="2421">
                  <c:v>0.42031250000002635</c:v>
                </c:pt>
                <c:pt idx="2422">
                  <c:v>0.42048611111113698</c:v>
                </c:pt>
                <c:pt idx="2423">
                  <c:v>0.42065972222224857</c:v>
                </c:pt>
                <c:pt idx="2424">
                  <c:v>0.42083333333335932</c:v>
                </c:pt>
                <c:pt idx="2425">
                  <c:v>0.42100694444447084</c:v>
                </c:pt>
                <c:pt idx="2426">
                  <c:v>0.42118055555558148</c:v>
                </c:pt>
                <c:pt idx="2427">
                  <c:v>0.42135416666669312</c:v>
                </c:pt>
                <c:pt idx="2428">
                  <c:v>0.42152777777780492</c:v>
                </c:pt>
                <c:pt idx="2429">
                  <c:v>0.4217013888889149</c:v>
                </c:pt>
                <c:pt idx="2430">
                  <c:v>0.42187500000002631</c:v>
                </c:pt>
                <c:pt idx="2431">
                  <c:v>0.42204861111113717</c:v>
                </c:pt>
                <c:pt idx="2432">
                  <c:v>0.42222222222224892</c:v>
                </c:pt>
                <c:pt idx="2433">
                  <c:v>0.42239583333335995</c:v>
                </c:pt>
                <c:pt idx="2434">
                  <c:v>0.42256944444447081</c:v>
                </c:pt>
                <c:pt idx="2435">
                  <c:v>0.42274305555558173</c:v>
                </c:pt>
                <c:pt idx="2436">
                  <c:v>0.42291666666669347</c:v>
                </c:pt>
                <c:pt idx="2437">
                  <c:v>0.42309027777780489</c:v>
                </c:pt>
                <c:pt idx="2438">
                  <c:v>0.42326388888891531</c:v>
                </c:pt>
                <c:pt idx="2439">
                  <c:v>0.42343750000002628</c:v>
                </c:pt>
                <c:pt idx="2440">
                  <c:v>0.42361111111113725</c:v>
                </c:pt>
                <c:pt idx="2441">
                  <c:v>0.42378472222224944</c:v>
                </c:pt>
                <c:pt idx="2442">
                  <c:v>0.42395833333336036</c:v>
                </c:pt>
                <c:pt idx="2443">
                  <c:v>0.42413194444447083</c:v>
                </c:pt>
                <c:pt idx="2444">
                  <c:v>0.42430555555558197</c:v>
                </c:pt>
                <c:pt idx="2445">
                  <c:v>0.42447916666669355</c:v>
                </c:pt>
                <c:pt idx="2446">
                  <c:v>0.4246527777778053</c:v>
                </c:pt>
                <c:pt idx="2447">
                  <c:v>0.42482638888891616</c:v>
                </c:pt>
                <c:pt idx="2448">
                  <c:v>0.42500000000002652</c:v>
                </c:pt>
                <c:pt idx="2449">
                  <c:v>0.42517361111113766</c:v>
                </c:pt>
                <c:pt idx="2450">
                  <c:v>0.42534722222224935</c:v>
                </c:pt>
                <c:pt idx="2451">
                  <c:v>0.42552083333336077</c:v>
                </c:pt>
                <c:pt idx="2452">
                  <c:v>0.42569444444447108</c:v>
                </c:pt>
                <c:pt idx="2453">
                  <c:v>0.42586805555558238</c:v>
                </c:pt>
                <c:pt idx="2454">
                  <c:v>0.42604166666669335</c:v>
                </c:pt>
                <c:pt idx="2455">
                  <c:v>0.42621527777780527</c:v>
                </c:pt>
                <c:pt idx="2456">
                  <c:v>0.42638888888891663</c:v>
                </c:pt>
                <c:pt idx="2457">
                  <c:v>0.42656250000002682</c:v>
                </c:pt>
                <c:pt idx="2458">
                  <c:v>0.42673611111113779</c:v>
                </c:pt>
                <c:pt idx="2459">
                  <c:v>0.42690972222224988</c:v>
                </c:pt>
                <c:pt idx="2460">
                  <c:v>0.42708333333336074</c:v>
                </c:pt>
                <c:pt idx="2461">
                  <c:v>0.42725694444447132</c:v>
                </c:pt>
                <c:pt idx="2462">
                  <c:v>0.42743055555558246</c:v>
                </c:pt>
                <c:pt idx="2463">
                  <c:v>0.42760416666669382</c:v>
                </c:pt>
                <c:pt idx="2464">
                  <c:v>0.42777777777780573</c:v>
                </c:pt>
                <c:pt idx="2465">
                  <c:v>0.42795138888891587</c:v>
                </c:pt>
                <c:pt idx="2466">
                  <c:v>0.42812500000002701</c:v>
                </c:pt>
                <c:pt idx="2467">
                  <c:v>0.42829861111113815</c:v>
                </c:pt>
                <c:pt idx="2468">
                  <c:v>0.42847222222225029</c:v>
                </c:pt>
                <c:pt idx="2469">
                  <c:v>0.42864583333336048</c:v>
                </c:pt>
                <c:pt idx="2470">
                  <c:v>0.42881944444447206</c:v>
                </c:pt>
                <c:pt idx="2471">
                  <c:v>0.4289930555555827</c:v>
                </c:pt>
                <c:pt idx="2472">
                  <c:v>0.42916666666669434</c:v>
                </c:pt>
                <c:pt idx="2473">
                  <c:v>0.42934027777780609</c:v>
                </c:pt>
                <c:pt idx="2474">
                  <c:v>0.42951388888891662</c:v>
                </c:pt>
                <c:pt idx="2475">
                  <c:v>0.42968750000002731</c:v>
                </c:pt>
                <c:pt idx="2476">
                  <c:v>0.42986111111113839</c:v>
                </c:pt>
                <c:pt idx="2477">
                  <c:v>0.43003472222225025</c:v>
                </c:pt>
                <c:pt idx="2478">
                  <c:v>0.43020833333336117</c:v>
                </c:pt>
                <c:pt idx="2479">
                  <c:v>0.43038194444447242</c:v>
                </c:pt>
                <c:pt idx="2480">
                  <c:v>0.43055555555558295</c:v>
                </c:pt>
                <c:pt idx="2481">
                  <c:v>0.43072916666669431</c:v>
                </c:pt>
                <c:pt idx="2482">
                  <c:v>0.43090277777780656</c:v>
                </c:pt>
                <c:pt idx="2483">
                  <c:v>0.43107638888891697</c:v>
                </c:pt>
                <c:pt idx="2484">
                  <c:v>0.4312500000000275</c:v>
                </c:pt>
                <c:pt idx="2485">
                  <c:v>0.43142361111113881</c:v>
                </c:pt>
                <c:pt idx="2486">
                  <c:v>0.43159722222225022</c:v>
                </c:pt>
                <c:pt idx="2487">
                  <c:v>0.43177083333336153</c:v>
                </c:pt>
                <c:pt idx="2488">
                  <c:v>0.4319444444444725</c:v>
                </c:pt>
                <c:pt idx="2489">
                  <c:v>0.4321180555555833</c:v>
                </c:pt>
                <c:pt idx="2490">
                  <c:v>0.43229166666669433</c:v>
                </c:pt>
                <c:pt idx="2491">
                  <c:v>0.43246527777780647</c:v>
                </c:pt>
                <c:pt idx="2492">
                  <c:v>0.43263888888891688</c:v>
                </c:pt>
                <c:pt idx="2493">
                  <c:v>0.43281250000002836</c:v>
                </c:pt>
                <c:pt idx="2494">
                  <c:v>0.43298611111113888</c:v>
                </c:pt>
                <c:pt idx="2495">
                  <c:v>0.43315972222225058</c:v>
                </c:pt>
                <c:pt idx="2496">
                  <c:v>0.43333333333336138</c:v>
                </c:pt>
                <c:pt idx="2497">
                  <c:v>0.43350694444447285</c:v>
                </c:pt>
                <c:pt idx="2498">
                  <c:v>0.43368055555558382</c:v>
                </c:pt>
                <c:pt idx="2499">
                  <c:v>0.43385416666669513</c:v>
                </c:pt>
                <c:pt idx="2500">
                  <c:v>0.43402777777780693</c:v>
                </c:pt>
                <c:pt idx="2501">
                  <c:v>0.43420138888891685</c:v>
                </c:pt>
                <c:pt idx="2502">
                  <c:v>0.43437500000002832</c:v>
                </c:pt>
                <c:pt idx="2503">
                  <c:v>0.43454861111113918</c:v>
                </c:pt>
                <c:pt idx="2504">
                  <c:v>0.43472222222225104</c:v>
                </c:pt>
                <c:pt idx="2505">
                  <c:v>0.43489583333336196</c:v>
                </c:pt>
                <c:pt idx="2506">
                  <c:v>0.43506944444447282</c:v>
                </c:pt>
                <c:pt idx="2507">
                  <c:v>0.43524305555558329</c:v>
                </c:pt>
                <c:pt idx="2508">
                  <c:v>0.43541666666669554</c:v>
                </c:pt>
                <c:pt idx="2509">
                  <c:v>0.43559027777780696</c:v>
                </c:pt>
                <c:pt idx="2510">
                  <c:v>0.43576388888891732</c:v>
                </c:pt>
                <c:pt idx="2511">
                  <c:v>0.43593750000002834</c:v>
                </c:pt>
                <c:pt idx="2512">
                  <c:v>0.43611111111113926</c:v>
                </c:pt>
                <c:pt idx="2513">
                  <c:v>0.43628472222225151</c:v>
                </c:pt>
                <c:pt idx="2514">
                  <c:v>0.43645833333336242</c:v>
                </c:pt>
                <c:pt idx="2515">
                  <c:v>0.43663194444447284</c:v>
                </c:pt>
                <c:pt idx="2516">
                  <c:v>0.43680555555558392</c:v>
                </c:pt>
                <c:pt idx="2517">
                  <c:v>0.43697916666669556</c:v>
                </c:pt>
                <c:pt idx="2518">
                  <c:v>0.43715277777780737</c:v>
                </c:pt>
                <c:pt idx="2519">
                  <c:v>0.43732638888891823</c:v>
                </c:pt>
                <c:pt idx="2520">
                  <c:v>0.43750000000002848</c:v>
                </c:pt>
                <c:pt idx="2521">
                  <c:v>0.43767361111113962</c:v>
                </c:pt>
                <c:pt idx="2522">
                  <c:v>0.43784722222225142</c:v>
                </c:pt>
                <c:pt idx="2523">
                  <c:v>0.43802083333336284</c:v>
                </c:pt>
                <c:pt idx="2524">
                  <c:v>0.43819444444447331</c:v>
                </c:pt>
                <c:pt idx="2525">
                  <c:v>0.43836805555558461</c:v>
                </c:pt>
                <c:pt idx="2526">
                  <c:v>0.43854166666669531</c:v>
                </c:pt>
                <c:pt idx="2527">
                  <c:v>0.43871527777780733</c:v>
                </c:pt>
                <c:pt idx="2528">
                  <c:v>0.43888888888891858</c:v>
                </c:pt>
                <c:pt idx="2529">
                  <c:v>0.43906250000002917</c:v>
                </c:pt>
                <c:pt idx="2530">
                  <c:v>0.43923611111113975</c:v>
                </c:pt>
                <c:pt idx="2531">
                  <c:v>0.43940972222225189</c:v>
                </c:pt>
                <c:pt idx="2532">
                  <c:v>0.43958333333336275</c:v>
                </c:pt>
                <c:pt idx="2533">
                  <c:v>0.43975694444447372</c:v>
                </c:pt>
                <c:pt idx="2534">
                  <c:v>0.43993055555558441</c:v>
                </c:pt>
                <c:pt idx="2535">
                  <c:v>0.44010416666669588</c:v>
                </c:pt>
                <c:pt idx="2536">
                  <c:v>0.44027777777780758</c:v>
                </c:pt>
                <c:pt idx="2537">
                  <c:v>0.44045138888891788</c:v>
                </c:pt>
                <c:pt idx="2538">
                  <c:v>0.44062500000002885</c:v>
                </c:pt>
                <c:pt idx="2539">
                  <c:v>0.44079861111114038</c:v>
                </c:pt>
                <c:pt idx="2540">
                  <c:v>0.44097222222225213</c:v>
                </c:pt>
                <c:pt idx="2541">
                  <c:v>0.44114583333336232</c:v>
                </c:pt>
                <c:pt idx="2542">
                  <c:v>0.44131944444447396</c:v>
                </c:pt>
                <c:pt idx="2543">
                  <c:v>0.44149305555558455</c:v>
                </c:pt>
                <c:pt idx="2544">
                  <c:v>0.44166666666669613</c:v>
                </c:pt>
                <c:pt idx="2545">
                  <c:v>0.4418402777778081</c:v>
                </c:pt>
                <c:pt idx="2546">
                  <c:v>0.44201388888891852</c:v>
                </c:pt>
                <c:pt idx="2547">
                  <c:v>0.44218750000002932</c:v>
                </c:pt>
                <c:pt idx="2548">
                  <c:v>0.44236111111114074</c:v>
                </c:pt>
                <c:pt idx="2549">
                  <c:v>0.4425347222222521</c:v>
                </c:pt>
                <c:pt idx="2550">
                  <c:v>0.44270833333336301</c:v>
                </c:pt>
                <c:pt idx="2551">
                  <c:v>0.44288194444447437</c:v>
                </c:pt>
                <c:pt idx="2552">
                  <c:v>0.44305555555558485</c:v>
                </c:pt>
                <c:pt idx="2553">
                  <c:v>0.44322916666669632</c:v>
                </c:pt>
                <c:pt idx="2554">
                  <c:v>0.44340277777780845</c:v>
                </c:pt>
                <c:pt idx="2555">
                  <c:v>0.44357638888891887</c:v>
                </c:pt>
                <c:pt idx="2556">
                  <c:v>0.44375000000002934</c:v>
                </c:pt>
                <c:pt idx="2557">
                  <c:v>0.4439236111111412</c:v>
                </c:pt>
                <c:pt idx="2558">
                  <c:v>0.44409722222225212</c:v>
                </c:pt>
                <c:pt idx="2559">
                  <c:v>0.44427083333336337</c:v>
                </c:pt>
                <c:pt idx="2560">
                  <c:v>0.4444444444444744</c:v>
                </c:pt>
                <c:pt idx="2561">
                  <c:v>0.44461805555558531</c:v>
                </c:pt>
                <c:pt idx="2562">
                  <c:v>0.44479166666669628</c:v>
                </c:pt>
                <c:pt idx="2563">
                  <c:v>0.44496527777780842</c:v>
                </c:pt>
                <c:pt idx="2564">
                  <c:v>0.44513888888891895</c:v>
                </c:pt>
                <c:pt idx="2565">
                  <c:v>0.4453125000000302</c:v>
                </c:pt>
                <c:pt idx="2566">
                  <c:v>0.44548611111114161</c:v>
                </c:pt>
                <c:pt idx="2567">
                  <c:v>0.44565972222225247</c:v>
                </c:pt>
                <c:pt idx="2568">
                  <c:v>0.44583333333336345</c:v>
                </c:pt>
                <c:pt idx="2569">
                  <c:v>0.44600694444447481</c:v>
                </c:pt>
                <c:pt idx="2570">
                  <c:v>0.44618055555558572</c:v>
                </c:pt>
                <c:pt idx="2571">
                  <c:v>0.44635416666669703</c:v>
                </c:pt>
                <c:pt idx="2572">
                  <c:v>0.44652777777780889</c:v>
                </c:pt>
                <c:pt idx="2573">
                  <c:v>0.4467013888889188</c:v>
                </c:pt>
                <c:pt idx="2574">
                  <c:v>0.44687500000003028</c:v>
                </c:pt>
                <c:pt idx="2575">
                  <c:v>0.44704861111114153</c:v>
                </c:pt>
                <c:pt idx="2576">
                  <c:v>0.447222222222253</c:v>
                </c:pt>
                <c:pt idx="2577">
                  <c:v>0.4473958333333638</c:v>
                </c:pt>
                <c:pt idx="2578">
                  <c:v>0.44756944444447483</c:v>
                </c:pt>
                <c:pt idx="2579">
                  <c:v>0.44774305555558536</c:v>
                </c:pt>
                <c:pt idx="2580">
                  <c:v>0.44791666666669744</c:v>
                </c:pt>
                <c:pt idx="2581">
                  <c:v>0.4480902777778088</c:v>
                </c:pt>
                <c:pt idx="2582">
                  <c:v>0.44826388888891938</c:v>
                </c:pt>
                <c:pt idx="2583">
                  <c:v>0.4484375000000303</c:v>
                </c:pt>
                <c:pt idx="2584">
                  <c:v>0.44861111111114138</c:v>
                </c:pt>
                <c:pt idx="2585">
                  <c:v>0.44878472222225341</c:v>
                </c:pt>
                <c:pt idx="2586">
                  <c:v>0.44895833333336427</c:v>
                </c:pt>
                <c:pt idx="2587">
                  <c:v>0.4491319444444748</c:v>
                </c:pt>
                <c:pt idx="2588">
                  <c:v>0.44930555555558582</c:v>
                </c:pt>
                <c:pt idx="2589">
                  <c:v>0.44947916666669746</c:v>
                </c:pt>
                <c:pt idx="2590">
                  <c:v>0.44965277777780926</c:v>
                </c:pt>
                <c:pt idx="2591">
                  <c:v>0.44982638888892018</c:v>
                </c:pt>
                <c:pt idx="2592">
                  <c:v>0.45000000000003043</c:v>
                </c:pt>
                <c:pt idx="2593">
                  <c:v>0.45017361111114157</c:v>
                </c:pt>
                <c:pt idx="2594">
                  <c:v>0.45034722222225282</c:v>
                </c:pt>
                <c:pt idx="2595">
                  <c:v>0.45052083333336435</c:v>
                </c:pt>
                <c:pt idx="2596">
                  <c:v>0.45069444444447493</c:v>
                </c:pt>
                <c:pt idx="2597">
                  <c:v>0.45086805555558612</c:v>
                </c:pt>
                <c:pt idx="2598">
                  <c:v>0.45104166666669726</c:v>
                </c:pt>
                <c:pt idx="2599">
                  <c:v>0.4512152777778089</c:v>
                </c:pt>
                <c:pt idx="2600">
                  <c:v>0.45138888888892037</c:v>
                </c:pt>
                <c:pt idx="2601">
                  <c:v>0.45156250000003068</c:v>
                </c:pt>
                <c:pt idx="2602">
                  <c:v>0.45173611111114176</c:v>
                </c:pt>
                <c:pt idx="2603">
                  <c:v>0.45190972222225345</c:v>
                </c:pt>
                <c:pt idx="2604">
                  <c:v>0.45208333333336431</c:v>
                </c:pt>
                <c:pt idx="2605">
                  <c:v>0.45225694444447528</c:v>
                </c:pt>
                <c:pt idx="2606">
                  <c:v>0.45243055555558626</c:v>
                </c:pt>
                <c:pt idx="2607">
                  <c:v>0.4526041666666975</c:v>
                </c:pt>
                <c:pt idx="2608">
                  <c:v>0.45277777777780936</c:v>
                </c:pt>
                <c:pt idx="2609">
                  <c:v>0.45295138888891978</c:v>
                </c:pt>
                <c:pt idx="2610">
                  <c:v>0.45312500000003075</c:v>
                </c:pt>
                <c:pt idx="2611">
                  <c:v>0.45329861111114206</c:v>
                </c:pt>
                <c:pt idx="2612">
                  <c:v>0.45347222222225386</c:v>
                </c:pt>
                <c:pt idx="2613">
                  <c:v>0.45364583333336433</c:v>
                </c:pt>
                <c:pt idx="2614">
                  <c:v>0.45381944444447547</c:v>
                </c:pt>
                <c:pt idx="2615">
                  <c:v>0.45399305555558617</c:v>
                </c:pt>
                <c:pt idx="2616">
                  <c:v>0.4541666666666978</c:v>
                </c:pt>
                <c:pt idx="2617">
                  <c:v>0.45434027777780978</c:v>
                </c:pt>
                <c:pt idx="2618">
                  <c:v>0.45451388888892008</c:v>
                </c:pt>
                <c:pt idx="2619">
                  <c:v>0.45468750000003116</c:v>
                </c:pt>
                <c:pt idx="2620">
                  <c:v>0.4548611111111423</c:v>
                </c:pt>
                <c:pt idx="2621">
                  <c:v>0.45503472222225388</c:v>
                </c:pt>
                <c:pt idx="2622">
                  <c:v>0.45520833333336458</c:v>
                </c:pt>
                <c:pt idx="2623">
                  <c:v>0.45538194444447588</c:v>
                </c:pt>
                <c:pt idx="2624">
                  <c:v>0.45555555555558674</c:v>
                </c:pt>
                <c:pt idx="2625">
                  <c:v>0.45572916666669799</c:v>
                </c:pt>
                <c:pt idx="2626">
                  <c:v>0.45590277777781013</c:v>
                </c:pt>
                <c:pt idx="2627">
                  <c:v>0.45607638888892038</c:v>
                </c:pt>
                <c:pt idx="2628">
                  <c:v>0.45625000000003124</c:v>
                </c:pt>
                <c:pt idx="2629">
                  <c:v>0.45642361111114282</c:v>
                </c:pt>
                <c:pt idx="2630">
                  <c:v>0.45659722222225368</c:v>
                </c:pt>
                <c:pt idx="2631">
                  <c:v>0.45677083333336482</c:v>
                </c:pt>
                <c:pt idx="2632">
                  <c:v>0.45694444444447596</c:v>
                </c:pt>
                <c:pt idx="2633">
                  <c:v>0.4571180555555871</c:v>
                </c:pt>
                <c:pt idx="2634">
                  <c:v>0.45729166666669824</c:v>
                </c:pt>
                <c:pt idx="2635">
                  <c:v>0.45746527777781015</c:v>
                </c:pt>
                <c:pt idx="2636">
                  <c:v>0.45763888888892051</c:v>
                </c:pt>
                <c:pt idx="2637">
                  <c:v>0.45781250000003182</c:v>
                </c:pt>
                <c:pt idx="2638">
                  <c:v>0.45798611111114335</c:v>
                </c:pt>
                <c:pt idx="2639">
                  <c:v>0.45815972222225398</c:v>
                </c:pt>
                <c:pt idx="2640">
                  <c:v>0.45833333333336507</c:v>
                </c:pt>
                <c:pt idx="2641">
                  <c:v>0.45850694444447632</c:v>
                </c:pt>
                <c:pt idx="2642">
                  <c:v>0.45868055555558734</c:v>
                </c:pt>
                <c:pt idx="2643">
                  <c:v>0.45885416666669848</c:v>
                </c:pt>
                <c:pt idx="2644">
                  <c:v>0.45902777777781062</c:v>
                </c:pt>
                <c:pt idx="2645">
                  <c:v>0.45920138888892076</c:v>
                </c:pt>
                <c:pt idx="2646">
                  <c:v>0.4593750000000319</c:v>
                </c:pt>
                <c:pt idx="2647">
                  <c:v>0.45954861111114331</c:v>
                </c:pt>
                <c:pt idx="2648">
                  <c:v>0.45972222222225467</c:v>
                </c:pt>
                <c:pt idx="2649">
                  <c:v>0.45989583333336531</c:v>
                </c:pt>
                <c:pt idx="2650">
                  <c:v>0.46006944444447645</c:v>
                </c:pt>
                <c:pt idx="2651">
                  <c:v>0.46024305555558703</c:v>
                </c:pt>
                <c:pt idx="2652">
                  <c:v>0.46041666666669923</c:v>
                </c:pt>
                <c:pt idx="2653">
                  <c:v>0.46059027777781048</c:v>
                </c:pt>
                <c:pt idx="2654">
                  <c:v>0.460763888888921</c:v>
                </c:pt>
                <c:pt idx="2655">
                  <c:v>0.46093750000003214</c:v>
                </c:pt>
                <c:pt idx="2656">
                  <c:v>0.46111111111114328</c:v>
                </c:pt>
                <c:pt idx="2657">
                  <c:v>0.46128472222225503</c:v>
                </c:pt>
                <c:pt idx="2658">
                  <c:v>0.461458333333366</c:v>
                </c:pt>
                <c:pt idx="2659">
                  <c:v>0.46163194444447669</c:v>
                </c:pt>
                <c:pt idx="2660">
                  <c:v>0.46180555555558783</c:v>
                </c:pt>
                <c:pt idx="2661">
                  <c:v>0.46197916666669897</c:v>
                </c:pt>
                <c:pt idx="2662">
                  <c:v>0.462152777777811</c:v>
                </c:pt>
                <c:pt idx="2663">
                  <c:v>0.46232638888892186</c:v>
                </c:pt>
                <c:pt idx="2664">
                  <c:v>0.46250000000003239</c:v>
                </c:pt>
                <c:pt idx="2665">
                  <c:v>0.46267361111114352</c:v>
                </c:pt>
                <c:pt idx="2666">
                  <c:v>0.46284722222225488</c:v>
                </c:pt>
                <c:pt idx="2667">
                  <c:v>0.46302083333336636</c:v>
                </c:pt>
                <c:pt idx="2668">
                  <c:v>0.46319444444447694</c:v>
                </c:pt>
                <c:pt idx="2669">
                  <c:v>0.46336805555558808</c:v>
                </c:pt>
                <c:pt idx="2670">
                  <c:v>0.46354166666669921</c:v>
                </c:pt>
                <c:pt idx="2671">
                  <c:v>0.46371527777781091</c:v>
                </c:pt>
                <c:pt idx="2672">
                  <c:v>0.46388888888892227</c:v>
                </c:pt>
                <c:pt idx="2673">
                  <c:v>0.46406250000003268</c:v>
                </c:pt>
                <c:pt idx="2674">
                  <c:v>0.46423611111114377</c:v>
                </c:pt>
                <c:pt idx="2675">
                  <c:v>0.46440972222225546</c:v>
                </c:pt>
                <c:pt idx="2676">
                  <c:v>0.46458333333336632</c:v>
                </c:pt>
                <c:pt idx="2677">
                  <c:v>0.46475694444447718</c:v>
                </c:pt>
                <c:pt idx="2678">
                  <c:v>0.46493055555558827</c:v>
                </c:pt>
                <c:pt idx="2679">
                  <c:v>0.46510416666669946</c:v>
                </c:pt>
                <c:pt idx="2680">
                  <c:v>0.46527777777781137</c:v>
                </c:pt>
                <c:pt idx="2681">
                  <c:v>0.46545138888892185</c:v>
                </c:pt>
                <c:pt idx="2682">
                  <c:v>0.46562500000003276</c:v>
                </c:pt>
                <c:pt idx="2683">
                  <c:v>0.46579861111114401</c:v>
                </c:pt>
                <c:pt idx="2684">
                  <c:v>0.46597222222225593</c:v>
                </c:pt>
                <c:pt idx="2685">
                  <c:v>0.46614583333336634</c:v>
                </c:pt>
                <c:pt idx="2686">
                  <c:v>0.46631944444447748</c:v>
                </c:pt>
                <c:pt idx="2687">
                  <c:v>0.46649305555558829</c:v>
                </c:pt>
                <c:pt idx="2688">
                  <c:v>0.46666666666669981</c:v>
                </c:pt>
                <c:pt idx="2689">
                  <c:v>0.46684027777781179</c:v>
                </c:pt>
                <c:pt idx="2690">
                  <c:v>0.46701388888892198</c:v>
                </c:pt>
                <c:pt idx="2691">
                  <c:v>0.46718750000003312</c:v>
                </c:pt>
                <c:pt idx="2692">
                  <c:v>0.46736111111114431</c:v>
                </c:pt>
                <c:pt idx="2693">
                  <c:v>0.46753472222225589</c:v>
                </c:pt>
                <c:pt idx="2694">
                  <c:v>0.46770833333336681</c:v>
                </c:pt>
                <c:pt idx="2695">
                  <c:v>0.46788194444447817</c:v>
                </c:pt>
                <c:pt idx="2696">
                  <c:v>0.46805555555558875</c:v>
                </c:pt>
                <c:pt idx="2697">
                  <c:v>0.46822916666669995</c:v>
                </c:pt>
                <c:pt idx="2698">
                  <c:v>0.4684027777778122</c:v>
                </c:pt>
                <c:pt idx="2699">
                  <c:v>0.46857638888892267</c:v>
                </c:pt>
                <c:pt idx="2700">
                  <c:v>0.46875000000003325</c:v>
                </c:pt>
                <c:pt idx="2701">
                  <c:v>0.46892361111114494</c:v>
                </c:pt>
                <c:pt idx="2702">
                  <c:v>0.46909722222225581</c:v>
                </c:pt>
                <c:pt idx="2703">
                  <c:v>0.46927083333336722</c:v>
                </c:pt>
                <c:pt idx="2704">
                  <c:v>0.46944444444447792</c:v>
                </c:pt>
                <c:pt idx="2705">
                  <c:v>0.46961805555558905</c:v>
                </c:pt>
                <c:pt idx="2706">
                  <c:v>0.46979166666670019</c:v>
                </c:pt>
                <c:pt idx="2707">
                  <c:v>0.46996527777781222</c:v>
                </c:pt>
                <c:pt idx="2708">
                  <c:v>0.47013888888892247</c:v>
                </c:pt>
                <c:pt idx="2709">
                  <c:v>0.47031250000003388</c:v>
                </c:pt>
                <c:pt idx="2710">
                  <c:v>0.47048611111114536</c:v>
                </c:pt>
                <c:pt idx="2711">
                  <c:v>0.47065972222225588</c:v>
                </c:pt>
                <c:pt idx="2712">
                  <c:v>0.47083333333336702</c:v>
                </c:pt>
                <c:pt idx="2713">
                  <c:v>0.47100694444447838</c:v>
                </c:pt>
                <c:pt idx="2714">
                  <c:v>0.4711805555555893</c:v>
                </c:pt>
                <c:pt idx="2715">
                  <c:v>0.47135416666670082</c:v>
                </c:pt>
                <c:pt idx="2716">
                  <c:v>0.47152777777781252</c:v>
                </c:pt>
                <c:pt idx="2717">
                  <c:v>0.47170138888892271</c:v>
                </c:pt>
                <c:pt idx="2718">
                  <c:v>0.47187500000003385</c:v>
                </c:pt>
                <c:pt idx="2719">
                  <c:v>0.47204861111114532</c:v>
                </c:pt>
                <c:pt idx="2720">
                  <c:v>0.47222222222225674</c:v>
                </c:pt>
                <c:pt idx="2721">
                  <c:v>0.47239583333336732</c:v>
                </c:pt>
                <c:pt idx="2722">
                  <c:v>0.4725694444444784</c:v>
                </c:pt>
                <c:pt idx="2723">
                  <c:v>0.47274305555558904</c:v>
                </c:pt>
                <c:pt idx="2724">
                  <c:v>0.47291666666670118</c:v>
                </c:pt>
                <c:pt idx="2725">
                  <c:v>0.47309027777781254</c:v>
                </c:pt>
                <c:pt idx="2726">
                  <c:v>0.47326388888892296</c:v>
                </c:pt>
                <c:pt idx="2727">
                  <c:v>0.47343750000003409</c:v>
                </c:pt>
                <c:pt idx="2728">
                  <c:v>0.47361111111114534</c:v>
                </c:pt>
                <c:pt idx="2729">
                  <c:v>0.47378472222225715</c:v>
                </c:pt>
                <c:pt idx="2730">
                  <c:v>0.47395833333336801</c:v>
                </c:pt>
                <c:pt idx="2731">
                  <c:v>0.47413194444447865</c:v>
                </c:pt>
                <c:pt idx="2732">
                  <c:v>0.47430555555558984</c:v>
                </c:pt>
                <c:pt idx="2733">
                  <c:v>0.47447916666670092</c:v>
                </c:pt>
                <c:pt idx="2734">
                  <c:v>0.47465277777781301</c:v>
                </c:pt>
                <c:pt idx="2735">
                  <c:v>0.47482638888892387</c:v>
                </c:pt>
                <c:pt idx="2736">
                  <c:v>0.47500000000003434</c:v>
                </c:pt>
                <c:pt idx="2737">
                  <c:v>0.47517361111114548</c:v>
                </c:pt>
                <c:pt idx="2738">
                  <c:v>0.47534722222225712</c:v>
                </c:pt>
                <c:pt idx="2739">
                  <c:v>0.47552083333336842</c:v>
                </c:pt>
                <c:pt idx="2740">
                  <c:v>0.47569444444447889</c:v>
                </c:pt>
                <c:pt idx="2741">
                  <c:v>0.47586805555559031</c:v>
                </c:pt>
                <c:pt idx="2742">
                  <c:v>0.47604166666670117</c:v>
                </c:pt>
                <c:pt idx="2743">
                  <c:v>0.47621527777781292</c:v>
                </c:pt>
                <c:pt idx="2744">
                  <c:v>0.47638888888892433</c:v>
                </c:pt>
                <c:pt idx="2745">
                  <c:v>0.47656250000003458</c:v>
                </c:pt>
                <c:pt idx="2746">
                  <c:v>0.47673611111114572</c:v>
                </c:pt>
                <c:pt idx="2747">
                  <c:v>0.47690972222225747</c:v>
                </c:pt>
                <c:pt idx="2748">
                  <c:v>0.47708333333336844</c:v>
                </c:pt>
                <c:pt idx="2749">
                  <c:v>0.4772569444444793</c:v>
                </c:pt>
                <c:pt idx="2750">
                  <c:v>0.47743055555559027</c:v>
                </c:pt>
                <c:pt idx="2751">
                  <c:v>0.47760416666670141</c:v>
                </c:pt>
                <c:pt idx="2752">
                  <c:v>0.47777777777781338</c:v>
                </c:pt>
                <c:pt idx="2753">
                  <c:v>0.4779513888889238</c:v>
                </c:pt>
                <c:pt idx="2754">
                  <c:v>0.47812500000003483</c:v>
                </c:pt>
                <c:pt idx="2755">
                  <c:v>0.47829861111114597</c:v>
                </c:pt>
                <c:pt idx="2756">
                  <c:v>0.47847222222225794</c:v>
                </c:pt>
                <c:pt idx="2757">
                  <c:v>0.4786458333333683</c:v>
                </c:pt>
                <c:pt idx="2758">
                  <c:v>0.47881944444447938</c:v>
                </c:pt>
                <c:pt idx="2759">
                  <c:v>0.47899305555559024</c:v>
                </c:pt>
                <c:pt idx="2760">
                  <c:v>0.47916666666670182</c:v>
                </c:pt>
                <c:pt idx="2761">
                  <c:v>0.47934027777781379</c:v>
                </c:pt>
                <c:pt idx="2762">
                  <c:v>0.47951388888892432</c:v>
                </c:pt>
                <c:pt idx="2763">
                  <c:v>0.47968750000003507</c:v>
                </c:pt>
                <c:pt idx="2764">
                  <c:v>0.47986111111114632</c:v>
                </c:pt>
                <c:pt idx="2765">
                  <c:v>0.4800347222222579</c:v>
                </c:pt>
                <c:pt idx="2766">
                  <c:v>0.48020833333336882</c:v>
                </c:pt>
                <c:pt idx="2767">
                  <c:v>0.48038194444448012</c:v>
                </c:pt>
                <c:pt idx="2768">
                  <c:v>0.48055555555559076</c:v>
                </c:pt>
                <c:pt idx="2769">
                  <c:v>0.4807291666667019</c:v>
                </c:pt>
                <c:pt idx="2770">
                  <c:v>0.48090277777781426</c:v>
                </c:pt>
                <c:pt idx="2771">
                  <c:v>0.48107638888892468</c:v>
                </c:pt>
                <c:pt idx="2772">
                  <c:v>0.48125000000003526</c:v>
                </c:pt>
                <c:pt idx="2773">
                  <c:v>0.48142361111114695</c:v>
                </c:pt>
                <c:pt idx="2774">
                  <c:v>0.48159722222225781</c:v>
                </c:pt>
                <c:pt idx="2775">
                  <c:v>0.48177083333336923</c:v>
                </c:pt>
                <c:pt idx="2776">
                  <c:v>0.48194444444447987</c:v>
                </c:pt>
                <c:pt idx="2777">
                  <c:v>0.48211805555559101</c:v>
                </c:pt>
                <c:pt idx="2778">
                  <c:v>0.48229166666670215</c:v>
                </c:pt>
                <c:pt idx="2779">
                  <c:v>0.48246527777781423</c:v>
                </c:pt>
                <c:pt idx="2780">
                  <c:v>0.48263888888892442</c:v>
                </c:pt>
                <c:pt idx="2781">
                  <c:v>0.48281250000003606</c:v>
                </c:pt>
                <c:pt idx="2782">
                  <c:v>0.48298611111114736</c:v>
                </c:pt>
                <c:pt idx="2783">
                  <c:v>0.48315972222225834</c:v>
                </c:pt>
                <c:pt idx="2784">
                  <c:v>0.48333333333336898</c:v>
                </c:pt>
                <c:pt idx="2785">
                  <c:v>0.48350694444448056</c:v>
                </c:pt>
                <c:pt idx="2786">
                  <c:v>0.48368055555559131</c:v>
                </c:pt>
                <c:pt idx="2787">
                  <c:v>0.48385416666670283</c:v>
                </c:pt>
                <c:pt idx="2788">
                  <c:v>0.48402777777781458</c:v>
                </c:pt>
                <c:pt idx="2789">
                  <c:v>0.48420138888892467</c:v>
                </c:pt>
                <c:pt idx="2790">
                  <c:v>0.4843750000000358</c:v>
                </c:pt>
                <c:pt idx="2791">
                  <c:v>0.48454861111114739</c:v>
                </c:pt>
                <c:pt idx="2792">
                  <c:v>0.48472222222225875</c:v>
                </c:pt>
                <c:pt idx="2793">
                  <c:v>0.48489583333336966</c:v>
                </c:pt>
                <c:pt idx="2794">
                  <c:v>0.48506944444448036</c:v>
                </c:pt>
                <c:pt idx="2795">
                  <c:v>0.485243055555591</c:v>
                </c:pt>
                <c:pt idx="2796">
                  <c:v>0.48541666666670324</c:v>
                </c:pt>
                <c:pt idx="2797">
                  <c:v>0.48559027777781455</c:v>
                </c:pt>
                <c:pt idx="2798">
                  <c:v>0.48576388888892491</c:v>
                </c:pt>
                <c:pt idx="2799">
                  <c:v>0.48593750000003605</c:v>
                </c:pt>
                <c:pt idx="2800">
                  <c:v>0.4861111111111473</c:v>
                </c:pt>
                <c:pt idx="2801">
                  <c:v>0.48628472222225916</c:v>
                </c:pt>
                <c:pt idx="2802">
                  <c:v>0.48645833333337002</c:v>
                </c:pt>
                <c:pt idx="2803">
                  <c:v>0.4866319444444806</c:v>
                </c:pt>
                <c:pt idx="2804">
                  <c:v>0.4868055555555918</c:v>
                </c:pt>
                <c:pt idx="2805">
                  <c:v>0.48697916666670288</c:v>
                </c:pt>
                <c:pt idx="2806">
                  <c:v>0.48715277777781507</c:v>
                </c:pt>
                <c:pt idx="2807">
                  <c:v>0.48732638888892593</c:v>
                </c:pt>
                <c:pt idx="2808">
                  <c:v>0.48750000000003635</c:v>
                </c:pt>
                <c:pt idx="2809">
                  <c:v>0.48767361111114782</c:v>
                </c:pt>
                <c:pt idx="2810">
                  <c:v>0.48784722222225912</c:v>
                </c:pt>
                <c:pt idx="2811">
                  <c:v>0.48802083333337043</c:v>
                </c:pt>
                <c:pt idx="2812">
                  <c:v>0.48819444444448085</c:v>
                </c:pt>
                <c:pt idx="2813">
                  <c:v>0.48836805555559198</c:v>
                </c:pt>
                <c:pt idx="2814">
                  <c:v>0.48854166666670312</c:v>
                </c:pt>
                <c:pt idx="2815">
                  <c:v>0.48871527777781504</c:v>
                </c:pt>
                <c:pt idx="2816">
                  <c:v>0.4888888888889264</c:v>
                </c:pt>
                <c:pt idx="2817">
                  <c:v>0.48906250000003681</c:v>
                </c:pt>
                <c:pt idx="2818">
                  <c:v>0.48923611111114768</c:v>
                </c:pt>
                <c:pt idx="2819">
                  <c:v>0.48940972222225942</c:v>
                </c:pt>
                <c:pt idx="2820">
                  <c:v>0.48958333333337045</c:v>
                </c:pt>
                <c:pt idx="2821">
                  <c:v>0.48975694444448131</c:v>
                </c:pt>
                <c:pt idx="2822">
                  <c:v>0.48993055555559228</c:v>
                </c:pt>
                <c:pt idx="2823">
                  <c:v>0.49010416666670337</c:v>
                </c:pt>
                <c:pt idx="2824">
                  <c:v>0.4902777777778155</c:v>
                </c:pt>
                <c:pt idx="2825">
                  <c:v>0.49045138888892581</c:v>
                </c:pt>
                <c:pt idx="2826">
                  <c:v>0.49062500000003678</c:v>
                </c:pt>
                <c:pt idx="2827">
                  <c:v>0.49079861111114792</c:v>
                </c:pt>
                <c:pt idx="2828">
                  <c:v>0.49097222222225995</c:v>
                </c:pt>
                <c:pt idx="2829">
                  <c:v>0.49114583333337031</c:v>
                </c:pt>
                <c:pt idx="2830">
                  <c:v>0.49131944444448178</c:v>
                </c:pt>
                <c:pt idx="2831">
                  <c:v>0.49149305555559225</c:v>
                </c:pt>
                <c:pt idx="2832">
                  <c:v>0.49166666666670406</c:v>
                </c:pt>
                <c:pt idx="2833">
                  <c:v>0.49184027777781586</c:v>
                </c:pt>
                <c:pt idx="2834">
                  <c:v>0.49201388888892633</c:v>
                </c:pt>
                <c:pt idx="2835">
                  <c:v>0.49218750000003708</c:v>
                </c:pt>
                <c:pt idx="2836">
                  <c:v>0.49236111111114861</c:v>
                </c:pt>
                <c:pt idx="2837">
                  <c:v>0.49253472222225986</c:v>
                </c:pt>
                <c:pt idx="2838">
                  <c:v>0.49270833333337088</c:v>
                </c:pt>
                <c:pt idx="2839">
                  <c:v>0.49288194444448213</c:v>
                </c:pt>
                <c:pt idx="2840">
                  <c:v>0.49305555555559272</c:v>
                </c:pt>
                <c:pt idx="2841">
                  <c:v>0.49322916666670386</c:v>
                </c:pt>
                <c:pt idx="2842">
                  <c:v>0.49340277777781633</c:v>
                </c:pt>
                <c:pt idx="2843">
                  <c:v>0.49357638888892674</c:v>
                </c:pt>
                <c:pt idx="2844">
                  <c:v>0.49375000000003727</c:v>
                </c:pt>
                <c:pt idx="2845">
                  <c:v>0.49392361111114896</c:v>
                </c:pt>
                <c:pt idx="2846">
                  <c:v>0.49409722222225982</c:v>
                </c:pt>
                <c:pt idx="2847">
                  <c:v>0.49427083333337124</c:v>
                </c:pt>
                <c:pt idx="2848">
                  <c:v>0.49444444444448182</c:v>
                </c:pt>
                <c:pt idx="2849">
                  <c:v>0.49461805555559296</c:v>
                </c:pt>
                <c:pt idx="2850">
                  <c:v>0.4947916666667041</c:v>
                </c:pt>
                <c:pt idx="2851">
                  <c:v>0.49496527777781629</c:v>
                </c:pt>
                <c:pt idx="2852">
                  <c:v>0.49513888888892638</c:v>
                </c:pt>
                <c:pt idx="2853">
                  <c:v>0.49531250000003807</c:v>
                </c:pt>
                <c:pt idx="2854">
                  <c:v>0.49548611111114943</c:v>
                </c:pt>
                <c:pt idx="2855">
                  <c:v>0.49565972222226035</c:v>
                </c:pt>
                <c:pt idx="2856">
                  <c:v>0.49583333333337098</c:v>
                </c:pt>
                <c:pt idx="2857">
                  <c:v>0.49600694444448257</c:v>
                </c:pt>
                <c:pt idx="2858">
                  <c:v>0.49618055555559332</c:v>
                </c:pt>
                <c:pt idx="2859">
                  <c:v>0.49635416666670484</c:v>
                </c:pt>
                <c:pt idx="2860">
                  <c:v>0.49652777777781676</c:v>
                </c:pt>
                <c:pt idx="2861">
                  <c:v>0.49670138888892662</c:v>
                </c:pt>
                <c:pt idx="2862">
                  <c:v>0.49687500000003781</c:v>
                </c:pt>
                <c:pt idx="2863">
                  <c:v>0.4970486111111494</c:v>
                </c:pt>
                <c:pt idx="2864">
                  <c:v>0.49722222222226076</c:v>
                </c:pt>
                <c:pt idx="2865">
                  <c:v>0.49739583333337167</c:v>
                </c:pt>
                <c:pt idx="2866">
                  <c:v>0.49756944444448231</c:v>
                </c:pt>
                <c:pt idx="2867">
                  <c:v>0.49774305555559323</c:v>
                </c:pt>
                <c:pt idx="2868">
                  <c:v>0.49791666666670525</c:v>
                </c:pt>
                <c:pt idx="2869">
                  <c:v>0.49809027777781673</c:v>
                </c:pt>
                <c:pt idx="2870">
                  <c:v>0.49826388888892686</c:v>
                </c:pt>
                <c:pt idx="2871">
                  <c:v>0.498437500000038</c:v>
                </c:pt>
                <c:pt idx="2872">
                  <c:v>0.49861111111114931</c:v>
                </c:pt>
                <c:pt idx="2873">
                  <c:v>0.49878472222226117</c:v>
                </c:pt>
                <c:pt idx="2874">
                  <c:v>0.49895833333337203</c:v>
                </c:pt>
                <c:pt idx="2875">
                  <c:v>0.49913194444448256</c:v>
                </c:pt>
                <c:pt idx="2876">
                  <c:v>0.49930555555559381</c:v>
                </c:pt>
                <c:pt idx="2877">
                  <c:v>0.49947916666670528</c:v>
                </c:pt>
                <c:pt idx="2878">
                  <c:v>0.49965277777781697</c:v>
                </c:pt>
                <c:pt idx="2879">
                  <c:v>0.499826388888928</c:v>
                </c:pt>
                <c:pt idx="2880">
                  <c:v>0.50000000000003819</c:v>
                </c:pt>
                <c:pt idx="2881">
                  <c:v>0.50017361111114933</c:v>
                </c:pt>
                <c:pt idx="2882">
                  <c:v>0.50034722222226047</c:v>
                </c:pt>
                <c:pt idx="2883">
                  <c:v>0.50052083333337272</c:v>
                </c:pt>
                <c:pt idx="2884">
                  <c:v>0.50069444444448419</c:v>
                </c:pt>
                <c:pt idx="2885">
                  <c:v>0.50086805555559477</c:v>
                </c:pt>
                <c:pt idx="2886">
                  <c:v>0.50104166666670602</c:v>
                </c:pt>
                <c:pt idx="2887">
                  <c:v>0.50121527777781616</c:v>
                </c:pt>
                <c:pt idx="2888">
                  <c:v>0.50138888888892619</c:v>
                </c:pt>
                <c:pt idx="2889">
                  <c:v>0.50156250000003666</c:v>
                </c:pt>
                <c:pt idx="2890">
                  <c:v>0.50173611111114957</c:v>
                </c:pt>
                <c:pt idx="2891">
                  <c:v>0.50190972222226049</c:v>
                </c:pt>
                <c:pt idx="2892">
                  <c:v>0.50208333333337185</c:v>
                </c:pt>
                <c:pt idx="2893">
                  <c:v>0.50225694444448299</c:v>
                </c:pt>
                <c:pt idx="2894">
                  <c:v>0.50243055555559413</c:v>
                </c:pt>
                <c:pt idx="2895">
                  <c:v>0.5026041666667056</c:v>
                </c:pt>
                <c:pt idx="2896">
                  <c:v>0.5027777777778164</c:v>
                </c:pt>
                <c:pt idx="2897">
                  <c:v>0.50295138888892665</c:v>
                </c:pt>
                <c:pt idx="2898">
                  <c:v>0.50312500000003868</c:v>
                </c:pt>
                <c:pt idx="2899">
                  <c:v>0.50329861111114982</c:v>
                </c:pt>
                <c:pt idx="2900">
                  <c:v>0.50347222222225985</c:v>
                </c:pt>
                <c:pt idx="2901">
                  <c:v>0.50364583333337476</c:v>
                </c:pt>
                <c:pt idx="2902">
                  <c:v>0.50381944444448423</c:v>
                </c:pt>
                <c:pt idx="2903">
                  <c:v>0.5039930555555957</c:v>
                </c:pt>
                <c:pt idx="2904">
                  <c:v>0.50416666666670551</c:v>
                </c:pt>
                <c:pt idx="2905">
                  <c:v>0.50434027777781654</c:v>
                </c:pt>
                <c:pt idx="2906">
                  <c:v>0.50451388888892623</c:v>
                </c:pt>
                <c:pt idx="2907">
                  <c:v>0.50468750000003859</c:v>
                </c:pt>
                <c:pt idx="2908">
                  <c:v>0.50486111111115006</c:v>
                </c:pt>
                <c:pt idx="2909">
                  <c:v>0.5050347222222602</c:v>
                </c:pt>
                <c:pt idx="2910">
                  <c:v>0.50520833333337334</c:v>
                </c:pt>
                <c:pt idx="2911">
                  <c:v>0.5053819444444837</c:v>
                </c:pt>
                <c:pt idx="2912">
                  <c:v>0.50555555555559462</c:v>
                </c:pt>
                <c:pt idx="2913">
                  <c:v>0.50572916666670575</c:v>
                </c:pt>
                <c:pt idx="2914">
                  <c:v>0.50590277777781656</c:v>
                </c:pt>
                <c:pt idx="2915">
                  <c:v>0.50607638888892659</c:v>
                </c:pt>
                <c:pt idx="2916">
                  <c:v>0.50625000000003917</c:v>
                </c:pt>
                <c:pt idx="2917">
                  <c:v>0.50642361111115031</c:v>
                </c:pt>
                <c:pt idx="2918">
                  <c:v>0.50659722222226056</c:v>
                </c:pt>
                <c:pt idx="2919">
                  <c:v>0.50677083333337469</c:v>
                </c:pt>
                <c:pt idx="2920">
                  <c:v>0.50694444444448483</c:v>
                </c:pt>
                <c:pt idx="2921">
                  <c:v>0.50711805555559564</c:v>
                </c:pt>
                <c:pt idx="2922">
                  <c:v>0.50729166666670689</c:v>
                </c:pt>
                <c:pt idx="2923">
                  <c:v>0.50746527777781658</c:v>
                </c:pt>
                <c:pt idx="2924">
                  <c:v>0.50763888888892827</c:v>
                </c:pt>
                <c:pt idx="2925">
                  <c:v>0.50781250000003841</c:v>
                </c:pt>
                <c:pt idx="2926">
                  <c:v>0.50798611111114966</c:v>
                </c:pt>
                <c:pt idx="2927">
                  <c:v>0.50815972222226158</c:v>
                </c:pt>
                <c:pt idx="2928">
                  <c:v>0.50833333333337283</c:v>
                </c:pt>
                <c:pt idx="2929">
                  <c:v>0.50850694444448397</c:v>
                </c:pt>
                <c:pt idx="2930">
                  <c:v>0.50868055555559599</c:v>
                </c:pt>
                <c:pt idx="2931">
                  <c:v>0.50885416666670624</c:v>
                </c:pt>
                <c:pt idx="2932">
                  <c:v>0.50902777777781738</c:v>
                </c:pt>
                <c:pt idx="2933">
                  <c:v>0.50920138888892741</c:v>
                </c:pt>
                <c:pt idx="2934">
                  <c:v>0.50937500000003966</c:v>
                </c:pt>
                <c:pt idx="2935">
                  <c:v>0.5095486111111508</c:v>
                </c:pt>
                <c:pt idx="2936">
                  <c:v>0.50972222222226149</c:v>
                </c:pt>
                <c:pt idx="2937">
                  <c:v>0.5098958333333754</c:v>
                </c:pt>
                <c:pt idx="2938">
                  <c:v>0.51006944444448465</c:v>
                </c:pt>
                <c:pt idx="2939">
                  <c:v>0.51024305555559635</c:v>
                </c:pt>
                <c:pt idx="2940">
                  <c:v>0.51041666666670649</c:v>
                </c:pt>
                <c:pt idx="2941">
                  <c:v>0.51059027777781751</c:v>
                </c:pt>
                <c:pt idx="2942">
                  <c:v>0.51076388888892776</c:v>
                </c:pt>
                <c:pt idx="2943">
                  <c:v>0.51093750000003957</c:v>
                </c:pt>
                <c:pt idx="2944">
                  <c:v>0.51111111111115048</c:v>
                </c:pt>
                <c:pt idx="2945">
                  <c:v>0.51128472222226107</c:v>
                </c:pt>
                <c:pt idx="2946">
                  <c:v>0.51145833333337365</c:v>
                </c:pt>
                <c:pt idx="2947">
                  <c:v>0.51163194444448545</c:v>
                </c:pt>
                <c:pt idx="2948">
                  <c:v>0.51180555555559681</c:v>
                </c:pt>
                <c:pt idx="2949">
                  <c:v>0.51197916666670673</c:v>
                </c:pt>
                <c:pt idx="2950">
                  <c:v>0.51215277777781687</c:v>
                </c:pt>
                <c:pt idx="2951">
                  <c:v>0.51232638888892745</c:v>
                </c:pt>
                <c:pt idx="2952">
                  <c:v>0.51250000000003959</c:v>
                </c:pt>
                <c:pt idx="2953">
                  <c:v>0.51267361111115162</c:v>
                </c:pt>
                <c:pt idx="2954">
                  <c:v>0.51284722222226242</c:v>
                </c:pt>
                <c:pt idx="2955">
                  <c:v>0.51302083333337556</c:v>
                </c:pt>
                <c:pt idx="2956">
                  <c:v>0.51319444444448581</c:v>
                </c:pt>
                <c:pt idx="2957">
                  <c:v>0.51336805555559584</c:v>
                </c:pt>
                <c:pt idx="2958">
                  <c:v>0.51354166666670764</c:v>
                </c:pt>
                <c:pt idx="2959">
                  <c:v>0.51371527777781811</c:v>
                </c:pt>
                <c:pt idx="2960">
                  <c:v>0.51388888888892859</c:v>
                </c:pt>
                <c:pt idx="2961">
                  <c:v>0.51406250000003928</c:v>
                </c:pt>
                <c:pt idx="2962">
                  <c:v>0.51423611111115053</c:v>
                </c:pt>
                <c:pt idx="2963">
                  <c:v>0.51440972222226256</c:v>
                </c:pt>
                <c:pt idx="2964">
                  <c:v>0.5145833333333738</c:v>
                </c:pt>
                <c:pt idx="2965">
                  <c:v>0.51475694444448494</c:v>
                </c:pt>
                <c:pt idx="2966">
                  <c:v>0.51493055555559664</c:v>
                </c:pt>
                <c:pt idx="2967">
                  <c:v>0.51510416666670722</c:v>
                </c:pt>
                <c:pt idx="2968">
                  <c:v>0.51527777777781836</c:v>
                </c:pt>
                <c:pt idx="2969">
                  <c:v>0.51545138888892827</c:v>
                </c:pt>
                <c:pt idx="2970">
                  <c:v>0.51562500000004063</c:v>
                </c:pt>
                <c:pt idx="2971">
                  <c:v>0.51579861111115266</c:v>
                </c:pt>
                <c:pt idx="2972">
                  <c:v>0.51597222222226258</c:v>
                </c:pt>
                <c:pt idx="2973">
                  <c:v>0.51614583333337605</c:v>
                </c:pt>
                <c:pt idx="2974">
                  <c:v>0.51631944444448563</c:v>
                </c:pt>
                <c:pt idx="2975">
                  <c:v>0.51649305555559721</c:v>
                </c:pt>
                <c:pt idx="2976">
                  <c:v>0.51666666666670769</c:v>
                </c:pt>
                <c:pt idx="2977">
                  <c:v>0.5168402777778186</c:v>
                </c:pt>
                <c:pt idx="2978">
                  <c:v>0.51701388888892863</c:v>
                </c:pt>
                <c:pt idx="2979">
                  <c:v>0.51718750000003999</c:v>
                </c:pt>
                <c:pt idx="2980">
                  <c:v>0.51736111111115157</c:v>
                </c:pt>
                <c:pt idx="2981">
                  <c:v>0.51753472222226182</c:v>
                </c:pt>
                <c:pt idx="2982">
                  <c:v>0.51770833333337574</c:v>
                </c:pt>
                <c:pt idx="2983">
                  <c:v>0.51788194444448565</c:v>
                </c:pt>
                <c:pt idx="2984">
                  <c:v>0.51805555555559768</c:v>
                </c:pt>
                <c:pt idx="2985">
                  <c:v>0.51822916666670771</c:v>
                </c:pt>
                <c:pt idx="2986">
                  <c:v>0.51840277777781762</c:v>
                </c:pt>
                <c:pt idx="2987">
                  <c:v>0.5185763888889281</c:v>
                </c:pt>
                <c:pt idx="2988">
                  <c:v>0.51875000000004112</c:v>
                </c:pt>
                <c:pt idx="2989">
                  <c:v>0.5189236111111527</c:v>
                </c:pt>
                <c:pt idx="2990">
                  <c:v>0.5190972222222634</c:v>
                </c:pt>
                <c:pt idx="2991">
                  <c:v>0.5192708333333762</c:v>
                </c:pt>
                <c:pt idx="2992">
                  <c:v>0.51944444444448656</c:v>
                </c:pt>
                <c:pt idx="2993">
                  <c:v>0.51961805555559792</c:v>
                </c:pt>
                <c:pt idx="2994">
                  <c:v>0.51979166666670928</c:v>
                </c:pt>
                <c:pt idx="2995">
                  <c:v>0.51996527777781909</c:v>
                </c:pt>
                <c:pt idx="2996">
                  <c:v>0.52013888888892956</c:v>
                </c:pt>
                <c:pt idx="2997">
                  <c:v>0.52031250000004015</c:v>
                </c:pt>
                <c:pt idx="2998">
                  <c:v>0.52048611111115139</c:v>
                </c:pt>
                <c:pt idx="2999">
                  <c:v>0.52065972222226353</c:v>
                </c:pt>
                <c:pt idx="3000">
                  <c:v>0.52083333333337578</c:v>
                </c:pt>
                <c:pt idx="3001">
                  <c:v>0.52100694444448592</c:v>
                </c:pt>
                <c:pt idx="3002">
                  <c:v>0.52118055555559761</c:v>
                </c:pt>
                <c:pt idx="3003">
                  <c:v>0.5213541666667082</c:v>
                </c:pt>
                <c:pt idx="3004">
                  <c:v>0.52152777777781856</c:v>
                </c:pt>
                <c:pt idx="3005">
                  <c:v>0.52170138888893047</c:v>
                </c:pt>
                <c:pt idx="3006">
                  <c:v>0.52187500000004161</c:v>
                </c:pt>
                <c:pt idx="3007">
                  <c:v>0.52204861111115275</c:v>
                </c:pt>
                <c:pt idx="3008">
                  <c:v>0.522222222222263</c:v>
                </c:pt>
                <c:pt idx="3009">
                  <c:v>0.52239583333337702</c:v>
                </c:pt>
                <c:pt idx="3010">
                  <c:v>0.52256944444448661</c:v>
                </c:pt>
                <c:pt idx="3011">
                  <c:v>0.52274305555559886</c:v>
                </c:pt>
                <c:pt idx="3012">
                  <c:v>0.52291666666670844</c:v>
                </c:pt>
                <c:pt idx="3013">
                  <c:v>0.52309027777781969</c:v>
                </c:pt>
                <c:pt idx="3014">
                  <c:v>0.52326388888892938</c:v>
                </c:pt>
                <c:pt idx="3015">
                  <c:v>0.52343750000004086</c:v>
                </c:pt>
                <c:pt idx="3016">
                  <c:v>0.52361111111115299</c:v>
                </c:pt>
                <c:pt idx="3017">
                  <c:v>0.52378472222226358</c:v>
                </c:pt>
                <c:pt idx="3018">
                  <c:v>0.5239583333333766</c:v>
                </c:pt>
                <c:pt idx="3019">
                  <c:v>0.52413194444448663</c:v>
                </c:pt>
                <c:pt idx="3020">
                  <c:v>0.52430555555559843</c:v>
                </c:pt>
                <c:pt idx="3021">
                  <c:v>0.52447916666670868</c:v>
                </c:pt>
                <c:pt idx="3022">
                  <c:v>0.52465277777781949</c:v>
                </c:pt>
                <c:pt idx="3023">
                  <c:v>0.52482638888892985</c:v>
                </c:pt>
                <c:pt idx="3024">
                  <c:v>0.5250000000000421</c:v>
                </c:pt>
                <c:pt idx="3025">
                  <c:v>0.52517361111115324</c:v>
                </c:pt>
                <c:pt idx="3026">
                  <c:v>0.52534722222226438</c:v>
                </c:pt>
                <c:pt idx="3027">
                  <c:v>0.52552083333337685</c:v>
                </c:pt>
                <c:pt idx="3028">
                  <c:v>0.52569444444448821</c:v>
                </c:pt>
                <c:pt idx="3029">
                  <c:v>0.52586805555559879</c:v>
                </c:pt>
                <c:pt idx="3030">
                  <c:v>0.52604166666671004</c:v>
                </c:pt>
                <c:pt idx="3031">
                  <c:v>0.52621527777782007</c:v>
                </c:pt>
                <c:pt idx="3032">
                  <c:v>0.52638888888893021</c:v>
                </c:pt>
                <c:pt idx="3033">
                  <c:v>0.52656250000004068</c:v>
                </c:pt>
                <c:pt idx="3034">
                  <c:v>0.52673611111115348</c:v>
                </c:pt>
                <c:pt idx="3035">
                  <c:v>0.52690972222226451</c:v>
                </c:pt>
                <c:pt idx="3036">
                  <c:v>0.52708333333337665</c:v>
                </c:pt>
                <c:pt idx="3037">
                  <c:v>0.5272569444444869</c:v>
                </c:pt>
                <c:pt idx="3038">
                  <c:v>0.52743055555559804</c:v>
                </c:pt>
                <c:pt idx="3039">
                  <c:v>0.52760416666670962</c:v>
                </c:pt>
                <c:pt idx="3040">
                  <c:v>0.52777777777782031</c:v>
                </c:pt>
                <c:pt idx="3041">
                  <c:v>0.52795138888893056</c:v>
                </c:pt>
                <c:pt idx="3042">
                  <c:v>0.5281250000000427</c:v>
                </c:pt>
                <c:pt idx="3043">
                  <c:v>0.52829861111115373</c:v>
                </c:pt>
                <c:pt idx="3044">
                  <c:v>0.52847222222226387</c:v>
                </c:pt>
                <c:pt idx="3045">
                  <c:v>0.52864583333337867</c:v>
                </c:pt>
                <c:pt idx="3046">
                  <c:v>0.52881944444448825</c:v>
                </c:pt>
                <c:pt idx="3047">
                  <c:v>0.52899305555559972</c:v>
                </c:pt>
                <c:pt idx="3048">
                  <c:v>0.52916666666670942</c:v>
                </c:pt>
                <c:pt idx="3049">
                  <c:v>0.52934027777782067</c:v>
                </c:pt>
                <c:pt idx="3050">
                  <c:v>0.52951388888893036</c:v>
                </c:pt>
                <c:pt idx="3051">
                  <c:v>0.5296875000000425</c:v>
                </c:pt>
                <c:pt idx="3052">
                  <c:v>0.52986111111115397</c:v>
                </c:pt>
                <c:pt idx="3053">
                  <c:v>0.53003472222226422</c:v>
                </c:pt>
                <c:pt idx="3054">
                  <c:v>0.53020833333337736</c:v>
                </c:pt>
                <c:pt idx="3055">
                  <c:v>0.53038194444448761</c:v>
                </c:pt>
                <c:pt idx="3056">
                  <c:v>0.53055555555559863</c:v>
                </c:pt>
                <c:pt idx="3057">
                  <c:v>0.53072916666671055</c:v>
                </c:pt>
                <c:pt idx="3058">
                  <c:v>0.53090277777782058</c:v>
                </c:pt>
                <c:pt idx="3059">
                  <c:v>0.53107638888893061</c:v>
                </c:pt>
                <c:pt idx="3060">
                  <c:v>0.53125000000004308</c:v>
                </c:pt>
                <c:pt idx="3061">
                  <c:v>0.53142361111115421</c:v>
                </c:pt>
                <c:pt idx="3062">
                  <c:v>0.53159722222226458</c:v>
                </c:pt>
                <c:pt idx="3063">
                  <c:v>0.5317708333333786</c:v>
                </c:pt>
                <c:pt idx="3064">
                  <c:v>0.53194444444448885</c:v>
                </c:pt>
                <c:pt idx="3065">
                  <c:v>0.53211805555559966</c:v>
                </c:pt>
                <c:pt idx="3066">
                  <c:v>0.53229166666671091</c:v>
                </c:pt>
                <c:pt idx="3067">
                  <c:v>0.53246527777782049</c:v>
                </c:pt>
                <c:pt idx="3068">
                  <c:v>0.53263888888893218</c:v>
                </c:pt>
                <c:pt idx="3069">
                  <c:v>0.53281250000004232</c:v>
                </c:pt>
                <c:pt idx="3070">
                  <c:v>0.53298611111115446</c:v>
                </c:pt>
                <c:pt idx="3071">
                  <c:v>0.53315972222226549</c:v>
                </c:pt>
                <c:pt idx="3072">
                  <c:v>0.53333333333337674</c:v>
                </c:pt>
                <c:pt idx="3073">
                  <c:v>0.53350694444448787</c:v>
                </c:pt>
                <c:pt idx="3074">
                  <c:v>0.53368055555560001</c:v>
                </c:pt>
                <c:pt idx="3075">
                  <c:v>0.53385416666671015</c:v>
                </c:pt>
                <c:pt idx="3076">
                  <c:v>0.53402777777782129</c:v>
                </c:pt>
                <c:pt idx="3077">
                  <c:v>0.53420138888893143</c:v>
                </c:pt>
                <c:pt idx="3078">
                  <c:v>0.53437500000004368</c:v>
                </c:pt>
                <c:pt idx="3079">
                  <c:v>0.5345486111111547</c:v>
                </c:pt>
                <c:pt idx="3080">
                  <c:v>0.53472222222226551</c:v>
                </c:pt>
                <c:pt idx="3081">
                  <c:v>0.53489583333337953</c:v>
                </c:pt>
                <c:pt idx="3082">
                  <c:v>0.53506944444448912</c:v>
                </c:pt>
                <c:pt idx="3083">
                  <c:v>0.53524305555560003</c:v>
                </c:pt>
                <c:pt idx="3084">
                  <c:v>0.53541666666671039</c:v>
                </c:pt>
                <c:pt idx="3085">
                  <c:v>0.53559027777782153</c:v>
                </c:pt>
                <c:pt idx="3086">
                  <c:v>0.53576388888893256</c:v>
                </c:pt>
                <c:pt idx="3087">
                  <c:v>0.53593750000004359</c:v>
                </c:pt>
                <c:pt idx="3088">
                  <c:v>0.5361111111111545</c:v>
                </c:pt>
                <c:pt idx="3089">
                  <c:v>0.53628472222226509</c:v>
                </c:pt>
                <c:pt idx="3090">
                  <c:v>0.53645833333337822</c:v>
                </c:pt>
                <c:pt idx="3091">
                  <c:v>0.53663194444448958</c:v>
                </c:pt>
                <c:pt idx="3092">
                  <c:v>0.5368055555556005</c:v>
                </c:pt>
                <c:pt idx="3093">
                  <c:v>0.53697916666671064</c:v>
                </c:pt>
                <c:pt idx="3094">
                  <c:v>0.53715277777782156</c:v>
                </c:pt>
                <c:pt idx="3095">
                  <c:v>0.53732638888893147</c:v>
                </c:pt>
                <c:pt idx="3096">
                  <c:v>0.5375000000000435</c:v>
                </c:pt>
                <c:pt idx="3097">
                  <c:v>0.53767361111115564</c:v>
                </c:pt>
                <c:pt idx="3098">
                  <c:v>0.53784722222226633</c:v>
                </c:pt>
                <c:pt idx="3099">
                  <c:v>0.53802083333337947</c:v>
                </c:pt>
                <c:pt idx="3100">
                  <c:v>0.53819444444448972</c:v>
                </c:pt>
                <c:pt idx="3101">
                  <c:v>0.53836805555559974</c:v>
                </c:pt>
                <c:pt idx="3102">
                  <c:v>0.53854166666671177</c:v>
                </c:pt>
                <c:pt idx="3103">
                  <c:v>0.53871527777782202</c:v>
                </c:pt>
                <c:pt idx="3104">
                  <c:v>0.53888888888893316</c:v>
                </c:pt>
                <c:pt idx="3105">
                  <c:v>0.53906250000004319</c:v>
                </c:pt>
                <c:pt idx="3106">
                  <c:v>0.53923611111115455</c:v>
                </c:pt>
                <c:pt idx="3107">
                  <c:v>0.53940972222226657</c:v>
                </c:pt>
                <c:pt idx="3108">
                  <c:v>0.53958333333337771</c:v>
                </c:pt>
                <c:pt idx="3109">
                  <c:v>0.53975694444448885</c:v>
                </c:pt>
                <c:pt idx="3110">
                  <c:v>0.5399305555556001</c:v>
                </c:pt>
                <c:pt idx="3111">
                  <c:v>0.54010416666671113</c:v>
                </c:pt>
                <c:pt idx="3112">
                  <c:v>0.54027777777782227</c:v>
                </c:pt>
                <c:pt idx="3113">
                  <c:v>0.54045138888893229</c:v>
                </c:pt>
                <c:pt idx="3114">
                  <c:v>0.54062500000004465</c:v>
                </c:pt>
                <c:pt idx="3115">
                  <c:v>0.54079861111115668</c:v>
                </c:pt>
                <c:pt idx="3116">
                  <c:v>0.54097222222226649</c:v>
                </c:pt>
                <c:pt idx="3117">
                  <c:v>0.54114583333338029</c:v>
                </c:pt>
                <c:pt idx="3118">
                  <c:v>0.54131944444448965</c:v>
                </c:pt>
                <c:pt idx="3119">
                  <c:v>0.54149305555560023</c:v>
                </c:pt>
                <c:pt idx="3120">
                  <c:v>0.5416666666667117</c:v>
                </c:pt>
                <c:pt idx="3121">
                  <c:v>0.54184027777782262</c:v>
                </c:pt>
                <c:pt idx="3122">
                  <c:v>0.54201388888893265</c:v>
                </c:pt>
                <c:pt idx="3123">
                  <c:v>0.54218750000004456</c:v>
                </c:pt>
                <c:pt idx="3124">
                  <c:v>0.54236111111115559</c:v>
                </c:pt>
                <c:pt idx="3125">
                  <c:v>0.54253472222226595</c:v>
                </c:pt>
                <c:pt idx="3126">
                  <c:v>0.54270833333337976</c:v>
                </c:pt>
                <c:pt idx="3127">
                  <c:v>0.54288194444449034</c:v>
                </c:pt>
                <c:pt idx="3128">
                  <c:v>0.5430555555556007</c:v>
                </c:pt>
                <c:pt idx="3129">
                  <c:v>0.54322916666671162</c:v>
                </c:pt>
                <c:pt idx="3130">
                  <c:v>0.54340277777782175</c:v>
                </c:pt>
                <c:pt idx="3131">
                  <c:v>0.54357638888893223</c:v>
                </c:pt>
                <c:pt idx="3132">
                  <c:v>0.54375000000004503</c:v>
                </c:pt>
                <c:pt idx="3133">
                  <c:v>0.54392361111115661</c:v>
                </c:pt>
                <c:pt idx="3134">
                  <c:v>0.54409722222226731</c:v>
                </c:pt>
                <c:pt idx="3135">
                  <c:v>0.54427083333338033</c:v>
                </c:pt>
                <c:pt idx="3136">
                  <c:v>0.5444444444444908</c:v>
                </c:pt>
                <c:pt idx="3137">
                  <c:v>0.54461805555560072</c:v>
                </c:pt>
                <c:pt idx="3138">
                  <c:v>0.54479166666671353</c:v>
                </c:pt>
                <c:pt idx="3139">
                  <c:v>0.544965277777823</c:v>
                </c:pt>
                <c:pt idx="3140">
                  <c:v>0.54513888888893358</c:v>
                </c:pt>
                <c:pt idx="3141">
                  <c:v>0.54531250000004405</c:v>
                </c:pt>
                <c:pt idx="3142">
                  <c:v>0.54548611111115541</c:v>
                </c:pt>
                <c:pt idx="3143">
                  <c:v>0.54565972222226755</c:v>
                </c:pt>
                <c:pt idx="3144">
                  <c:v>0.5458333333333798</c:v>
                </c:pt>
                <c:pt idx="3145">
                  <c:v>0.54600694444448983</c:v>
                </c:pt>
                <c:pt idx="3146">
                  <c:v>0.54618055555560097</c:v>
                </c:pt>
                <c:pt idx="3147">
                  <c:v>0.5463541666667121</c:v>
                </c:pt>
                <c:pt idx="3148">
                  <c:v>0.54652777777782258</c:v>
                </c:pt>
                <c:pt idx="3149">
                  <c:v>0.54670138888893438</c:v>
                </c:pt>
                <c:pt idx="3150">
                  <c:v>0.54687500000004563</c:v>
                </c:pt>
                <c:pt idx="3151">
                  <c:v>0.54704861111115755</c:v>
                </c:pt>
                <c:pt idx="3152">
                  <c:v>0.54722222222226757</c:v>
                </c:pt>
                <c:pt idx="3153">
                  <c:v>0.54739583333338104</c:v>
                </c:pt>
                <c:pt idx="3154">
                  <c:v>0.54756944444449063</c:v>
                </c:pt>
                <c:pt idx="3155">
                  <c:v>0.54774305555560165</c:v>
                </c:pt>
                <c:pt idx="3156">
                  <c:v>0.54791666666671235</c:v>
                </c:pt>
                <c:pt idx="3157">
                  <c:v>0.5480902777778236</c:v>
                </c:pt>
                <c:pt idx="3158">
                  <c:v>0.5482638888889334</c:v>
                </c:pt>
                <c:pt idx="3159">
                  <c:v>0.54843750000004476</c:v>
                </c:pt>
                <c:pt idx="3160">
                  <c:v>0.5486111111111569</c:v>
                </c:pt>
                <c:pt idx="3161">
                  <c:v>0.54878472222226748</c:v>
                </c:pt>
                <c:pt idx="3162">
                  <c:v>0.54895833333338062</c:v>
                </c:pt>
                <c:pt idx="3163">
                  <c:v>0.54913194444449065</c:v>
                </c:pt>
                <c:pt idx="3164">
                  <c:v>0.54930555555560145</c:v>
                </c:pt>
                <c:pt idx="3165">
                  <c:v>0.5494791666667127</c:v>
                </c:pt>
                <c:pt idx="3166">
                  <c:v>0.54965277777782351</c:v>
                </c:pt>
                <c:pt idx="3167">
                  <c:v>0.54982638888893387</c:v>
                </c:pt>
                <c:pt idx="3168">
                  <c:v>0.55000000000004601</c:v>
                </c:pt>
                <c:pt idx="3169">
                  <c:v>0.55017361111115715</c:v>
                </c:pt>
                <c:pt idx="3170">
                  <c:v>0.55034722222226828</c:v>
                </c:pt>
                <c:pt idx="3171">
                  <c:v>0.55052083333338087</c:v>
                </c:pt>
                <c:pt idx="3172">
                  <c:v>0.55069444444449256</c:v>
                </c:pt>
                <c:pt idx="3173">
                  <c:v>0.5508680555556017</c:v>
                </c:pt>
                <c:pt idx="3174">
                  <c:v>0.55104166666671406</c:v>
                </c:pt>
                <c:pt idx="3175">
                  <c:v>0.55121527777782398</c:v>
                </c:pt>
                <c:pt idx="3176">
                  <c:v>0.55138888888893456</c:v>
                </c:pt>
                <c:pt idx="3177">
                  <c:v>0.55156250000004481</c:v>
                </c:pt>
                <c:pt idx="3178">
                  <c:v>0.55173611111115739</c:v>
                </c:pt>
                <c:pt idx="3179">
                  <c:v>0.55190972222226853</c:v>
                </c:pt>
                <c:pt idx="3180">
                  <c:v>0.55208333333338055</c:v>
                </c:pt>
                <c:pt idx="3181">
                  <c:v>0.5522569444444908</c:v>
                </c:pt>
                <c:pt idx="3182">
                  <c:v>0.5524305555556015</c:v>
                </c:pt>
                <c:pt idx="3183">
                  <c:v>0.55260416666671364</c:v>
                </c:pt>
                <c:pt idx="3184">
                  <c:v>0.55277777777782422</c:v>
                </c:pt>
                <c:pt idx="3185">
                  <c:v>0.55295138888893536</c:v>
                </c:pt>
                <c:pt idx="3186">
                  <c:v>0.55312500000004661</c:v>
                </c:pt>
                <c:pt idx="3187">
                  <c:v>0.55329861111115763</c:v>
                </c:pt>
                <c:pt idx="3188">
                  <c:v>0.55347222222226788</c:v>
                </c:pt>
                <c:pt idx="3189">
                  <c:v>0.55364583333338269</c:v>
                </c:pt>
                <c:pt idx="3190">
                  <c:v>0.55381944444449216</c:v>
                </c:pt>
                <c:pt idx="3191">
                  <c:v>0.55399305555560263</c:v>
                </c:pt>
                <c:pt idx="3192">
                  <c:v>0.55416666666671333</c:v>
                </c:pt>
                <c:pt idx="3193">
                  <c:v>0.55434027777782469</c:v>
                </c:pt>
                <c:pt idx="3194">
                  <c:v>0.55451388888893427</c:v>
                </c:pt>
                <c:pt idx="3195">
                  <c:v>0.55468750000004652</c:v>
                </c:pt>
                <c:pt idx="3196">
                  <c:v>0.55486111111115788</c:v>
                </c:pt>
                <c:pt idx="3197">
                  <c:v>0.55503472222226857</c:v>
                </c:pt>
                <c:pt idx="3198">
                  <c:v>0.55520833333338127</c:v>
                </c:pt>
                <c:pt idx="3199">
                  <c:v>0.55538194444449163</c:v>
                </c:pt>
                <c:pt idx="3200">
                  <c:v>0.55555555555560243</c:v>
                </c:pt>
                <c:pt idx="3201">
                  <c:v>0.55572916666671468</c:v>
                </c:pt>
                <c:pt idx="3202">
                  <c:v>0.55590277777782449</c:v>
                </c:pt>
                <c:pt idx="3203">
                  <c:v>0.55607638888893463</c:v>
                </c:pt>
                <c:pt idx="3204">
                  <c:v>0.55625000000004698</c:v>
                </c:pt>
                <c:pt idx="3205">
                  <c:v>0.55642361111115812</c:v>
                </c:pt>
                <c:pt idx="3206">
                  <c:v>0.55659722222226926</c:v>
                </c:pt>
                <c:pt idx="3207">
                  <c:v>0.55677083333338273</c:v>
                </c:pt>
                <c:pt idx="3208">
                  <c:v>0.5569444444444932</c:v>
                </c:pt>
                <c:pt idx="3209">
                  <c:v>0.55711805555560268</c:v>
                </c:pt>
                <c:pt idx="3210">
                  <c:v>0.55729166666671492</c:v>
                </c:pt>
                <c:pt idx="3211">
                  <c:v>0.55746527777782451</c:v>
                </c:pt>
                <c:pt idx="3212">
                  <c:v>0.55763888888893609</c:v>
                </c:pt>
                <c:pt idx="3213">
                  <c:v>0.55781250000004656</c:v>
                </c:pt>
                <c:pt idx="3214">
                  <c:v>0.55798611111115837</c:v>
                </c:pt>
                <c:pt idx="3215">
                  <c:v>0.55815972222226951</c:v>
                </c:pt>
                <c:pt idx="3216">
                  <c:v>0.55833333333338064</c:v>
                </c:pt>
                <c:pt idx="3217">
                  <c:v>0.55850694444449178</c:v>
                </c:pt>
                <c:pt idx="3218">
                  <c:v>0.55868055555560292</c:v>
                </c:pt>
                <c:pt idx="3219">
                  <c:v>0.55885416666671461</c:v>
                </c:pt>
                <c:pt idx="3220">
                  <c:v>0.5590277777778252</c:v>
                </c:pt>
                <c:pt idx="3221">
                  <c:v>0.55920138888893556</c:v>
                </c:pt>
                <c:pt idx="3222">
                  <c:v>0.5593750000000477</c:v>
                </c:pt>
                <c:pt idx="3223">
                  <c:v>0.55954861111115861</c:v>
                </c:pt>
                <c:pt idx="3224">
                  <c:v>0.55972222222226953</c:v>
                </c:pt>
                <c:pt idx="3225">
                  <c:v>0.55989583333338355</c:v>
                </c:pt>
                <c:pt idx="3226">
                  <c:v>0.56006944444449314</c:v>
                </c:pt>
                <c:pt idx="3227">
                  <c:v>0.56024305555560361</c:v>
                </c:pt>
                <c:pt idx="3228">
                  <c:v>0.5604166666667143</c:v>
                </c:pt>
                <c:pt idx="3229">
                  <c:v>0.56059027777782544</c:v>
                </c:pt>
                <c:pt idx="3230">
                  <c:v>0.56076388888893658</c:v>
                </c:pt>
                <c:pt idx="3231">
                  <c:v>0.5609375000000475</c:v>
                </c:pt>
                <c:pt idx="3232">
                  <c:v>0.56111111111115886</c:v>
                </c:pt>
                <c:pt idx="3233">
                  <c:v>0.56128472222226911</c:v>
                </c:pt>
                <c:pt idx="3234">
                  <c:v>0.56145833333338213</c:v>
                </c:pt>
                <c:pt idx="3235">
                  <c:v>0.5616319444444936</c:v>
                </c:pt>
                <c:pt idx="3236">
                  <c:v>0.56180555555560363</c:v>
                </c:pt>
                <c:pt idx="3237">
                  <c:v>0.56197916666671544</c:v>
                </c:pt>
                <c:pt idx="3238">
                  <c:v>0.56215277777782557</c:v>
                </c:pt>
                <c:pt idx="3239">
                  <c:v>0.56232638888893538</c:v>
                </c:pt>
                <c:pt idx="3240">
                  <c:v>0.56250000000004796</c:v>
                </c:pt>
                <c:pt idx="3241">
                  <c:v>0.56267361111115965</c:v>
                </c:pt>
                <c:pt idx="3242">
                  <c:v>0.56284722222227124</c:v>
                </c:pt>
                <c:pt idx="3243">
                  <c:v>0.56302083333338337</c:v>
                </c:pt>
                <c:pt idx="3244">
                  <c:v>0.56319444444449385</c:v>
                </c:pt>
                <c:pt idx="3245">
                  <c:v>0.56336805555560354</c:v>
                </c:pt>
                <c:pt idx="3246">
                  <c:v>0.56354166666671579</c:v>
                </c:pt>
                <c:pt idx="3247">
                  <c:v>0.56371527777782593</c:v>
                </c:pt>
                <c:pt idx="3248">
                  <c:v>0.56388888888893707</c:v>
                </c:pt>
                <c:pt idx="3249">
                  <c:v>0.56406250000004721</c:v>
                </c:pt>
                <c:pt idx="3250">
                  <c:v>0.56423611111115857</c:v>
                </c:pt>
                <c:pt idx="3251">
                  <c:v>0.5644097222222707</c:v>
                </c:pt>
                <c:pt idx="3252">
                  <c:v>0.56458333333338162</c:v>
                </c:pt>
                <c:pt idx="3253">
                  <c:v>0.56475694444449365</c:v>
                </c:pt>
                <c:pt idx="3254">
                  <c:v>0.5649305555556039</c:v>
                </c:pt>
                <c:pt idx="3255">
                  <c:v>0.56510416666671504</c:v>
                </c:pt>
                <c:pt idx="3256">
                  <c:v>0.56527777777782617</c:v>
                </c:pt>
                <c:pt idx="3257">
                  <c:v>0.56545138888893631</c:v>
                </c:pt>
                <c:pt idx="3258">
                  <c:v>0.56562500000004945</c:v>
                </c:pt>
                <c:pt idx="3259">
                  <c:v>0.56579861111116081</c:v>
                </c:pt>
                <c:pt idx="3260">
                  <c:v>0.56597222222227073</c:v>
                </c:pt>
                <c:pt idx="3261">
                  <c:v>0.56614583333338453</c:v>
                </c:pt>
                <c:pt idx="3262">
                  <c:v>0.566319444444494</c:v>
                </c:pt>
                <c:pt idx="3263">
                  <c:v>0.56649305555560414</c:v>
                </c:pt>
                <c:pt idx="3264">
                  <c:v>0.56666666666671561</c:v>
                </c:pt>
                <c:pt idx="3265">
                  <c:v>0.56684027777782664</c:v>
                </c:pt>
                <c:pt idx="3266">
                  <c:v>0.56701388888893756</c:v>
                </c:pt>
                <c:pt idx="3267">
                  <c:v>0.56718750000004858</c:v>
                </c:pt>
                <c:pt idx="3268">
                  <c:v>0.5673611111111595</c:v>
                </c:pt>
                <c:pt idx="3269">
                  <c:v>0.56753472222227097</c:v>
                </c:pt>
                <c:pt idx="3270">
                  <c:v>0.56770833333338389</c:v>
                </c:pt>
                <c:pt idx="3271">
                  <c:v>0.56788194444449436</c:v>
                </c:pt>
                <c:pt idx="3272">
                  <c:v>0.56805555555560461</c:v>
                </c:pt>
                <c:pt idx="3273">
                  <c:v>0.56822916666671563</c:v>
                </c:pt>
                <c:pt idx="3274">
                  <c:v>0.56840277777782577</c:v>
                </c:pt>
                <c:pt idx="3275">
                  <c:v>0.56857638888893647</c:v>
                </c:pt>
                <c:pt idx="3276">
                  <c:v>0.56875000000004894</c:v>
                </c:pt>
                <c:pt idx="3277">
                  <c:v>0.56892361111116063</c:v>
                </c:pt>
                <c:pt idx="3278">
                  <c:v>0.5690972222222721</c:v>
                </c:pt>
                <c:pt idx="3279">
                  <c:v>0.56927083333338435</c:v>
                </c:pt>
                <c:pt idx="3280">
                  <c:v>0.56944444444449471</c:v>
                </c:pt>
                <c:pt idx="3281">
                  <c:v>0.56961805555560463</c:v>
                </c:pt>
                <c:pt idx="3282">
                  <c:v>0.56979166666671754</c:v>
                </c:pt>
                <c:pt idx="3283">
                  <c:v>0.56996527777782691</c:v>
                </c:pt>
                <c:pt idx="3284">
                  <c:v>0.57013888888893749</c:v>
                </c:pt>
                <c:pt idx="3285">
                  <c:v>0.57031250000004807</c:v>
                </c:pt>
                <c:pt idx="3286">
                  <c:v>0.57048611111115932</c:v>
                </c:pt>
                <c:pt idx="3287">
                  <c:v>0.57065972222227246</c:v>
                </c:pt>
                <c:pt idx="3288">
                  <c:v>0.57083333333338371</c:v>
                </c:pt>
                <c:pt idx="3289">
                  <c:v>0.57100694444449374</c:v>
                </c:pt>
                <c:pt idx="3290">
                  <c:v>0.57118055555560487</c:v>
                </c:pt>
                <c:pt idx="3291">
                  <c:v>0.57135416666671601</c:v>
                </c:pt>
                <c:pt idx="3292">
                  <c:v>0.57152777777782648</c:v>
                </c:pt>
                <c:pt idx="3293">
                  <c:v>0.57170138888893829</c:v>
                </c:pt>
                <c:pt idx="3294">
                  <c:v>0.57187500000004965</c:v>
                </c:pt>
                <c:pt idx="3295">
                  <c:v>0.57204861111116156</c:v>
                </c:pt>
                <c:pt idx="3296">
                  <c:v>0.5722222222222717</c:v>
                </c:pt>
                <c:pt idx="3297">
                  <c:v>0.57239583333338506</c:v>
                </c:pt>
                <c:pt idx="3298">
                  <c:v>0.57256944444449465</c:v>
                </c:pt>
                <c:pt idx="3299">
                  <c:v>0.57274305555560612</c:v>
                </c:pt>
                <c:pt idx="3300">
                  <c:v>0.5729166666667167</c:v>
                </c:pt>
                <c:pt idx="3301">
                  <c:v>0.57309027777782762</c:v>
                </c:pt>
                <c:pt idx="3302">
                  <c:v>0.57326388888893764</c:v>
                </c:pt>
                <c:pt idx="3303">
                  <c:v>0.57343750000004956</c:v>
                </c:pt>
                <c:pt idx="3304">
                  <c:v>0.57361111111116081</c:v>
                </c:pt>
                <c:pt idx="3305">
                  <c:v>0.57378472222227195</c:v>
                </c:pt>
                <c:pt idx="3306">
                  <c:v>0.57395833333338475</c:v>
                </c:pt>
                <c:pt idx="3307">
                  <c:v>0.57413194444449522</c:v>
                </c:pt>
                <c:pt idx="3308">
                  <c:v>0.5743055555556057</c:v>
                </c:pt>
                <c:pt idx="3309">
                  <c:v>0.57447916666671661</c:v>
                </c:pt>
                <c:pt idx="3310">
                  <c:v>0.57465277777782753</c:v>
                </c:pt>
                <c:pt idx="3311">
                  <c:v>0.57482638888893856</c:v>
                </c:pt>
                <c:pt idx="3312">
                  <c:v>0.57500000000004992</c:v>
                </c:pt>
                <c:pt idx="3313">
                  <c:v>0.57517361111116105</c:v>
                </c:pt>
                <c:pt idx="3314">
                  <c:v>0.57534722222227264</c:v>
                </c:pt>
                <c:pt idx="3315">
                  <c:v>0.57552083333338511</c:v>
                </c:pt>
                <c:pt idx="3316">
                  <c:v>0.57569444444449647</c:v>
                </c:pt>
                <c:pt idx="3317">
                  <c:v>0.57586805555560561</c:v>
                </c:pt>
                <c:pt idx="3318">
                  <c:v>0.5760416666667183</c:v>
                </c:pt>
                <c:pt idx="3319">
                  <c:v>0.57621527777782788</c:v>
                </c:pt>
                <c:pt idx="3320">
                  <c:v>0.57638888888893858</c:v>
                </c:pt>
                <c:pt idx="3321">
                  <c:v>0.57656250000004883</c:v>
                </c:pt>
                <c:pt idx="3322">
                  <c:v>0.5767361111111613</c:v>
                </c:pt>
                <c:pt idx="3323">
                  <c:v>0.57690972222227332</c:v>
                </c:pt>
                <c:pt idx="3324">
                  <c:v>0.57708333333338468</c:v>
                </c:pt>
                <c:pt idx="3325">
                  <c:v>0.57725694444449471</c:v>
                </c:pt>
                <c:pt idx="3326">
                  <c:v>0.57743055555560552</c:v>
                </c:pt>
                <c:pt idx="3327">
                  <c:v>0.57760416666671788</c:v>
                </c:pt>
                <c:pt idx="3328">
                  <c:v>0.57777777777782813</c:v>
                </c:pt>
                <c:pt idx="3329">
                  <c:v>0.57795138888893927</c:v>
                </c:pt>
                <c:pt idx="3330">
                  <c:v>0.57812500000005063</c:v>
                </c:pt>
                <c:pt idx="3331">
                  <c:v>0.57829861111116165</c:v>
                </c:pt>
                <c:pt idx="3332">
                  <c:v>0.57847222222227268</c:v>
                </c:pt>
                <c:pt idx="3333">
                  <c:v>0.57864583333338682</c:v>
                </c:pt>
                <c:pt idx="3334">
                  <c:v>0.5788194444444964</c:v>
                </c:pt>
                <c:pt idx="3335">
                  <c:v>0.57899305555560665</c:v>
                </c:pt>
                <c:pt idx="3336">
                  <c:v>0.57916666666671723</c:v>
                </c:pt>
                <c:pt idx="3337">
                  <c:v>0.5793402777778287</c:v>
                </c:pt>
                <c:pt idx="3338">
                  <c:v>0.5795138888889384</c:v>
                </c:pt>
                <c:pt idx="3339">
                  <c:v>0.57968750000005054</c:v>
                </c:pt>
                <c:pt idx="3340">
                  <c:v>0.57986111111116179</c:v>
                </c:pt>
                <c:pt idx="3341">
                  <c:v>0.5800347222222727</c:v>
                </c:pt>
                <c:pt idx="3342">
                  <c:v>0.58020833333338506</c:v>
                </c:pt>
                <c:pt idx="3343">
                  <c:v>0.58038194444449565</c:v>
                </c:pt>
                <c:pt idx="3344">
                  <c:v>0.58055555555560612</c:v>
                </c:pt>
                <c:pt idx="3345">
                  <c:v>0.58072916666671826</c:v>
                </c:pt>
                <c:pt idx="3346">
                  <c:v>0.58090277777782828</c:v>
                </c:pt>
                <c:pt idx="3347">
                  <c:v>0.58107638888893842</c:v>
                </c:pt>
                <c:pt idx="3348">
                  <c:v>0.58125000000005067</c:v>
                </c:pt>
                <c:pt idx="3349">
                  <c:v>0.58142361111116181</c:v>
                </c:pt>
                <c:pt idx="3350">
                  <c:v>0.58159722222227361</c:v>
                </c:pt>
                <c:pt idx="3351">
                  <c:v>0.58177083333338653</c:v>
                </c:pt>
                <c:pt idx="3352">
                  <c:v>0.581944444444497</c:v>
                </c:pt>
                <c:pt idx="3353">
                  <c:v>0.58211805555560669</c:v>
                </c:pt>
                <c:pt idx="3354">
                  <c:v>0.58229166666671872</c:v>
                </c:pt>
                <c:pt idx="3355">
                  <c:v>0.58246527777782842</c:v>
                </c:pt>
                <c:pt idx="3356">
                  <c:v>0.58263888888893978</c:v>
                </c:pt>
                <c:pt idx="3357">
                  <c:v>0.58281250000005036</c:v>
                </c:pt>
                <c:pt idx="3358">
                  <c:v>0.58298611111116194</c:v>
                </c:pt>
                <c:pt idx="3359">
                  <c:v>0.58315972222227364</c:v>
                </c:pt>
                <c:pt idx="3360">
                  <c:v>0.58333333333338522</c:v>
                </c:pt>
                <c:pt idx="3361">
                  <c:v>0.58350694444449569</c:v>
                </c:pt>
                <c:pt idx="3362">
                  <c:v>0.58368055555560661</c:v>
                </c:pt>
                <c:pt idx="3363">
                  <c:v>0.58385416666671863</c:v>
                </c:pt>
                <c:pt idx="3364">
                  <c:v>0.58402777777782888</c:v>
                </c:pt>
                <c:pt idx="3365">
                  <c:v>0.58420138888893947</c:v>
                </c:pt>
                <c:pt idx="3366">
                  <c:v>0.5843750000000516</c:v>
                </c:pt>
                <c:pt idx="3367">
                  <c:v>0.58454861111116263</c:v>
                </c:pt>
                <c:pt idx="3368">
                  <c:v>0.58472222222227432</c:v>
                </c:pt>
                <c:pt idx="3369">
                  <c:v>0.58489583333338746</c:v>
                </c:pt>
                <c:pt idx="3370">
                  <c:v>0.58506944444449682</c:v>
                </c:pt>
                <c:pt idx="3371">
                  <c:v>0.58524305555560763</c:v>
                </c:pt>
                <c:pt idx="3372">
                  <c:v>0.58541666666671799</c:v>
                </c:pt>
                <c:pt idx="3373">
                  <c:v>0.58559027777782913</c:v>
                </c:pt>
                <c:pt idx="3374">
                  <c:v>0.58576388888894027</c:v>
                </c:pt>
                <c:pt idx="3375">
                  <c:v>0.58593750000005129</c:v>
                </c:pt>
                <c:pt idx="3376">
                  <c:v>0.58611111111116243</c:v>
                </c:pt>
                <c:pt idx="3377">
                  <c:v>0.58628472222227368</c:v>
                </c:pt>
                <c:pt idx="3378">
                  <c:v>0.58645833333338593</c:v>
                </c:pt>
                <c:pt idx="3379">
                  <c:v>0.58663194444449729</c:v>
                </c:pt>
                <c:pt idx="3380">
                  <c:v>0.58680555555560765</c:v>
                </c:pt>
                <c:pt idx="3381">
                  <c:v>0.58697916666671923</c:v>
                </c:pt>
                <c:pt idx="3382">
                  <c:v>0.58715277777782937</c:v>
                </c:pt>
                <c:pt idx="3383">
                  <c:v>0.58732638888893929</c:v>
                </c:pt>
                <c:pt idx="3384">
                  <c:v>0.58750000000005154</c:v>
                </c:pt>
                <c:pt idx="3385">
                  <c:v>0.58767361111116379</c:v>
                </c:pt>
                <c:pt idx="3386">
                  <c:v>0.58784722222227503</c:v>
                </c:pt>
                <c:pt idx="3387">
                  <c:v>0.58802083333338717</c:v>
                </c:pt>
                <c:pt idx="3388">
                  <c:v>0.58819444444449775</c:v>
                </c:pt>
                <c:pt idx="3389">
                  <c:v>0.58836805555560767</c:v>
                </c:pt>
                <c:pt idx="3390">
                  <c:v>0.58854166666671937</c:v>
                </c:pt>
                <c:pt idx="3391">
                  <c:v>0.58871527777782962</c:v>
                </c:pt>
                <c:pt idx="3392">
                  <c:v>0.58888888888894064</c:v>
                </c:pt>
                <c:pt idx="3393">
                  <c:v>0.589062500000051</c:v>
                </c:pt>
                <c:pt idx="3394">
                  <c:v>0.58923611111116247</c:v>
                </c:pt>
                <c:pt idx="3395">
                  <c:v>0.58940972222227461</c:v>
                </c:pt>
                <c:pt idx="3396">
                  <c:v>0.58958333333338564</c:v>
                </c:pt>
                <c:pt idx="3397">
                  <c:v>0.58975694444449733</c:v>
                </c:pt>
                <c:pt idx="3398">
                  <c:v>0.58993055555560769</c:v>
                </c:pt>
                <c:pt idx="3399">
                  <c:v>0.59010416666671872</c:v>
                </c:pt>
                <c:pt idx="3400">
                  <c:v>0.59027777777782986</c:v>
                </c:pt>
                <c:pt idx="3401">
                  <c:v>0.59045138888894011</c:v>
                </c:pt>
                <c:pt idx="3402">
                  <c:v>0.59062500000005325</c:v>
                </c:pt>
                <c:pt idx="3403">
                  <c:v>0.5907986111111645</c:v>
                </c:pt>
                <c:pt idx="3404">
                  <c:v>0.59097222222227463</c:v>
                </c:pt>
                <c:pt idx="3405">
                  <c:v>0.59114583333338822</c:v>
                </c:pt>
                <c:pt idx="3406">
                  <c:v>0.5913194444444978</c:v>
                </c:pt>
                <c:pt idx="3407">
                  <c:v>0.59149305555560783</c:v>
                </c:pt>
                <c:pt idx="3408">
                  <c:v>0.59166666666671963</c:v>
                </c:pt>
                <c:pt idx="3409">
                  <c:v>0.59184027777783099</c:v>
                </c:pt>
                <c:pt idx="3410">
                  <c:v>0.59201388888894091</c:v>
                </c:pt>
                <c:pt idx="3411">
                  <c:v>0.59218750000005227</c:v>
                </c:pt>
                <c:pt idx="3412">
                  <c:v>0.5923611111111633</c:v>
                </c:pt>
                <c:pt idx="3413">
                  <c:v>0.59253472222227466</c:v>
                </c:pt>
                <c:pt idx="3414">
                  <c:v>0.59270833333338779</c:v>
                </c:pt>
                <c:pt idx="3415">
                  <c:v>0.59288194444449804</c:v>
                </c:pt>
                <c:pt idx="3416">
                  <c:v>0.59305555555560863</c:v>
                </c:pt>
                <c:pt idx="3417">
                  <c:v>0.59322916666671965</c:v>
                </c:pt>
                <c:pt idx="3418">
                  <c:v>0.59340277777783024</c:v>
                </c:pt>
                <c:pt idx="3419">
                  <c:v>0.59357638888894015</c:v>
                </c:pt>
                <c:pt idx="3420">
                  <c:v>0.59375000000005262</c:v>
                </c:pt>
                <c:pt idx="3421">
                  <c:v>0.59392361111116465</c:v>
                </c:pt>
                <c:pt idx="3422">
                  <c:v>0.5940972222222759</c:v>
                </c:pt>
                <c:pt idx="3423">
                  <c:v>0.59427083333338826</c:v>
                </c:pt>
                <c:pt idx="3424">
                  <c:v>0.5944444444444984</c:v>
                </c:pt>
                <c:pt idx="3425">
                  <c:v>0.59461805555560865</c:v>
                </c:pt>
                <c:pt idx="3426">
                  <c:v>0.59479166666672134</c:v>
                </c:pt>
                <c:pt idx="3427">
                  <c:v>0.5949652777778307</c:v>
                </c:pt>
                <c:pt idx="3428">
                  <c:v>0.59513888888894129</c:v>
                </c:pt>
                <c:pt idx="3429">
                  <c:v>0.59531250000005187</c:v>
                </c:pt>
                <c:pt idx="3430">
                  <c:v>0.59548611111116334</c:v>
                </c:pt>
                <c:pt idx="3431">
                  <c:v>0.59565972222227626</c:v>
                </c:pt>
                <c:pt idx="3432">
                  <c:v>0.59583333333338773</c:v>
                </c:pt>
                <c:pt idx="3433">
                  <c:v>0.59600694444449764</c:v>
                </c:pt>
                <c:pt idx="3434">
                  <c:v>0.59618055555560867</c:v>
                </c:pt>
                <c:pt idx="3435">
                  <c:v>0.5963541666667197</c:v>
                </c:pt>
                <c:pt idx="3436">
                  <c:v>0.5965277777778305</c:v>
                </c:pt>
                <c:pt idx="3437">
                  <c:v>0.59670138888894197</c:v>
                </c:pt>
                <c:pt idx="3438">
                  <c:v>0.59687500000005411</c:v>
                </c:pt>
                <c:pt idx="3439">
                  <c:v>0.59704861111116525</c:v>
                </c:pt>
                <c:pt idx="3440">
                  <c:v>0.59722222222227561</c:v>
                </c:pt>
                <c:pt idx="3441">
                  <c:v>0.59739583333338886</c:v>
                </c:pt>
                <c:pt idx="3442">
                  <c:v>0.59756944444449855</c:v>
                </c:pt>
                <c:pt idx="3443">
                  <c:v>0.59774305555560991</c:v>
                </c:pt>
                <c:pt idx="3444">
                  <c:v>0.59791666666672061</c:v>
                </c:pt>
                <c:pt idx="3445">
                  <c:v>0.59809027777783164</c:v>
                </c:pt>
                <c:pt idx="3446">
                  <c:v>0.59826388888894133</c:v>
                </c:pt>
                <c:pt idx="3447">
                  <c:v>0.59843750000005336</c:v>
                </c:pt>
                <c:pt idx="3448">
                  <c:v>0.59861111111116461</c:v>
                </c:pt>
                <c:pt idx="3449">
                  <c:v>0.59878472222227652</c:v>
                </c:pt>
                <c:pt idx="3450">
                  <c:v>0.59895833333338855</c:v>
                </c:pt>
                <c:pt idx="3451">
                  <c:v>0.59913194444449891</c:v>
                </c:pt>
                <c:pt idx="3452">
                  <c:v>0.5993055555556096</c:v>
                </c:pt>
                <c:pt idx="3453">
                  <c:v>0.59947916666672063</c:v>
                </c:pt>
                <c:pt idx="3454">
                  <c:v>0.59965277777783133</c:v>
                </c:pt>
                <c:pt idx="3455">
                  <c:v>0.59982638888894224</c:v>
                </c:pt>
                <c:pt idx="3456">
                  <c:v>0.60000000000005382</c:v>
                </c:pt>
                <c:pt idx="3457">
                  <c:v>0.60017361111116563</c:v>
                </c:pt>
                <c:pt idx="3458">
                  <c:v>0.60034722222227699</c:v>
                </c:pt>
                <c:pt idx="3459">
                  <c:v>0.60052083333338924</c:v>
                </c:pt>
                <c:pt idx="3460">
                  <c:v>0.60069444444450038</c:v>
                </c:pt>
                <c:pt idx="3461">
                  <c:v>0.60086805555560963</c:v>
                </c:pt>
                <c:pt idx="3462">
                  <c:v>0.60104166666672221</c:v>
                </c:pt>
                <c:pt idx="3463">
                  <c:v>0.60121527777783179</c:v>
                </c:pt>
                <c:pt idx="3464">
                  <c:v>0.60138888888894249</c:v>
                </c:pt>
                <c:pt idx="3465">
                  <c:v>0.60156250000005296</c:v>
                </c:pt>
                <c:pt idx="3466">
                  <c:v>0.60173611111116521</c:v>
                </c:pt>
                <c:pt idx="3467">
                  <c:v>0.60190972222227734</c:v>
                </c:pt>
                <c:pt idx="3468">
                  <c:v>0.6020833333333887</c:v>
                </c:pt>
                <c:pt idx="3469">
                  <c:v>0.60225694444449862</c:v>
                </c:pt>
                <c:pt idx="3470">
                  <c:v>0.60243055555560976</c:v>
                </c:pt>
                <c:pt idx="3471">
                  <c:v>0.6026041666667219</c:v>
                </c:pt>
                <c:pt idx="3472">
                  <c:v>0.60277777777783204</c:v>
                </c:pt>
                <c:pt idx="3473">
                  <c:v>0.60295138888894317</c:v>
                </c:pt>
                <c:pt idx="3474">
                  <c:v>0.60312500000005465</c:v>
                </c:pt>
                <c:pt idx="3475">
                  <c:v>0.60329861111116645</c:v>
                </c:pt>
                <c:pt idx="3476">
                  <c:v>0.6034722222222767</c:v>
                </c:pt>
                <c:pt idx="3477">
                  <c:v>0.60364583333339095</c:v>
                </c:pt>
                <c:pt idx="3478">
                  <c:v>0.60381944444450053</c:v>
                </c:pt>
                <c:pt idx="3479">
                  <c:v>0.603993055555611</c:v>
                </c:pt>
                <c:pt idx="3480">
                  <c:v>0.60416666666672114</c:v>
                </c:pt>
                <c:pt idx="3481">
                  <c:v>0.60434027777783261</c:v>
                </c:pt>
                <c:pt idx="3482">
                  <c:v>0.60451388888894242</c:v>
                </c:pt>
                <c:pt idx="3483">
                  <c:v>0.60468750000005467</c:v>
                </c:pt>
                <c:pt idx="3484">
                  <c:v>0.60486111111116569</c:v>
                </c:pt>
                <c:pt idx="3485">
                  <c:v>0.60503472222227683</c:v>
                </c:pt>
                <c:pt idx="3486">
                  <c:v>0.60520833333338953</c:v>
                </c:pt>
                <c:pt idx="3487">
                  <c:v>0.6053819444445</c:v>
                </c:pt>
                <c:pt idx="3488">
                  <c:v>0.60555555555561025</c:v>
                </c:pt>
                <c:pt idx="3489">
                  <c:v>0.60572916666672261</c:v>
                </c:pt>
                <c:pt idx="3490">
                  <c:v>0.60590277777783252</c:v>
                </c:pt>
                <c:pt idx="3491">
                  <c:v>0.60607638888894277</c:v>
                </c:pt>
                <c:pt idx="3492">
                  <c:v>0.6062500000000548</c:v>
                </c:pt>
                <c:pt idx="3493">
                  <c:v>0.60642361111116594</c:v>
                </c:pt>
                <c:pt idx="3494">
                  <c:v>0.60659722222227763</c:v>
                </c:pt>
                <c:pt idx="3495">
                  <c:v>0.60677083333339088</c:v>
                </c:pt>
                <c:pt idx="3496">
                  <c:v>0.60694444444450135</c:v>
                </c:pt>
                <c:pt idx="3497">
                  <c:v>0.6071180555556106</c:v>
                </c:pt>
                <c:pt idx="3498">
                  <c:v>0.60729166666672285</c:v>
                </c:pt>
                <c:pt idx="3499">
                  <c:v>0.60746527777783277</c:v>
                </c:pt>
                <c:pt idx="3500">
                  <c:v>0.60763888888894391</c:v>
                </c:pt>
                <c:pt idx="3501">
                  <c:v>0.60781250000005449</c:v>
                </c:pt>
                <c:pt idx="3502">
                  <c:v>0.60798611111116618</c:v>
                </c:pt>
                <c:pt idx="3503">
                  <c:v>0.60815972222227765</c:v>
                </c:pt>
                <c:pt idx="3504">
                  <c:v>0.60833333333338946</c:v>
                </c:pt>
                <c:pt idx="3505">
                  <c:v>0.6085069444444996</c:v>
                </c:pt>
                <c:pt idx="3506">
                  <c:v>0.60868055555561074</c:v>
                </c:pt>
                <c:pt idx="3507">
                  <c:v>0.60885416666672265</c:v>
                </c:pt>
                <c:pt idx="3508">
                  <c:v>0.60902777777783301</c:v>
                </c:pt>
                <c:pt idx="3509">
                  <c:v>0.60920138888894348</c:v>
                </c:pt>
                <c:pt idx="3510">
                  <c:v>0.60937500000005562</c:v>
                </c:pt>
                <c:pt idx="3511">
                  <c:v>0.60954861111116665</c:v>
                </c:pt>
                <c:pt idx="3512">
                  <c:v>0.60972222222227856</c:v>
                </c:pt>
                <c:pt idx="3513">
                  <c:v>0.6098958333333917</c:v>
                </c:pt>
                <c:pt idx="3514">
                  <c:v>0.61006944444450106</c:v>
                </c:pt>
                <c:pt idx="3515">
                  <c:v>0.61024305555561165</c:v>
                </c:pt>
                <c:pt idx="3516">
                  <c:v>0.61041666666672212</c:v>
                </c:pt>
                <c:pt idx="3517">
                  <c:v>0.6105902777778337</c:v>
                </c:pt>
                <c:pt idx="3518">
                  <c:v>0.6107638888889444</c:v>
                </c:pt>
                <c:pt idx="3519">
                  <c:v>0.61093750000005553</c:v>
                </c:pt>
                <c:pt idx="3520">
                  <c:v>0.61111111111116667</c:v>
                </c:pt>
                <c:pt idx="3521">
                  <c:v>0.61128472222227781</c:v>
                </c:pt>
                <c:pt idx="3522">
                  <c:v>0.61145833333339028</c:v>
                </c:pt>
                <c:pt idx="3523">
                  <c:v>0.61163194444450175</c:v>
                </c:pt>
                <c:pt idx="3524">
                  <c:v>0.61180555555561222</c:v>
                </c:pt>
                <c:pt idx="3525">
                  <c:v>0.61197916666672358</c:v>
                </c:pt>
                <c:pt idx="3526">
                  <c:v>0.6121527777778335</c:v>
                </c:pt>
                <c:pt idx="3527">
                  <c:v>0.61232638888894353</c:v>
                </c:pt>
                <c:pt idx="3528">
                  <c:v>0.61250000000005578</c:v>
                </c:pt>
                <c:pt idx="3529">
                  <c:v>0.61267361111116803</c:v>
                </c:pt>
                <c:pt idx="3530">
                  <c:v>0.61284722222227916</c:v>
                </c:pt>
                <c:pt idx="3531">
                  <c:v>0.61302083333339186</c:v>
                </c:pt>
                <c:pt idx="3532">
                  <c:v>0.61319444444450211</c:v>
                </c:pt>
                <c:pt idx="3533">
                  <c:v>0.61336805555561169</c:v>
                </c:pt>
                <c:pt idx="3534">
                  <c:v>0.61354166666672372</c:v>
                </c:pt>
                <c:pt idx="3535">
                  <c:v>0.61371527777783375</c:v>
                </c:pt>
                <c:pt idx="3536">
                  <c:v>0.61388888888894488</c:v>
                </c:pt>
                <c:pt idx="3537">
                  <c:v>0.61406250000005558</c:v>
                </c:pt>
                <c:pt idx="3538">
                  <c:v>0.61423611111116716</c:v>
                </c:pt>
                <c:pt idx="3539">
                  <c:v>0.61440972222227863</c:v>
                </c:pt>
                <c:pt idx="3540">
                  <c:v>0.61458333333339032</c:v>
                </c:pt>
                <c:pt idx="3541">
                  <c:v>0.61475694444450169</c:v>
                </c:pt>
                <c:pt idx="3542">
                  <c:v>0.61493055555561171</c:v>
                </c:pt>
                <c:pt idx="3543">
                  <c:v>0.61510416666672285</c:v>
                </c:pt>
                <c:pt idx="3544">
                  <c:v>0.61527777777783399</c:v>
                </c:pt>
                <c:pt idx="3545">
                  <c:v>0.61545138888894457</c:v>
                </c:pt>
                <c:pt idx="3546">
                  <c:v>0.61562500000005749</c:v>
                </c:pt>
                <c:pt idx="3547">
                  <c:v>0.61579861111116874</c:v>
                </c:pt>
                <c:pt idx="3548">
                  <c:v>0.61597222222227865</c:v>
                </c:pt>
                <c:pt idx="3549">
                  <c:v>0.61614583333339235</c:v>
                </c:pt>
                <c:pt idx="3550">
                  <c:v>0.61631944444450193</c:v>
                </c:pt>
                <c:pt idx="3551">
                  <c:v>0.61649305555561262</c:v>
                </c:pt>
                <c:pt idx="3552">
                  <c:v>0.61666666666672365</c:v>
                </c:pt>
                <c:pt idx="3553">
                  <c:v>0.61684027777783523</c:v>
                </c:pt>
                <c:pt idx="3554">
                  <c:v>0.61701388888894537</c:v>
                </c:pt>
                <c:pt idx="3555">
                  <c:v>0.61718750000005651</c:v>
                </c:pt>
                <c:pt idx="3556">
                  <c:v>0.61736111111116754</c:v>
                </c:pt>
                <c:pt idx="3557">
                  <c:v>0.61753472222227879</c:v>
                </c:pt>
                <c:pt idx="3558">
                  <c:v>0.61770833333339192</c:v>
                </c:pt>
                <c:pt idx="3559">
                  <c:v>0.61788194444450251</c:v>
                </c:pt>
                <c:pt idx="3560">
                  <c:v>0.61805555555561265</c:v>
                </c:pt>
                <c:pt idx="3561">
                  <c:v>0.61822916666672434</c:v>
                </c:pt>
                <c:pt idx="3562">
                  <c:v>0.61840277777783448</c:v>
                </c:pt>
                <c:pt idx="3563">
                  <c:v>0.6185763888889444</c:v>
                </c:pt>
                <c:pt idx="3564">
                  <c:v>0.61875000000005675</c:v>
                </c:pt>
                <c:pt idx="3565">
                  <c:v>0.61892361111116889</c:v>
                </c:pt>
                <c:pt idx="3566">
                  <c:v>0.61909722222228014</c:v>
                </c:pt>
                <c:pt idx="3567">
                  <c:v>0.6192708333333925</c:v>
                </c:pt>
                <c:pt idx="3568">
                  <c:v>0.61944444444450286</c:v>
                </c:pt>
                <c:pt idx="3569">
                  <c:v>0.61961805555561345</c:v>
                </c:pt>
                <c:pt idx="3570">
                  <c:v>0.61979166666672569</c:v>
                </c:pt>
                <c:pt idx="3571">
                  <c:v>0.61996527777783472</c:v>
                </c:pt>
                <c:pt idx="3572">
                  <c:v>0.62013888888894586</c:v>
                </c:pt>
                <c:pt idx="3573">
                  <c:v>0.62031250000005611</c:v>
                </c:pt>
                <c:pt idx="3574">
                  <c:v>0.62048611111116758</c:v>
                </c:pt>
                <c:pt idx="3575">
                  <c:v>0.62065972222228061</c:v>
                </c:pt>
                <c:pt idx="3576">
                  <c:v>0.62083333333339186</c:v>
                </c:pt>
                <c:pt idx="3577">
                  <c:v>0.62100694444450244</c:v>
                </c:pt>
                <c:pt idx="3578">
                  <c:v>0.62118055555561269</c:v>
                </c:pt>
                <c:pt idx="3579">
                  <c:v>0.62135416666672383</c:v>
                </c:pt>
                <c:pt idx="3580">
                  <c:v>0.62152777777783497</c:v>
                </c:pt>
                <c:pt idx="3581">
                  <c:v>0.6217013888889461</c:v>
                </c:pt>
                <c:pt idx="3582">
                  <c:v>0.62187500000005824</c:v>
                </c:pt>
                <c:pt idx="3583">
                  <c:v>0.6220486111111696</c:v>
                </c:pt>
                <c:pt idx="3584">
                  <c:v>0.62222222222227963</c:v>
                </c:pt>
                <c:pt idx="3585">
                  <c:v>0.62239583333339332</c:v>
                </c:pt>
                <c:pt idx="3586">
                  <c:v>0.6225694444445028</c:v>
                </c:pt>
                <c:pt idx="3587">
                  <c:v>0.62274305555561404</c:v>
                </c:pt>
                <c:pt idx="3588">
                  <c:v>0.62291666666672463</c:v>
                </c:pt>
                <c:pt idx="3589">
                  <c:v>0.62309027777783565</c:v>
                </c:pt>
                <c:pt idx="3590">
                  <c:v>0.62326388888894557</c:v>
                </c:pt>
                <c:pt idx="3591">
                  <c:v>0.62343750000005749</c:v>
                </c:pt>
                <c:pt idx="3592">
                  <c:v>0.62361111111116863</c:v>
                </c:pt>
                <c:pt idx="3593">
                  <c:v>0.62378472222228065</c:v>
                </c:pt>
                <c:pt idx="3594">
                  <c:v>0.6239583333333929</c:v>
                </c:pt>
                <c:pt idx="3595">
                  <c:v>0.62413194444450315</c:v>
                </c:pt>
                <c:pt idx="3596">
                  <c:v>0.62430555555561362</c:v>
                </c:pt>
                <c:pt idx="3597">
                  <c:v>0.62447916666672465</c:v>
                </c:pt>
                <c:pt idx="3598">
                  <c:v>0.62465277777783568</c:v>
                </c:pt>
                <c:pt idx="3599">
                  <c:v>0.62482638888894659</c:v>
                </c:pt>
                <c:pt idx="3600">
                  <c:v>0.62500000000005773</c:v>
                </c:pt>
                <c:pt idx="3601">
                  <c:v>0.62517361111116965</c:v>
                </c:pt>
                <c:pt idx="3602">
                  <c:v>0.62534722222228101</c:v>
                </c:pt>
                <c:pt idx="3603">
                  <c:v>0.62552083333339314</c:v>
                </c:pt>
                <c:pt idx="3604">
                  <c:v>0.62569444444450451</c:v>
                </c:pt>
                <c:pt idx="3605">
                  <c:v>0.62586805555561364</c:v>
                </c:pt>
                <c:pt idx="3606">
                  <c:v>0.62604166666672656</c:v>
                </c:pt>
                <c:pt idx="3607">
                  <c:v>0.6262152777778357</c:v>
                </c:pt>
                <c:pt idx="3608">
                  <c:v>0.6263888888889465</c:v>
                </c:pt>
                <c:pt idx="3609">
                  <c:v>0.62656250000005698</c:v>
                </c:pt>
                <c:pt idx="3610">
                  <c:v>0.62673611111116911</c:v>
                </c:pt>
                <c:pt idx="3611">
                  <c:v>0.62690972222228136</c:v>
                </c:pt>
                <c:pt idx="3612">
                  <c:v>0.62708333333339272</c:v>
                </c:pt>
                <c:pt idx="3613">
                  <c:v>0.62725694444450264</c:v>
                </c:pt>
                <c:pt idx="3614">
                  <c:v>0.62743055555561367</c:v>
                </c:pt>
                <c:pt idx="3615">
                  <c:v>0.62760416666672592</c:v>
                </c:pt>
                <c:pt idx="3616">
                  <c:v>0.62777777777783594</c:v>
                </c:pt>
                <c:pt idx="3617">
                  <c:v>0.62795138888894708</c:v>
                </c:pt>
                <c:pt idx="3618">
                  <c:v>0.62812500000005911</c:v>
                </c:pt>
                <c:pt idx="3619">
                  <c:v>0.62829861111117102</c:v>
                </c:pt>
                <c:pt idx="3620">
                  <c:v>0.62847222222228061</c:v>
                </c:pt>
                <c:pt idx="3621">
                  <c:v>0.62864583333339497</c:v>
                </c:pt>
                <c:pt idx="3622">
                  <c:v>0.62881944444450455</c:v>
                </c:pt>
                <c:pt idx="3623">
                  <c:v>0.62899305555561502</c:v>
                </c:pt>
                <c:pt idx="3624">
                  <c:v>0.62916666666672505</c:v>
                </c:pt>
                <c:pt idx="3625">
                  <c:v>0.62934027777783663</c:v>
                </c:pt>
                <c:pt idx="3626">
                  <c:v>0.62951388888894644</c:v>
                </c:pt>
                <c:pt idx="3627">
                  <c:v>0.62968750000005869</c:v>
                </c:pt>
                <c:pt idx="3628">
                  <c:v>0.6298611111111696</c:v>
                </c:pt>
                <c:pt idx="3629">
                  <c:v>0.63003472222228074</c:v>
                </c:pt>
                <c:pt idx="3630">
                  <c:v>0.63020833333339366</c:v>
                </c:pt>
                <c:pt idx="3631">
                  <c:v>0.63038194444450402</c:v>
                </c:pt>
                <c:pt idx="3632">
                  <c:v>0.6305555555556146</c:v>
                </c:pt>
                <c:pt idx="3633">
                  <c:v>0.63072916666672674</c:v>
                </c:pt>
                <c:pt idx="3634">
                  <c:v>0.63090277777783643</c:v>
                </c:pt>
                <c:pt idx="3635">
                  <c:v>0.63107638888894757</c:v>
                </c:pt>
                <c:pt idx="3636">
                  <c:v>0.63125000000005871</c:v>
                </c:pt>
                <c:pt idx="3637">
                  <c:v>0.63142361111116985</c:v>
                </c:pt>
                <c:pt idx="3638">
                  <c:v>0.63159722222228165</c:v>
                </c:pt>
                <c:pt idx="3639">
                  <c:v>0.63177083333339501</c:v>
                </c:pt>
                <c:pt idx="3640">
                  <c:v>0.63194444444450537</c:v>
                </c:pt>
                <c:pt idx="3641">
                  <c:v>0.63211805555561462</c:v>
                </c:pt>
                <c:pt idx="3642">
                  <c:v>0.6322916666667272</c:v>
                </c:pt>
                <c:pt idx="3643">
                  <c:v>0.63246527777783668</c:v>
                </c:pt>
                <c:pt idx="3644">
                  <c:v>0.63263888888894781</c:v>
                </c:pt>
                <c:pt idx="3645">
                  <c:v>0.63281250000005851</c:v>
                </c:pt>
                <c:pt idx="3646">
                  <c:v>0.63298611111117065</c:v>
                </c:pt>
                <c:pt idx="3647">
                  <c:v>0.63315972222228223</c:v>
                </c:pt>
                <c:pt idx="3648">
                  <c:v>0.6333333333333937</c:v>
                </c:pt>
                <c:pt idx="3649">
                  <c:v>0.63350694444450362</c:v>
                </c:pt>
                <c:pt idx="3650">
                  <c:v>0.63368055555561464</c:v>
                </c:pt>
                <c:pt idx="3651">
                  <c:v>0.63385416666672678</c:v>
                </c:pt>
                <c:pt idx="3652">
                  <c:v>0.63402777777783692</c:v>
                </c:pt>
                <c:pt idx="3653">
                  <c:v>0.63420138888894806</c:v>
                </c:pt>
                <c:pt idx="3654">
                  <c:v>0.63437500000005964</c:v>
                </c:pt>
                <c:pt idx="3655">
                  <c:v>0.63454861111117233</c:v>
                </c:pt>
                <c:pt idx="3656">
                  <c:v>0.63472222222228258</c:v>
                </c:pt>
                <c:pt idx="3657">
                  <c:v>0.63489583333339572</c:v>
                </c:pt>
                <c:pt idx="3658">
                  <c:v>0.6350694444445053</c:v>
                </c:pt>
                <c:pt idx="3659">
                  <c:v>0.63524305555561578</c:v>
                </c:pt>
                <c:pt idx="3660">
                  <c:v>0.63541666666672603</c:v>
                </c:pt>
                <c:pt idx="3661">
                  <c:v>0.63559027777783761</c:v>
                </c:pt>
                <c:pt idx="3662">
                  <c:v>0.6357638888889483</c:v>
                </c:pt>
                <c:pt idx="3663">
                  <c:v>0.63593750000005944</c:v>
                </c:pt>
                <c:pt idx="3664">
                  <c:v>0.6361111111111718</c:v>
                </c:pt>
                <c:pt idx="3665">
                  <c:v>0.63628472222228172</c:v>
                </c:pt>
                <c:pt idx="3666">
                  <c:v>0.63645833333339452</c:v>
                </c:pt>
                <c:pt idx="3667">
                  <c:v>0.63663194444450577</c:v>
                </c:pt>
                <c:pt idx="3668">
                  <c:v>0.63680555555561613</c:v>
                </c:pt>
                <c:pt idx="3669">
                  <c:v>0.6369791666667276</c:v>
                </c:pt>
                <c:pt idx="3670">
                  <c:v>0.63715277777783741</c:v>
                </c:pt>
                <c:pt idx="3671">
                  <c:v>0.63732638888894766</c:v>
                </c:pt>
                <c:pt idx="3672">
                  <c:v>0.63750000000005969</c:v>
                </c:pt>
                <c:pt idx="3673">
                  <c:v>0.63767361111117282</c:v>
                </c:pt>
                <c:pt idx="3674">
                  <c:v>0.63784722222228341</c:v>
                </c:pt>
                <c:pt idx="3675">
                  <c:v>0.63802083333339576</c:v>
                </c:pt>
                <c:pt idx="3676">
                  <c:v>0.63819444444450624</c:v>
                </c:pt>
                <c:pt idx="3677">
                  <c:v>0.6383680555556156</c:v>
                </c:pt>
                <c:pt idx="3678">
                  <c:v>0.63854166666672785</c:v>
                </c:pt>
                <c:pt idx="3679">
                  <c:v>0.63871527777783765</c:v>
                </c:pt>
                <c:pt idx="3680">
                  <c:v>0.63888888888894879</c:v>
                </c:pt>
                <c:pt idx="3681">
                  <c:v>0.63906250000005949</c:v>
                </c:pt>
                <c:pt idx="3682">
                  <c:v>0.63923611111117162</c:v>
                </c:pt>
                <c:pt idx="3683">
                  <c:v>0.63940972222228265</c:v>
                </c:pt>
                <c:pt idx="3684">
                  <c:v>0.63958333333339434</c:v>
                </c:pt>
                <c:pt idx="3685">
                  <c:v>0.6397569444445057</c:v>
                </c:pt>
                <c:pt idx="3686">
                  <c:v>0.63993055555561562</c:v>
                </c:pt>
                <c:pt idx="3687">
                  <c:v>0.64010416666672765</c:v>
                </c:pt>
                <c:pt idx="3688">
                  <c:v>0.6402777777778379</c:v>
                </c:pt>
                <c:pt idx="3689">
                  <c:v>0.64045138888894859</c:v>
                </c:pt>
                <c:pt idx="3690">
                  <c:v>0.64062500000006151</c:v>
                </c:pt>
                <c:pt idx="3691">
                  <c:v>0.64079861111117387</c:v>
                </c:pt>
                <c:pt idx="3692">
                  <c:v>0.64097222222228345</c:v>
                </c:pt>
                <c:pt idx="3693">
                  <c:v>0.64114583333339659</c:v>
                </c:pt>
                <c:pt idx="3694">
                  <c:v>0.64131944444450595</c:v>
                </c:pt>
                <c:pt idx="3695">
                  <c:v>0.64149305555561664</c:v>
                </c:pt>
                <c:pt idx="3696">
                  <c:v>0.641666666666728</c:v>
                </c:pt>
                <c:pt idx="3697">
                  <c:v>0.64184027777783925</c:v>
                </c:pt>
                <c:pt idx="3698">
                  <c:v>0.64201388888894928</c:v>
                </c:pt>
                <c:pt idx="3699">
                  <c:v>0.64218750000006042</c:v>
                </c:pt>
                <c:pt idx="3700">
                  <c:v>0.64236111111117256</c:v>
                </c:pt>
                <c:pt idx="3701">
                  <c:v>0.64253472222228269</c:v>
                </c:pt>
                <c:pt idx="3702">
                  <c:v>0.64270833333339605</c:v>
                </c:pt>
                <c:pt idx="3703">
                  <c:v>0.64288194444450653</c:v>
                </c:pt>
                <c:pt idx="3704">
                  <c:v>0.643055555555617</c:v>
                </c:pt>
                <c:pt idx="3705">
                  <c:v>0.64322916666672836</c:v>
                </c:pt>
                <c:pt idx="3706">
                  <c:v>0.64340277777783839</c:v>
                </c:pt>
                <c:pt idx="3707">
                  <c:v>0.64357638888894853</c:v>
                </c:pt>
                <c:pt idx="3708">
                  <c:v>0.64375000000006155</c:v>
                </c:pt>
                <c:pt idx="3709">
                  <c:v>0.6439236111111738</c:v>
                </c:pt>
                <c:pt idx="3710">
                  <c:v>0.64409722222228405</c:v>
                </c:pt>
                <c:pt idx="3711">
                  <c:v>0.64427083333339641</c:v>
                </c:pt>
                <c:pt idx="3712">
                  <c:v>0.64444444444450699</c:v>
                </c:pt>
                <c:pt idx="3713">
                  <c:v>0.64461805555561735</c:v>
                </c:pt>
                <c:pt idx="3714">
                  <c:v>0.6447916666667296</c:v>
                </c:pt>
                <c:pt idx="3715">
                  <c:v>0.64496527777783863</c:v>
                </c:pt>
                <c:pt idx="3716">
                  <c:v>0.64513888888894977</c:v>
                </c:pt>
                <c:pt idx="3717">
                  <c:v>0.64531250000006057</c:v>
                </c:pt>
                <c:pt idx="3718">
                  <c:v>0.64548611111117205</c:v>
                </c:pt>
                <c:pt idx="3719">
                  <c:v>0.64565972222228463</c:v>
                </c:pt>
                <c:pt idx="3720">
                  <c:v>0.64583333333339599</c:v>
                </c:pt>
                <c:pt idx="3721">
                  <c:v>0.64600694444450646</c:v>
                </c:pt>
                <c:pt idx="3722">
                  <c:v>0.6461805555556166</c:v>
                </c:pt>
                <c:pt idx="3723">
                  <c:v>0.64635416666672774</c:v>
                </c:pt>
                <c:pt idx="3724">
                  <c:v>0.64652777777783887</c:v>
                </c:pt>
                <c:pt idx="3725">
                  <c:v>0.64670138888895001</c:v>
                </c:pt>
                <c:pt idx="3726">
                  <c:v>0.64687500000006226</c:v>
                </c:pt>
                <c:pt idx="3727">
                  <c:v>0.64704861111117451</c:v>
                </c:pt>
                <c:pt idx="3728">
                  <c:v>0.64722222222228365</c:v>
                </c:pt>
                <c:pt idx="3729">
                  <c:v>0.64739583333339734</c:v>
                </c:pt>
                <c:pt idx="3730">
                  <c:v>0.64756944444450681</c:v>
                </c:pt>
                <c:pt idx="3731">
                  <c:v>0.64774305555561806</c:v>
                </c:pt>
                <c:pt idx="3732">
                  <c:v>0.64791666666672865</c:v>
                </c:pt>
                <c:pt idx="3733">
                  <c:v>0.64809027777784012</c:v>
                </c:pt>
                <c:pt idx="3734">
                  <c:v>0.64826388888895026</c:v>
                </c:pt>
                <c:pt idx="3735">
                  <c:v>0.6484375000000614</c:v>
                </c:pt>
                <c:pt idx="3736">
                  <c:v>0.64861111111117409</c:v>
                </c:pt>
                <c:pt idx="3737">
                  <c:v>0.64878472222228456</c:v>
                </c:pt>
                <c:pt idx="3738">
                  <c:v>0.64895833333339681</c:v>
                </c:pt>
                <c:pt idx="3739">
                  <c:v>0.64913194444450728</c:v>
                </c:pt>
                <c:pt idx="3740">
                  <c:v>0.64930555555561764</c:v>
                </c:pt>
                <c:pt idx="3741">
                  <c:v>0.64947916666672922</c:v>
                </c:pt>
                <c:pt idx="3742">
                  <c:v>0.6496527777778397</c:v>
                </c:pt>
                <c:pt idx="3743">
                  <c:v>0.6498263888889505</c:v>
                </c:pt>
                <c:pt idx="3744">
                  <c:v>0.65000000000006164</c:v>
                </c:pt>
                <c:pt idx="3745">
                  <c:v>0.65017361111117455</c:v>
                </c:pt>
                <c:pt idx="3746">
                  <c:v>0.65034722222228503</c:v>
                </c:pt>
                <c:pt idx="3747">
                  <c:v>0.65052083333339705</c:v>
                </c:pt>
                <c:pt idx="3748">
                  <c:v>0.65069444444450886</c:v>
                </c:pt>
                <c:pt idx="3749">
                  <c:v>0.65086805555561822</c:v>
                </c:pt>
                <c:pt idx="3750">
                  <c:v>0.65104166666673047</c:v>
                </c:pt>
                <c:pt idx="3751">
                  <c:v>0.65121527777783961</c:v>
                </c:pt>
                <c:pt idx="3752">
                  <c:v>0.65138888888895052</c:v>
                </c:pt>
                <c:pt idx="3753">
                  <c:v>0.651562500000061</c:v>
                </c:pt>
                <c:pt idx="3754">
                  <c:v>0.65173611111117413</c:v>
                </c:pt>
                <c:pt idx="3755">
                  <c:v>0.65190972222228538</c:v>
                </c:pt>
                <c:pt idx="3756">
                  <c:v>0.65208333333339674</c:v>
                </c:pt>
                <c:pt idx="3757">
                  <c:v>0.65225694444450733</c:v>
                </c:pt>
                <c:pt idx="3758">
                  <c:v>0.65243055555561769</c:v>
                </c:pt>
                <c:pt idx="3759">
                  <c:v>0.65260416666672982</c:v>
                </c:pt>
                <c:pt idx="3760">
                  <c:v>0.65277777777783985</c:v>
                </c:pt>
                <c:pt idx="3761">
                  <c:v>0.65295138888895099</c:v>
                </c:pt>
                <c:pt idx="3762">
                  <c:v>0.65312500000006313</c:v>
                </c:pt>
                <c:pt idx="3763">
                  <c:v>0.65329861111117526</c:v>
                </c:pt>
                <c:pt idx="3764">
                  <c:v>0.65347222222228463</c:v>
                </c:pt>
                <c:pt idx="3765">
                  <c:v>0.65364583333339898</c:v>
                </c:pt>
                <c:pt idx="3766">
                  <c:v>0.65381944444450857</c:v>
                </c:pt>
                <c:pt idx="3767">
                  <c:v>0.65399305555561893</c:v>
                </c:pt>
                <c:pt idx="3768">
                  <c:v>0.65416666666672962</c:v>
                </c:pt>
                <c:pt idx="3769">
                  <c:v>0.65434027777784065</c:v>
                </c:pt>
                <c:pt idx="3770">
                  <c:v>0.65451388888895057</c:v>
                </c:pt>
                <c:pt idx="3771">
                  <c:v>0.65468750000006271</c:v>
                </c:pt>
                <c:pt idx="3772">
                  <c:v>0.65486111111117484</c:v>
                </c:pt>
                <c:pt idx="3773">
                  <c:v>0.65503472222228465</c:v>
                </c:pt>
                <c:pt idx="3774">
                  <c:v>0.65520833333339756</c:v>
                </c:pt>
                <c:pt idx="3775">
                  <c:v>0.65538194444450804</c:v>
                </c:pt>
                <c:pt idx="3776">
                  <c:v>0.65555555555561862</c:v>
                </c:pt>
                <c:pt idx="3777">
                  <c:v>0.65572916666673076</c:v>
                </c:pt>
                <c:pt idx="3778">
                  <c:v>0.65590277777784034</c:v>
                </c:pt>
                <c:pt idx="3779">
                  <c:v>0.65607638888895148</c:v>
                </c:pt>
                <c:pt idx="3780">
                  <c:v>0.65625000000006262</c:v>
                </c:pt>
                <c:pt idx="3781">
                  <c:v>0.65642361111117531</c:v>
                </c:pt>
                <c:pt idx="3782">
                  <c:v>0.65659722222228589</c:v>
                </c:pt>
                <c:pt idx="3783">
                  <c:v>0.65677083333339903</c:v>
                </c:pt>
                <c:pt idx="3784">
                  <c:v>0.6569444444445095</c:v>
                </c:pt>
                <c:pt idx="3785">
                  <c:v>0.65711805555561864</c:v>
                </c:pt>
                <c:pt idx="3786">
                  <c:v>0.65729166666673133</c:v>
                </c:pt>
                <c:pt idx="3787">
                  <c:v>0.6574652777778407</c:v>
                </c:pt>
                <c:pt idx="3788">
                  <c:v>0.65763888888895172</c:v>
                </c:pt>
                <c:pt idx="3789">
                  <c:v>0.65781250000006286</c:v>
                </c:pt>
                <c:pt idx="3790">
                  <c:v>0.65798611111117489</c:v>
                </c:pt>
                <c:pt idx="3791">
                  <c:v>0.65815972222228625</c:v>
                </c:pt>
                <c:pt idx="3792">
                  <c:v>0.65833333333339761</c:v>
                </c:pt>
                <c:pt idx="3793">
                  <c:v>0.65850694444450764</c:v>
                </c:pt>
                <c:pt idx="3794">
                  <c:v>0.65868055555561944</c:v>
                </c:pt>
                <c:pt idx="3795">
                  <c:v>0.6588541666667308</c:v>
                </c:pt>
                <c:pt idx="3796">
                  <c:v>0.65902777777784083</c:v>
                </c:pt>
                <c:pt idx="3797">
                  <c:v>0.65920138888895197</c:v>
                </c:pt>
                <c:pt idx="3798">
                  <c:v>0.65937500000006399</c:v>
                </c:pt>
                <c:pt idx="3799">
                  <c:v>0.65954861111117624</c:v>
                </c:pt>
                <c:pt idx="3800">
                  <c:v>0.6597222222222866</c:v>
                </c:pt>
                <c:pt idx="3801">
                  <c:v>0.65989583333339985</c:v>
                </c:pt>
                <c:pt idx="3802">
                  <c:v>0.66006944444450943</c:v>
                </c:pt>
                <c:pt idx="3803">
                  <c:v>0.6602430555556198</c:v>
                </c:pt>
                <c:pt idx="3804">
                  <c:v>0.66041666666672993</c:v>
                </c:pt>
                <c:pt idx="3805">
                  <c:v>0.66059027777784163</c:v>
                </c:pt>
                <c:pt idx="3806">
                  <c:v>0.66076388888895221</c:v>
                </c:pt>
                <c:pt idx="3807">
                  <c:v>0.66093750000006335</c:v>
                </c:pt>
                <c:pt idx="3808">
                  <c:v>0.66111111111117571</c:v>
                </c:pt>
                <c:pt idx="3809">
                  <c:v>0.66128472222228563</c:v>
                </c:pt>
                <c:pt idx="3810">
                  <c:v>0.66145833333339843</c:v>
                </c:pt>
                <c:pt idx="3811">
                  <c:v>0.6616319444445099</c:v>
                </c:pt>
                <c:pt idx="3812">
                  <c:v>0.66180555555562015</c:v>
                </c:pt>
                <c:pt idx="3813">
                  <c:v>0.66197916666673162</c:v>
                </c:pt>
                <c:pt idx="3814">
                  <c:v>0.66215277777784132</c:v>
                </c:pt>
                <c:pt idx="3815">
                  <c:v>0.66232638888895246</c:v>
                </c:pt>
                <c:pt idx="3816">
                  <c:v>0.6625000000000637</c:v>
                </c:pt>
                <c:pt idx="3817">
                  <c:v>0.66267361111117695</c:v>
                </c:pt>
                <c:pt idx="3818">
                  <c:v>0.66284722222228765</c:v>
                </c:pt>
                <c:pt idx="3819">
                  <c:v>0.66302083333339967</c:v>
                </c:pt>
                <c:pt idx="3820">
                  <c:v>0.66319444444451014</c:v>
                </c:pt>
                <c:pt idx="3821">
                  <c:v>0.66336805555561962</c:v>
                </c:pt>
                <c:pt idx="3822">
                  <c:v>0.66354166666673198</c:v>
                </c:pt>
                <c:pt idx="3823">
                  <c:v>0.66371527777784256</c:v>
                </c:pt>
                <c:pt idx="3824">
                  <c:v>0.6638888888889527</c:v>
                </c:pt>
                <c:pt idx="3825">
                  <c:v>0.6640625000000635</c:v>
                </c:pt>
                <c:pt idx="3826">
                  <c:v>0.66423611111117564</c:v>
                </c:pt>
                <c:pt idx="3827">
                  <c:v>0.66440972222228711</c:v>
                </c:pt>
                <c:pt idx="3828">
                  <c:v>0.66458333333339836</c:v>
                </c:pt>
                <c:pt idx="3829">
                  <c:v>0.66475694444450972</c:v>
                </c:pt>
                <c:pt idx="3830">
                  <c:v>0.66493055555561964</c:v>
                </c:pt>
                <c:pt idx="3831">
                  <c:v>0.66510416666673156</c:v>
                </c:pt>
                <c:pt idx="3832">
                  <c:v>0.66527777777784181</c:v>
                </c:pt>
                <c:pt idx="3833">
                  <c:v>0.6654513888889525</c:v>
                </c:pt>
                <c:pt idx="3834">
                  <c:v>0.66562500000006575</c:v>
                </c:pt>
                <c:pt idx="3835">
                  <c:v>0.66579861111117788</c:v>
                </c:pt>
                <c:pt idx="3836">
                  <c:v>0.66597222222228758</c:v>
                </c:pt>
                <c:pt idx="3837">
                  <c:v>0.66614583333340061</c:v>
                </c:pt>
                <c:pt idx="3838">
                  <c:v>0.66631944444451008</c:v>
                </c:pt>
                <c:pt idx="3839">
                  <c:v>0.66649305555562066</c:v>
                </c:pt>
                <c:pt idx="3840">
                  <c:v>0.66666666666673202</c:v>
                </c:pt>
                <c:pt idx="3841">
                  <c:v>0.66684027777784316</c:v>
                </c:pt>
                <c:pt idx="3842">
                  <c:v>0.66701388888895319</c:v>
                </c:pt>
                <c:pt idx="3843">
                  <c:v>0.66718750000006433</c:v>
                </c:pt>
                <c:pt idx="3844">
                  <c:v>0.66736111111117646</c:v>
                </c:pt>
                <c:pt idx="3845">
                  <c:v>0.6675347222222866</c:v>
                </c:pt>
                <c:pt idx="3846">
                  <c:v>0.66770833333339996</c:v>
                </c:pt>
                <c:pt idx="3847">
                  <c:v>0.66788194444451066</c:v>
                </c:pt>
                <c:pt idx="3848">
                  <c:v>0.66805555555562102</c:v>
                </c:pt>
                <c:pt idx="3849">
                  <c:v>0.66822916666673238</c:v>
                </c:pt>
                <c:pt idx="3850">
                  <c:v>0.66840277777784229</c:v>
                </c:pt>
                <c:pt idx="3851">
                  <c:v>0.66857638888895254</c:v>
                </c:pt>
                <c:pt idx="3852">
                  <c:v>0.66875000000006568</c:v>
                </c:pt>
                <c:pt idx="3853">
                  <c:v>0.66892361111117771</c:v>
                </c:pt>
                <c:pt idx="3854">
                  <c:v>0.66909722222228818</c:v>
                </c:pt>
                <c:pt idx="3855">
                  <c:v>0.66927083333340054</c:v>
                </c:pt>
                <c:pt idx="3856">
                  <c:v>0.66944444444451112</c:v>
                </c:pt>
                <c:pt idx="3857">
                  <c:v>0.66961805555562148</c:v>
                </c:pt>
                <c:pt idx="3858">
                  <c:v>0.66979166666673373</c:v>
                </c:pt>
                <c:pt idx="3859">
                  <c:v>0.66996527777784265</c:v>
                </c:pt>
                <c:pt idx="3860">
                  <c:v>0.67013888888895368</c:v>
                </c:pt>
                <c:pt idx="3861">
                  <c:v>0.67031250000006459</c:v>
                </c:pt>
                <c:pt idx="3862">
                  <c:v>0.67048611111117595</c:v>
                </c:pt>
                <c:pt idx="3863">
                  <c:v>0.67065972222228876</c:v>
                </c:pt>
                <c:pt idx="3864">
                  <c:v>0.67083333333340012</c:v>
                </c:pt>
                <c:pt idx="3865">
                  <c:v>0.6710069444445107</c:v>
                </c:pt>
                <c:pt idx="3866">
                  <c:v>0.67118055555562062</c:v>
                </c:pt>
                <c:pt idx="3867">
                  <c:v>0.67135416666673164</c:v>
                </c:pt>
                <c:pt idx="3868">
                  <c:v>0.67152777777784278</c:v>
                </c:pt>
                <c:pt idx="3869">
                  <c:v>0.67170138888895392</c:v>
                </c:pt>
                <c:pt idx="3870">
                  <c:v>0.6718750000000665</c:v>
                </c:pt>
                <c:pt idx="3871">
                  <c:v>0.67204861111117886</c:v>
                </c:pt>
                <c:pt idx="3872">
                  <c:v>0.67222222222228833</c:v>
                </c:pt>
                <c:pt idx="3873">
                  <c:v>0.67239583333340147</c:v>
                </c:pt>
                <c:pt idx="3874">
                  <c:v>0.67256944444451083</c:v>
                </c:pt>
                <c:pt idx="3875">
                  <c:v>0.6727430555556223</c:v>
                </c:pt>
                <c:pt idx="3876">
                  <c:v>0.67291666666673278</c:v>
                </c:pt>
                <c:pt idx="3877">
                  <c:v>0.67309027777784414</c:v>
                </c:pt>
                <c:pt idx="3878">
                  <c:v>0.67326388888895417</c:v>
                </c:pt>
                <c:pt idx="3879">
                  <c:v>0.6734375000000653</c:v>
                </c:pt>
                <c:pt idx="3880">
                  <c:v>0.67361111111117822</c:v>
                </c:pt>
                <c:pt idx="3881">
                  <c:v>0.6737847222222888</c:v>
                </c:pt>
                <c:pt idx="3882">
                  <c:v>0.67395833333340083</c:v>
                </c:pt>
                <c:pt idx="3883">
                  <c:v>0.67413194444451152</c:v>
                </c:pt>
                <c:pt idx="3884">
                  <c:v>0.67430555555562188</c:v>
                </c:pt>
                <c:pt idx="3885">
                  <c:v>0.67447916666673313</c:v>
                </c:pt>
                <c:pt idx="3886">
                  <c:v>0.6746527777778436</c:v>
                </c:pt>
                <c:pt idx="3887">
                  <c:v>0.67482638888895441</c:v>
                </c:pt>
                <c:pt idx="3888">
                  <c:v>0.67500000000006644</c:v>
                </c:pt>
                <c:pt idx="3889">
                  <c:v>0.67517361111117857</c:v>
                </c:pt>
                <c:pt idx="3890">
                  <c:v>0.67534722222228893</c:v>
                </c:pt>
                <c:pt idx="3891">
                  <c:v>0.67552083333340129</c:v>
                </c:pt>
                <c:pt idx="3892">
                  <c:v>0.67569444444451277</c:v>
                </c:pt>
                <c:pt idx="3893">
                  <c:v>0.67586805555562224</c:v>
                </c:pt>
                <c:pt idx="3894">
                  <c:v>0.67604166666673438</c:v>
                </c:pt>
                <c:pt idx="3895">
                  <c:v>0.67621527777784363</c:v>
                </c:pt>
                <c:pt idx="3896">
                  <c:v>0.67638888888895454</c:v>
                </c:pt>
                <c:pt idx="3897">
                  <c:v>0.67656250000006557</c:v>
                </c:pt>
                <c:pt idx="3898">
                  <c:v>0.67673611111117804</c:v>
                </c:pt>
                <c:pt idx="3899">
                  <c:v>0.67690972222228962</c:v>
                </c:pt>
                <c:pt idx="3900">
                  <c:v>0.67708333333340076</c:v>
                </c:pt>
                <c:pt idx="3901">
                  <c:v>0.67725694444451134</c:v>
                </c:pt>
                <c:pt idx="3902">
                  <c:v>0.67743055555562171</c:v>
                </c:pt>
                <c:pt idx="3903">
                  <c:v>0.67760416666673384</c:v>
                </c:pt>
                <c:pt idx="3904">
                  <c:v>0.67777777777784465</c:v>
                </c:pt>
                <c:pt idx="3905">
                  <c:v>0.6779513888889549</c:v>
                </c:pt>
                <c:pt idx="3906">
                  <c:v>0.67812500000006715</c:v>
                </c:pt>
                <c:pt idx="3907">
                  <c:v>0.67829861111117951</c:v>
                </c:pt>
                <c:pt idx="3908">
                  <c:v>0.67847222222228865</c:v>
                </c:pt>
                <c:pt idx="3909">
                  <c:v>0.67864583333340311</c:v>
                </c:pt>
                <c:pt idx="3910">
                  <c:v>0.6788194444445127</c:v>
                </c:pt>
                <c:pt idx="3911">
                  <c:v>0.67899305555562295</c:v>
                </c:pt>
                <c:pt idx="3912">
                  <c:v>0.67916666666673364</c:v>
                </c:pt>
                <c:pt idx="3913">
                  <c:v>0.679340277777845</c:v>
                </c:pt>
                <c:pt idx="3914">
                  <c:v>0.67951388888895459</c:v>
                </c:pt>
                <c:pt idx="3915">
                  <c:v>0.67968750000006661</c:v>
                </c:pt>
                <c:pt idx="3916">
                  <c:v>0.67986111111117886</c:v>
                </c:pt>
                <c:pt idx="3917">
                  <c:v>0.68003472222228933</c:v>
                </c:pt>
                <c:pt idx="3918">
                  <c:v>0.68020833333340136</c:v>
                </c:pt>
                <c:pt idx="3919">
                  <c:v>0.68038194444451183</c:v>
                </c:pt>
                <c:pt idx="3920">
                  <c:v>0.68055555555562264</c:v>
                </c:pt>
                <c:pt idx="3921">
                  <c:v>0.68072916666673466</c:v>
                </c:pt>
                <c:pt idx="3922">
                  <c:v>0.68090277777784403</c:v>
                </c:pt>
                <c:pt idx="3923">
                  <c:v>0.68107638888895516</c:v>
                </c:pt>
                <c:pt idx="3924">
                  <c:v>0.68125000000006664</c:v>
                </c:pt>
                <c:pt idx="3925">
                  <c:v>0.68142361111117922</c:v>
                </c:pt>
                <c:pt idx="3926">
                  <c:v>0.68159722222228969</c:v>
                </c:pt>
                <c:pt idx="3927">
                  <c:v>0.68177083333340271</c:v>
                </c:pt>
                <c:pt idx="3928">
                  <c:v>0.6819444444445133</c:v>
                </c:pt>
                <c:pt idx="3929">
                  <c:v>0.68211805555562288</c:v>
                </c:pt>
                <c:pt idx="3930">
                  <c:v>0.68229166666673513</c:v>
                </c:pt>
                <c:pt idx="3931">
                  <c:v>0.6824652777778446</c:v>
                </c:pt>
                <c:pt idx="3932">
                  <c:v>0.68263888888895563</c:v>
                </c:pt>
                <c:pt idx="3933">
                  <c:v>0.68281250000006655</c:v>
                </c:pt>
                <c:pt idx="3934">
                  <c:v>0.6829861111111788</c:v>
                </c:pt>
                <c:pt idx="3935">
                  <c:v>0.68315972222228993</c:v>
                </c:pt>
                <c:pt idx="3936">
                  <c:v>0.68333333333340129</c:v>
                </c:pt>
                <c:pt idx="3937">
                  <c:v>0.68350694444451165</c:v>
                </c:pt>
                <c:pt idx="3938">
                  <c:v>0.68368055555562324</c:v>
                </c:pt>
                <c:pt idx="3939">
                  <c:v>0.68385416666673426</c:v>
                </c:pt>
                <c:pt idx="3940">
                  <c:v>0.68402777777784463</c:v>
                </c:pt>
                <c:pt idx="3941">
                  <c:v>0.68420138888895554</c:v>
                </c:pt>
                <c:pt idx="3942">
                  <c:v>0.6843750000000679</c:v>
                </c:pt>
                <c:pt idx="3943">
                  <c:v>0.68454861111118004</c:v>
                </c:pt>
                <c:pt idx="3944">
                  <c:v>0.68472222222229062</c:v>
                </c:pt>
                <c:pt idx="3945">
                  <c:v>0.68489583333340376</c:v>
                </c:pt>
                <c:pt idx="3946">
                  <c:v>0.68506944444451334</c:v>
                </c:pt>
                <c:pt idx="3947">
                  <c:v>0.68524305555562359</c:v>
                </c:pt>
                <c:pt idx="3948">
                  <c:v>0.68541666666673362</c:v>
                </c:pt>
                <c:pt idx="3949">
                  <c:v>0.68559027777784565</c:v>
                </c:pt>
                <c:pt idx="3950">
                  <c:v>0.6857638888889559</c:v>
                </c:pt>
                <c:pt idx="3951">
                  <c:v>0.6859375000000677</c:v>
                </c:pt>
                <c:pt idx="3952">
                  <c:v>0.68611111111117939</c:v>
                </c:pt>
                <c:pt idx="3953">
                  <c:v>0.68628472222228964</c:v>
                </c:pt>
                <c:pt idx="3954">
                  <c:v>0.68645833333340234</c:v>
                </c:pt>
                <c:pt idx="3955">
                  <c:v>0.68663194444451348</c:v>
                </c:pt>
                <c:pt idx="3956">
                  <c:v>0.68680555555562395</c:v>
                </c:pt>
                <c:pt idx="3957">
                  <c:v>0.68697916666673553</c:v>
                </c:pt>
                <c:pt idx="3958">
                  <c:v>0.687152777777845</c:v>
                </c:pt>
                <c:pt idx="3959">
                  <c:v>0.68732638888895581</c:v>
                </c:pt>
                <c:pt idx="3960">
                  <c:v>0.68750000000006761</c:v>
                </c:pt>
                <c:pt idx="3961">
                  <c:v>0.68767361111118086</c:v>
                </c:pt>
                <c:pt idx="3962">
                  <c:v>0.68784722222229133</c:v>
                </c:pt>
                <c:pt idx="3963">
                  <c:v>0.68802083333340358</c:v>
                </c:pt>
                <c:pt idx="3964">
                  <c:v>0.68819444444451394</c:v>
                </c:pt>
                <c:pt idx="3965">
                  <c:v>0.68836805555562364</c:v>
                </c:pt>
                <c:pt idx="3966">
                  <c:v>0.68854166666673589</c:v>
                </c:pt>
                <c:pt idx="3967">
                  <c:v>0.68871527777784625</c:v>
                </c:pt>
                <c:pt idx="3968">
                  <c:v>0.68888888888895661</c:v>
                </c:pt>
                <c:pt idx="3969">
                  <c:v>0.6890625000000673</c:v>
                </c:pt>
                <c:pt idx="3970">
                  <c:v>0.68923611111117955</c:v>
                </c:pt>
                <c:pt idx="3971">
                  <c:v>0.68940972222229091</c:v>
                </c:pt>
                <c:pt idx="3972">
                  <c:v>0.68958333333340205</c:v>
                </c:pt>
                <c:pt idx="3973">
                  <c:v>0.68975694444451363</c:v>
                </c:pt>
                <c:pt idx="3974">
                  <c:v>0.6899305555556241</c:v>
                </c:pt>
                <c:pt idx="3975">
                  <c:v>0.69010416666673535</c:v>
                </c:pt>
                <c:pt idx="3976">
                  <c:v>0.6902777777778456</c:v>
                </c:pt>
                <c:pt idx="3977">
                  <c:v>0.6904513888889563</c:v>
                </c:pt>
                <c:pt idx="3978">
                  <c:v>0.69062500000006954</c:v>
                </c:pt>
                <c:pt idx="3979">
                  <c:v>0.6907986111111819</c:v>
                </c:pt>
                <c:pt idx="3980">
                  <c:v>0.69097222222229115</c:v>
                </c:pt>
                <c:pt idx="3981">
                  <c:v>0.6911458333334044</c:v>
                </c:pt>
                <c:pt idx="3982">
                  <c:v>0.6913194444445141</c:v>
                </c:pt>
                <c:pt idx="3983">
                  <c:v>0.69149305555562435</c:v>
                </c:pt>
                <c:pt idx="3984">
                  <c:v>0.69166666666673571</c:v>
                </c:pt>
                <c:pt idx="3985">
                  <c:v>0.69184027777784696</c:v>
                </c:pt>
                <c:pt idx="3986">
                  <c:v>0.69201388888895687</c:v>
                </c:pt>
                <c:pt idx="3987">
                  <c:v>0.69218750000006801</c:v>
                </c:pt>
                <c:pt idx="3988">
                  <c:v>0.69236111111118026</c:v>
                </c:pt>
                <c:pt idx="3989">
                  <c:v>0.69253472222229062</c:v>
                </c:pt>
                <c:pt idx="3990">
                  <c:v>0.69270833333340387</c:v>
                </c:pt>
                <c:pt idx="3991">
                  <c:v>0.69288194444451434</c:v>
                </c:pt>
                <c:pt idx="3992">
                  <c:v>0.69305555555562492</c:v>
                </c:pt>
                <c:pt idx="3993">
                  <c:v>0.69322916666673606</c:v>
                </c:pt>
                <c:pt idx="3994">
                  <c:v>0.69340277777784598</c:v>
                </c:pt>
                <c:pt idx="3995">
                  <c:v>0.69357638888895634</c:v>
                </c:pt>
                <c:pt idx="3996">
                  <c:v>0.69375000000006926</c:v>
                </c:pt>
                <c:pt idx="3997">
                  <c:v>0.69392361111118162</c:v>
                </c:pt>
                <c:pt idx="3998">
                  <c:v>0.69409722222229187</c:v>
                </c:pt>
                <c:pt idx="3999">
                  <c:v>0.69427083333340456</c:v>
                </c:pt>
                <c:pt idx="4000">
                  <c:v>0.69444444444451492</c:v>
                </c:pt>
                <c:pt idx="4001">
                  <c:v>0.69461805555562506</c:v>
                </c:pt>
                <c:pt idx="4002">
                  <c:v>0.69479166666673753</c:v>
                </c:pt>
                <c:pt idx="4003">
                  <c:v>0.69496527777784722</c:v>
                </c:pt>
                <c:pt idx="4004">
                  <c:v>0.6951388888889577</c:v>
                </c:pt>
                <c:pt idx="4005">
                  <c:v>0.69531250000006828</c:v>
                </c:pt>
                <c:pt idx="4006">
                  <c:v>0.69548611111118053</c:v>
                </c:pt>
                <c:pt idx="4007">
                  <c:v>0.69565972222229255</c:v>
                </c:pt>
                <c:pt idx="4008">
                  <c:v>0.69583333333340391</c:v>
                </c:pt>
                <c:pt idx="4009">
                  <c:v>0.69600694444451416</c:v>
                </c:pt>
                <c:pt idx="4010">
                  <c:v>0.69618055555562464</c:v>
                </c:pt>
                <c:pt idx="4011">
                  <c:v>0.69635416666673622</c:v>
                </c:pt>
                <c:pt idx="4012">
                  <c:v>0.69652777777784669</c:v>
                </c:pt>
                <c:pt idx="4013">
                  <c:v>0.69670138888895761</c:v>
                </c:pt>
                <c:pt idx="4014">
                  <c:v>0.69687500000007019</c:v>
                </c:pt>
                <c:pt idx="4015">
                  <c:v>0.69704861111118255</c:v>
                </c:pt>
                <c:pt idx="4016">
                  <c:v>0.69722222222229202</c:v>
                </c:pt>
                <c:pt idx="4017">
                  <c:v>0.69739583333340516</c:v>
                </c:pt>
                <c:pt idx="4018">
                  <c:v>0.69756944444451474</c:v>
                </c:pt>
                <c:pt idx="4019">
                  <c:v>0.69774305555562621</c:v>
                </c:pt>
                <c:pt idx="4020">
                  <c:v>0.69791666666673646</c:v>
                </c:pt>
                <c:pt idx="4021">
                  <c:v>0.69809027777784782</c:v>
                </c:pt>
                <c:pt idx="4022">
                  <c:v>0.69826388888895774</c:v>
                </c:pt>
                <c:pt idx="4023">
                  <c:v>0.69843750000006899</c:v>
                </c:pt>
                <c:pt idx="4024">
                  <c:v>0.69861111111118213</c:v>
                </c:pt>
                <c:pt idx="4025">
                  <c:v>0.69878472222229226</c:v>
                </c:pt>
                <c:pt idx="4026">
                  <c:v>0.69895833333340462</c:v>
                </c:pt>
                <c:pt idx="4027">
                  <c:v>0.6991319444445151</c:v>
                </c:pt>
                <c:pt idx="4028">
                  <c:v>0.69930555555562579</c:v>
                </c:pt>
                <c:pt idx="4029">
                  <c:v>0.69947916666673693</c:v>
                </c:pt>
                <c:pt idx="4030">
                  <c:v>0.69965277777784762</c:v>
                </c:pt>
                <c:pt idx="4031">
                  <c:v>0.6998263888889581</c:v>
                </c:pt>
                <c:pt idx="4032">
                  <c:v>0.70000000000006968</c:v>
                </c:pt>
                <c:pt idx="4033">
                  <c:v>0.70017361111118182</c:v>
                </c:pt>
                <c:pt idx="4034">
                  <c:v>0.70034722222229173</c:v>
                </c:pt>
                <c:pt idx="4035">
                  <c:v>0.70052083333340465</c:v>
                </c:pt>
                <c:pt idx="4036">
                  <c:v>0.7006944444445159</c:v>
                </c:pt>
                <c:pt idx="4037">
                  <c:v>0.70086805555562515</c:v>
                </c:pt>
                <c:pt idx="4038">
                  <c:v>0.70104166666673773</c:v>
                </c:pt>
                <c:pt idx="4039">
                  <c:v>0.70121527777784742</c:v>
                </c:pt>
                <c:pt idx="4040">
                  <c:v>0.70138888888895856</c:v>
                </c:pt>
                <c:pt idx="4041">
                  <c:v>0.70156250000006837</c:v>
                </c:pt>
                <c:pt idx="4042">
                  <c:v>0.70173611111118084</c:v>
                </c:pt>
                <c:pt idx="4043">
                  <c:v>0.70190972222229264</c:v>
                </c:pt>
                <c:pt idx="4044">
                  <c:v>0.70208333333340411</c:v>
                </c:pt>
                <c:pt idx="4045">
                  <c:v>0.70225694444451425</c:v>
                </c:pt>
                <c:pt idx="4046">
                  <c:v>0.70243055555562539</c:v>
                </c:pt>
                <c:pt idx="4047">
                  <c:v>0.70260416666673664</c:v>
                </c:pt>
                <c:pt idx="4048">
                  <c:v>0.70277777777784767</c:v>
                </c:pt>
                <c:pt idx="4049">
                  <c:v>0.70295138888895858</c:v>
                </c:pt>
                <c:pt idx="4050">
                  <c:v>0.70312500000006994</c:v>
                </c:pt>
                <c:pt idx="4051">
                  <c:v>0.70329861111118275</c:v>
                </c:pt>
                <c:pt idx="4052">
                  <c:v>0.70347222222229222</c:v>
                </c:pt>
                <c:pt idx="4053">
                  <c:v>0.70364583333340636</c:v>
                </c:pt>
                <c:pt idx="4054">
                  <c:v>0.70381944444451572</c:v>
                </c:pt>
                <c:pt idx="4055">
                  <c:v>0.70399305555562564</c:v>
                </c:pt>
                <c:pt idx="4056">
                  <c:v>0.70416666666673677</c:v>
                </c:pt>
                <c:pt idx="4057">
                  <c:v>0.70434027777784791</c:v>
                </c:pt>
                <c:pt idx="4058">
                  <c:v>0.70451388888895761</c:v>
                </c:pt>
                <c:pt idx="4059">
                  <c:v>0.70468750000007063</c:v>
                </c:pt>
                <c:pt idx="4060">
                  <c:v>0.70486111111118221</c:v>
                </c:pt>
                <c:pt idx="4061">
                  <c:v>0.70503472222229269</c:v>
                </c:pt>
                <c:pt idx="4062">
                  <c:v>0.70520833333340471</c:v>
                </c:pt>
                <c:pt idx="4063">
                  <c:v>0.70538194444451474</c:v>
                </c:pt>
                <c:pt idx="4064">
                  <c:v>0.70555555555562588</c:v>
                </c:pt>
                <c:pt idx="4065">
                  <c:v>0.70572916666673802</c:v>
                </c:pt>
                <c:pt idx="4066">
                  <c:v>0.70590277777784816</c:v>
                </c:pt>
                <c:pt idx="4067">
                  <c:v>0.70607638888895818</c:v>
                </c:pt>
                <c:pt idx="4068">
                  <c:v>0.70625000000007065</c:v>
                </c:pt>
                <c:pt idx="4069">
                  <c:v>0.70642361111118268</c:v>
                </c:pt>
                <c:pt idx="4070">
                  <c:v>0.70659722222229271</c:v>
                </c:pt>
                <c:pt idx="4071">
                  <c:v>0.70677083333340607</c:v>
                </c:pt>
                <c:pt idx="4072">
                  <c:v>0.70694444444451665</c:v>
                </c:pt>
                <c:pt idx="4073">
                  <c:v>0.70711805555562612</c:v>
                </c:pt>
                <c:pt idx="4074">
                  <c:v>0.70729166666673848</c:v>
                </c:pt>
                <c:pt idx="4075">
                  <c:v>0.7074652777778484</c:v>
                </c:pt>
                <c:pt idx="4076">
                  <c:v>0.70763888888895954</c:v>
                </c:pt>
                <c:pt idx="4077">
                  <c:v>0.70781250000007068</c:v>
                </c:pt>
                <c:pt idx="4078">
                  <c:v>0.70798611111118182</c:v>
                </c:pt>
                <c:pt idx="4079">
                  <c:v>0.70815972222229295</c:v>
                </c:pt>
                <c:pt idx="4080">
                  <c:v>0.70833333333340465</c:v>
                </c:pt>
                <c:pt idx="4081">
                  <c:v>0.70850694444451523</c:v>
                </c:pt>
                <c:pt idx="4082">
                  <c:v>0.7086805555556267</c:v>
                </c:pt>
                <c:pt idx="4083">
                  <c:v>0.70885416666673762</c:v>
                </c:pt>
                <c:pt idx="4084">
                  <c:v>0.70902777777784853</c:v>
                </c:pt>
                <c:pt idx="4085">
                  <c:v>0.70920138888895956</c:v>
                </c:pt>
                <c:pt idx="4086">
                  <c:v>0.70937500000007203</c:v>
                </c:pt>
                <c:pt idx="4087">
                  <c:v>0.7095486111111835</c:v>
                </c:pt>
                <c:pt idx="4088">
                  <c:v>0.70972222222229364</c:v>
                </c:pt>
                <c:pt idx="4089">
                  <c:v>0.709895833333407</c:v>
                </c:pt>
                <c:pt idx="4090">
                  <c:v>0.71006944444451658</c:v>
                </c:pt>
                <c:pt idx="4091">
                  <c:v>0.71024305555562661</c:v>
                </c:pt>
                <c:pt idx="4092">
                  <c:v>0.71041666666673753</c:v>
                </c:pt>
                <c:pt idx="4093">
                  <c:v>0.71059027777784889</c:v>
                </c:pt>
                <c:pt idx="4094">
                  <c:v>0.71076388888895958</c:v>
                </c:pt>
                <c:pt idx="4095">
                  <c:v>0.71093750000007161</c:v>
                </c:pt>
                <c:pt idx="4096">
                  <c:v>0.71111111111118264</c:v>
                </c:pt>
                <c:pt idx="4097">
                  <c:v>0.71128472222229344</c:v>
                </c:pt>
                <c:pt idx="4098">
                  <c:v>0.7114583333334058</c:v>
                </c:pt>
                <c:pt idx="4099">
                  <c:v>0.71163194444451683</c:v>
                </c:pt>
                <c:pt idx="4100">
                  <c:v>0.71180555555562763</c:v>
                </c:pt>
                <c:pt idx="4101">
                  <c:v>0.71197916666673888</c:v>
                </c:pt>
                <c:pt idx="4102">
                  <c:v>0.71215277777784858</c:v>
                </c:pt>
                <c:pt idx="4103">
                  <c:v>0.71232638888895905</c:v>
                </c:pt>
                <c:pt idx="4104">
                  <c:v>0.71250000000007163</c:v>
                </c:pt>
                <c:pt idx="4105">
                  <c:v>0.71267361111118432</c:v>
                </c:pt>
                <c:pt idx="4106">
                  <c:v>0.71284722222229469</c:v>
                </c:pt>
                <c:pt idx="4107">
                  <c:v>0.71302083333340682</c:v>
                </c:pt>
                <c:pt idx="4108">
                  <c:v>0.71319444444451741</c:v>
                </c:pt>
                <c:pt idx="4109">
                  <c:v>0.7133680555556271</c:v>
                </c:pt>
                <c:pt idx="4110">
                  <c:v>0.71354166666673924</c:v>
                </c:pt>
                <c:pt idx="4111">
                  <c:v>0.7137152777778496</c:v>
                </c:pt>
                <c:pt idx="4112">
                  <c:v>0.71388888888896052</c:v>
                </c:pt>
                <c:pt idx="4113">
                  <c:v>0.71406250000007154</c:v>
                </c:pt>
                <c:pt idx="4114">
                  <c:v>0.71423611111118279</c:v>
                </c:pt>
                <c:pt idx="4115">
                  <c:v>0.71440972222229393</c:v>
                </c:pt>
                <c:pt idx="4116">
                  <c:v>0.71458333333340562</c:v>
                </c:pt>
                <c:pt idx="4117">
                  <c:v>0.71475694444451665</c:v>
                </c:pt>
                <c:pt idx="4118">
                  <c:v>0.71493055555562735</c:v>
                </c:pt>
                <c:pt idx="4119">
                  <c:v>0.71510416666673871</c:v>
                </c:pt>
                <c:pt idx="4120">
                  <c:v>0.71527777777784951</c:v>
                </c:pt>
                <c:pt idx="4121">
                  <c:v>0.71545138888895976</c:v>
                </c:pt>
                <c:pt idx="4122">
                  <c:v>0.7156250000000739</c:v>
                </c:pt>
                <c:pt idx="4123">
                  <c:v>0.71579861111118515</c:v>
                </c:pt>
                <c:pt idx="4124">
                  <c:v>0.71597222222229462</c:v>
                </c:pt>
                <c:pt idx="4125">
                  <c:v>0.71614583333340787</c:v>
                </c:pt>
                <c:pt idx="4126">
                  <c:v>0.71631944444451745</c:v>
                </c:pt>
                <c:pt idx="4127">
                  <c:v>0.7164930555556277</c:v>
                </c:pt>
                <c:pt idx="4128">
                  <c:v>0.71666666666673873</c:v>
                </c:pt>
                <c:pt idx="4129">
                  <c:v>0.71684027777785064</c:v>
                </c:pt>
                <c:pt idx="4130">
                  <c:v>0.71701388888896056</c:v>
                </c:pt>
                <c:pt idx="4131">
                  <c:v>0.71718750000007214</c:v>
                </c:pt>
                <c:pt idx="4132">
                  <c:v>0.71736111111118361</c:v>
                </c:pt>
                <c:pt idx="4133">
                  <c:v>0.71753472222229442</c:v>
                </c:pt>
                <c:pt idx="4134">
                  <c:v>0.71770833333340756</c:v>
                </c:pt>
                <c:pt idx="4135">
                  <c:v>0.71788194444451781</c:v>
                </c:pt>
                <c:pt idx="4136">
                  <c:v>0.71805555555562783</c:v>
                </c:pt>
                <c:pt idx="4137">
                  <c:v>0.71822916666673964</c:v>
                </c:pt>
                <c:pt idx="4138">
                  <c:v>0.71840277777784922</c:v>
                </c:pt>
                <c:pt idx="4139">
                  <c:v>0.71857638888895981</c:v>
                </c:pt>
                <c:pt idx="4140">
                  <c:v>0.71875000000007361</c:v>
                </c:pt>
                <c:pt idx="4141">
                  <c:v>0.71892361111118508</c:v>
                </c:pt>
                <c:pt idx="4142">
                  <c:v>0.71909722222229555</c:v>
                </c:pt>
                <c:pt idx="4143">
                  <c:v>0.7192708333334078</c:v>
                </c:pt>
                <c:pt idx="4144">
                  <c:v>0.71944444444451805</c:v>
                </c:pt>
                <c:pt idx="4145">
                  <c:v>0.71961805555562863</c:v>
                </c:pt>
                <c:pt idx="4146">
                  <c:v>0.71979166666674099</c:v>
                </c:pt>
                <c:pt idx="4147">
                  <c:v>0.71996527777785035</c:v>
                </c:pt>
                <c:pt idx="4148">
                  <c:v>0.72013888888896149</c:v>
                </c:pt>
                <c:pt idx="4149">
                  <c:v>0.72031250000007252</c:v>
                </c:pt>
                <c:pt idx="4150">
                  <c:v>0.72048611111118377</c:v>
                </c:pt>
                <c:pt idx="4151">
                  <c:v>0.72065972222229591</c:v>
                </c:pt>
                <c:pt idx="4152">
                  <c:v>0.72083333333340716</c:v>
                </c:pt>
                <c:pt idx="4153">
                  <c:v>0.72100694444451763</c:v>
                </c:pt>
                <c:pt idx="4154">
                  <c:v>0.72118055555562832</c:v>
                </c:pt>
                <c:pt idx="4155">
                  <c:v>0.72135416666673968</c:v>
                </c:pt>
                <c:pt idx="4156">
                  <c:v>0.72152777777785049</c:v>
                </c:pt>
                <c:pt idx="4157">
                  <c:v>0.72170138888896151</c:v>
                </c:pt>
                <c:pt idx="4158">
                  <c:v>0.72187500000007465</c:v>
                </c:pt>
                <c:pt idx="4159">
                  <c:v>0.72204861111118601</c:v>
                </c:pt>
                <c:pt idx="4160">
                  <c:v>0.72222222222229515</c:v>
                </c:pt>
                <c:pt idx="4161">
                  <c:v>0.72239583333340862</c:v>
                </c:pt>
                <c:pt idx="4162">
                  <c:v>0.72256944444451765</c:v>
                </c:pt>
                <c:pt idx="4163">
                  <c:v>0.72274305555562957</c:v>
                </c:pt>
                <c:pt idx="4164">
                  <c:v>0.7229166666667397</c:v>
                </c:pt>
                <c:pt idx="4165">
                  <c:v>0.72309027777785084</c:v>
                </c:pt>
                <c:pt idx="4166">
                  <c:v>0.72326388888896098</c:v>
                </c:pt>
                <c:pt idx="4167">
                  <c:v>0.72343750000007312</c:v>
                </c:pt>
                <c:pt idx="4168">
                  <c:v>0.72361111111118548</c:v>
                </c:pt>
                <c:pt idx="4169">
                  <c:v>0.72378472222229562</c:v>
                </c:pt>
                <c:pt idx="4170">
                  <c:v>0.7239583333334082</c:v>
                </c:pt>
                <c:pt idx="4171">
                  <c:v>0.72413194444451856</c:v>
                </c:pt>
                <c:pt idx="4172">
                  <c:v>0.72430555555562881</c:v>
                </c:pt>
                <c:pt idx="4173">
                  <c:v>0.72447916666673995</c:v>
                </c:pt>
                <c:pt idx="4174">
                  <c:v>0.72465277777785109</c:v>
                </c:pt>
                <c:pt idx="4175">
                  <c:v>0.72482638888896156</c:v>
                </c:pt>
                <c:pt idx="4176">
                  <c:v>0.72500000000007458</c:v>
                </c:pt>
                <c:pt idx="4177">
                  <c:v>0.72517361111118583</c:v>
                </c:pt>
                <c:pt idx="4178">
                  <c:v>0.72534722222229564</c:v>
                </c:pt>
                <c:pt idx="4179">
                  <c:v>0.72552083333340855</c:v>
                </c:pt>
                <c:pt idx="4180">
                  <c:v>0.72569444444451991</c:v>
                </c:pt>
                <c:pt idx="4181">
                  <c:v>0.72586805555562905</c:v>
                </c:pt>
                <c:pt idx="4182">
                  <c:v>0.72604166666674175</c:v>
                </c:pt>
                <c:pt idx="4183">
                  <c:v>0.72621527777785133</c:v>
                </c:pt>
                <c:pt idx="4184">
                  <c:v>0.72638888888896247</c:v>
                </c:pt>
                <c:pt idx="4185">
                  <c:v>0.7265625000000735</c:v>
                </c:pt>
                <c:pt idx="4186">
                  <c:v>0.72673611111118475</c:v>
                </c:pt>
                <c:pt idx="4187">
                  <c:v>0.72690972222229677</c:v>
                </c:pt>
                <c:pt idx="4188">
                  <c:v>0.72708333333340813</c:v>
                </c:pt>
                <c:pt idx="4189">
                  <c:v>0.7272569444445186</c:v>
                </c:pt>
                <c:pt idx="4190">
                  <c:v>0.7274305555556293</c:v>
                </c:pt>
                <c:pt idx="4191">
                  <c:v>0.72760416666674133</c:v>
                </c:pt>
                <c:pt idx="4192">
                  <c:v>0.72777777777785169</c:v>
                </c:pt>
                <c:pt idx="4193">
                  <c:v>0.72795138888896249</c:v>
                </c:pt>
                <c:pt idx="4194">
                  <c:v>0.72812500000007518</c:v>
                </c:pt>
                <c:pt idx="4195">
                  <c:v>0.72829861111118677</c:v>
                </c:pt>
                <c:pt idx="4196">
                  <c:v>0.72847222222229613</c:v>
                </c:pt>
                <c:pt idx="4197">
                  <c:v>0.72864583333341026</c:v>
                </c:pt>
                <c:pt idx="4198">
                  <c:v>0.72881944444451974</c:v>
                </c:pt>
                <c:pt idx="4199">
                  <c:v>0.72899305555562965</c:v>
                </c:pt>
                <c:pt idx="4200">
                  <c:v>0.72916666666674068</c:v>
                </c:pt>
                <c:pt idx="4201">
                  <c:v>0.72934027777785182</c:v>
                </c:pt>
                <c:pt idx="4202">
                  <c:v>0.72951388888896185</c:v>
                </c:pt>
                <c:pt idx="4203">
                  <c:v>0.72968750000007465</c:v>
                </c:pt>
                <c:pt idx="4204">
                  <c:v>0.72986111111118623</c:v>
                </c:pt>
                <c:pt idx="4205">
                  <c:v>0.73003472222229671</c:v>
                </c:pt>
                <c:pt idx="4206">
                  <c:v>0.73020833333340884</c:v>
                </c:pt>
                <c:pt idx="4207">
                  <c:v>0.73038194444451865</c:v>
                </c:pt>
                <c:pt idx="4208">
                  <c:v>0.73055555555562979</c:v>
                </c:pt>
                <c:pt idx="4209">
                  <c:v>0.73072916666674204</c:v>
                </c:pt>
                <c:pt idx="4210">
                  <c:v>0.73090277777785206</c:v>
                </c:pt>
                <c:pt idx="4211">
                  <c:v>0.7310763888889622</c:v>
                </c:pt>
                <c:pt idx="4212">
                  <c:v>0.73125000000007534</c:v>
                </c:pt>
                <c:pt idx="4213">
                  <c:v>0.7314236111111867</c:v>
                </c:pt>
                <c:pt idx="4214">
                  <c:v>0.73159722222229662</c:v>
                </c:pt>
                <c:pt idx="4215">
                  <c:v>0.7317708333334102</c:v>
                </c:pt>
                <c:pt idx="4216">
                  <c:v>0.73194444444452089</c:v>
                </c:pt>
                <c:pt idx="4217">
                  <c:v>0.73211805555563003</c:v>
                </c:pt>
                <c:pt idx="4218">
                  <c:v>0.7322916666667425</c:v>
                </c:pt>
                <c:pt idx="4219">
                  <c:v>0.73246527777785231</c:v>
                </c:pt>
                <c:pt idx="4220">
                  <c:v>0.73263888888896345</c:v>
                </c:pt>
                <c:pt idx="4221">
                  <c:v>0.7328125000000747</c:v>
                </c:pt>
                <c:pt idx="4222">
                  <c:v>0.73298611111118572</c:v>
                </c:pt>
                <c:pt idx="4223">
                  <c:v>0.73315972222229764</c:v>
                </c:pt>
                <c:pt idx="4224">
                  <c:v>0.73333333333340889</c:v>
                </c:pt>
                <c:pt idx="4225">
                  <c:v>0.73350694444451914</c:v>
                </c:pt>
                <c:pt idx="4226">
                  <c:v>0.73368055555563061</c:v>
                </c:pt>
                <c:pt idx="4227">
                  <c:v>0.73385416666674164</c:v>
                </c:pt>
                <c:pt idx="4228">
                  <c:v>0.73402777777785255</c:v>
                </c:pt>
                <c:pt idx="4229">
                  <c:v>0.73420138888896358</c:v>
                </c:pt>
                <c:pt idx="4230">
                  <c:v>0.73437500000007594</c:v>
                </c:pt>
                <c:pt idx="4231">
                  <c:v>0.73454861111118752</c:v>
                </c:pt>
                <c:pt idx="4232">
                  <c:v>0.73472222222229799</c:v>
                </c:pt>
                <c:pt idx="4233">
                  <c:v>0.73489583333341102</c:v>
                </c:pt>
                <c:pt idx="4234">
                  <c:v>0.7350694444445206</c:v>
                </c:pt>
                <c:pt idx="4235">
                  <c:v>0.73524305555563063</c:v>
                </c:pt>
                <c:pt idx="4236">
                  <c:v>0.73541666666674166</c:v>
                </c:pt>
                <c:pt idx="4237">
                  <c:v>0.7355902777778528</c:v>
                </c:pt>
                <c:pt idx="4238">
                  <c:v>0.73576388888896349</c:v>
                </c:pt>
                <c:pt idx="4239">
                  <c:v>0.73593750000007563</c:v>
                </c:pt>
                <c:pt idx="4240">
                  <c:v>0.7361111111111871</c:v>
                </c:pt>
                <c:pt idx="4241">
                  <c:v>0.73628472222229735</c:v>
                </c:pt>
                <c:pt idx="4242">
                  <c:v>0.73645833333340971</c:v>
                </c:pt>
                <c:pt idx="4243">
                  <c:v>0.73663194444452085</c:v>
                </c:pt>
                <c:pt idx="4244">
                  <c:v>0.73680555555563165</c:v>
                </c:pt>
                <c:pt idx="4245">
                  <c:v>0.7369791666667429</c:v>
                </c:pt>
                <c:pt idx="4246">
                  <c:v>0.73715277777785249</c:v>
                </c:pt>
                <c:pt idx="4247">
                  <c:v>0.73732638888896307</c:v>
                </c:pt>
                <c:pt idx="4248">
                  <c:v>0.73750000000007565</c:v>
                </c:pt>
                <c:pt idx="4249">
                  <c:v>0.73767361111118834</c:v>
                </c:pt>
                <c:pt idx="4250">
                  <c:v>0.73784722222229882</c:v>
                </c:pt>
                <c:pt idx="4251">
                  <c:v>0.73802083333341095</c:v>
                </c:pt>
                <c:pt idx="4252">
                  <c:v>0.73819444444452165</c:v>
                </c:pt>
                <c:pt idx="4253">
                  <c:v>0.73836805555563101</c:v>
                </c:pt>
                <c:pt idx="4254">
                  <c:v>0.73854166666674326</c:v>
                </c:pt>
                <c:pt idx="4255">
                  <c:v>0.73871527777785362</c:v>
                </c:pt>
                <c:pt idx="4256">
                  <c:v>0.73888888888896442</c:v>
                </c:pt>
                <c:pt idx="4257">
                  <c:v>0.73906250000007567</c:v>
                </c:pt>
                <c:pt idx="4258">
                  <c:v>0.7392361111111867</c:v>
                </c:pt>
                <c:pt idx="4259">
                  <c:v>0.73940972222229784</c:v>
                </c:pt>
                <c:pt idx="4260">
                  <c:v>0.73958333333340964</c:v>
                </c:pt>
                <c:pt idx="4261">
                  <c:v>0.73975694444452111</c:v>
                </c:pt>
                <c:pt idx="4262">
                  <c:v>0.73993055555563125</c:v>
                </c:pt>
                <c:pt idx="4263">
                  <c:v>0.74010416666674261</c:v>
                </c:pt>
                <c:pt idx="4264">
                  <c:v>0.74027777777785353</c:v>
                </c:pt>
                <c:pt idx="4265">
                  <c:v>0.74045138888896456</c:v>
                </c:pt>
                <c:pt idx="4266">
                  <c:v>0.7406250000000778</c:v>
                </c:pt>
                <c:pt idx="4267">
                  <c:v>0.74079861111118905</c:v>
                </c:pt>
                <c:pt idx="4268">
                  <c:v>0.74097222222229864</c:v>
                </c:pt>
                <c:pt idx="4269">
                  <c:v>0.74114583333341189</c:v>
                </c:pt>
                <c:pt idx="4270">
                  <c:v>0.74131944444452158</c:v>
                </c:pt>
                <c:pt idx="4271">
                  <c:v>0.74149305555563161</c:v>
                </c:pt>
                <c:pt idx="4272">
                  <c:v>0.74166666666674264</c:v>
                </c:pt>
                <c:pt idx="4273">
                  <c:v>0.74184027777785466</c:v>
                </c:pt>
                <c:pt idx="4274">
                  <c:v>0.74201388888896458</c:v>
                </c:pt>
                <c:pt idx="4275">
                  <c:v>0.74218750000007605</c:v>
                </c:pt>
                <c:pt idx="4276">
                  <c:v>0.74236111111118763</c:v>
                </c:pt>
                <c:pt idx="4277">
                  <c:v>0.74253472222229833</c:v>
                </c:pt>
                <c:pt idx="4278">
                  <c:v>0.74270833333341146</c:v>
                </c:pt>
                <c:pt idx="4279">
                  <c:v>0.74288194444452171</c:v>
                </c:pt>
                <c:pt idx="4280">
                  <c:v>0.74305555555563174</c:v>
                </c:pt>
                <c:pt idx="4281">
                  <c:v>0.74322916666674377</c:v>
                </c:pt>
                <c:pt idx="4282">
                  <c:v>0.74340277777785357</c:v>
                </c:pt>
                <c:pt idx="4283">
                  <c:v>0.74357638888896382</c:v>
                </c:pt>
                <c:pt idx="4284">
                  <c:v>0.74375000000007774</c:v>
                </c:pt>
                <c:pt idx="4285">
                  <c:v>0.74392361111118899</c:v>
                </c:pt>
                <c:pt idx="4286">
                  <c:v>0.74409722222229968</c:v>
                </c:pt>
                <c:pt idx="4287">
                  <c:v>0.74427083333341171</c:v>
                </c:pt>
                <c:pt idx="4288">
                  <c:v>0.74444444444452218</c:v>
                </c:pt>
                <c:pt idx="4289">
                  <c:v>0.74461805555563265</c:v>
                </c:pt>
                <c:pt idx="4290">
                  <c:v>0.74479166666674512</c:v>
                </c:pt>
                <c:pt idx="4291">
                  <c:v>0.7449652777778546</c:v>
                </c:pt>
                <c:pt idx="4292">
                  <c:v>0.7451388888889654</c:v>
                </c:pt>
                <c:pt idx="4293">
                  <c:v>0.74531250000007654</c:v>
                </c:pt>
                <c:pt idx="4294">
                  <c:v>0.74548611111118768</c:v>
                </c:pt>
                <c:pt idx="4295">
                  <c:v>0.74565972222229993</c:v>
                </c:pt>
                <c:pt idx="4296">
                  <c:v>0.74583333333341129</c:v>
                </c:pt>
                <c:pt idx="4297">
                  <c:v>0.74600694444452165</c:v>
                </c:pt>
                <c:pt idx="4298">
                  <c:v>0.74618055555563223</c:v>
                </c:pt>
                <c:pt idx="4299">
                  <c:v>0.7463541666667437</c:v>
                </c:pt>
                <c:pt idx="4300">
                  <c:v>0.74652777777785451</c:v>
                </c:pt>
                <c:pt idx="4301">
                  <c:v>0.74670138888896553</c:v>
                </c:pt>
                <c:pt idx="4302">
                  <c:v>0.74687500000007856</c:v>
                </c:pt>
                <c:pt idx="4303">
                  <c:v>0.74704861111118992</c:v>
                </c:pt>
                <c:pt idx="4304">
                  <c:v>0.74722222222229961</c:v>
                </c:pt>
                <c:pt idx="4305">
                  <c:v>0.74739583333341286</c:v>
                </c:pt>
                <c:pt idx="4306">
                  <c:v>0.74756944444452234</c:v>
                </c:pt>
                <c:pt idx="4307">
                  <c:v>0.74774305555563358</c:v>
                </c:pt>
                <c:pt idx="4308">
                  <c:v>0.74791666666674361</c:v>
                </c:pt>
                <c:pt idx="4309">
                  <c:v>0.74809027777785475</c:v>
                </c:pt>
                <c:pt idx="4310">
                  <c:v>0.74826388888896556</c:v>
                </c:pt>
                <c:pt idx="4311">
                  <c:v>0.74843750000007703</c:v>
                </c:pt>
                <c:pt idx="4312">
                  <c:v>0.74861111111118939</c:v>
                </c:pt>
                <c:pt idx="4313">
                  <c:v>0.74878472222229964</c:v>
                </c:pt>
                <c:pt idx="4314">
                  <c:v>0.74895833333341222</c:v>
                </c:pt>
                <c:pt idx="4315">
                  <c:v>0.7491319444445228</c:v>
                </c:pt>
                <c:pt idx="4316">
                  <c:v>0.74930555555563272</c:v>
                </c:pt>
                <c:pt idx="4317">
                  <c:v>0.74947916666674463</c:v>
                </c:pt>
                <c:pt idx="4318">
                  <c:v>0.749652777777855</c:v>
                </c:pt>
                <c:pt idx="4319">
                  <c:v>0.74982638888896558</c:v>
                </c:pt>
                <c:pt idx="4320">
                  <c:v>0.7500000000000786</c:v>
                </c:pt>
                <c:pt idx="4321">
                  <c:v>0.75017361111118974</c:v>
                </c:pt>
                <c:pt idx="4322">
                  <c:v>0.75034722222230044</c:v>
                </c:pt>
                <c:pt idx="4323">
                  <c:v>0.75052083333341257</c:v>
                </c:pt>
                <c:pt idx="4324">
                  <c:v>0.75069444444452382</c:v>
                </c:pt>
                <c:pt idx="4325">
                  <c:v>0.75086805555563363</c:v>
                </c:pt>
                <c:pt idx="4326">
                  <c:v>0.75104166666674588</c:v>
                </c:pt>
                <c:pt idx="4327">
                  <c:v>0.75121527777785524</c:v>
                </c:pt>
                <c:pt idx="4328">
                  <c:v>0.75138888888896638</c:v>
                </c:pt>
                <c:pt idx="4329">
                  <c:v>0.75156250000007752</c:v>
                </c:pt>
                <c:pt idx="4330">
                  <c:v>0.75173611111118865</c:v>
                </c:pt>
                <c:pt idx="4331">
                  <c:v>0.75190972222230079</c:v>
                </c:pt>
                <c:pt idx="4332">
                  <c:v>0.75208333333341204</c:v>
                </c:pt>
                <c:pt idx="4333">
                  <c:v>0.75225694444452262</c:v>
                </c:pt>
                <c:pt idx="4334">
                  <c:v>0.75243055555563321</c:v>
                </c:pt>
                <c:pt idx="4335">
                  <c:v>0.75260416666674534</c:v>
                </c:pt>
                <c:pt idx="4336">
                  <c:v>0.75277777777785571</c:v>
                </c:pt>
                <c:pt idx="4337">
                  <c:v>0.75295138888896651</c:v>
                </c:pt>
                <c:pt idx="4338">
                  <c:v>0.75312500000007943</c:v>
                </c:pt>
                <c:pt idx="4339">
                  <c:v>0.7532986111111909</c:v>
                </c:pt>
                <c:pt idx="4340">
                  <c:v>0.75347222222230004</c:v>
                </c:pt>
                <c:pt idx="4341">
                  <c:v>0.75364583333341428</c:v>
                </c:pt>
                <c:pt idx="4342">
                  <c:v>0.75381944444452398</c:v>
                </c:pt>
                <c:pt idx="4343">
                  <c:v>0.75399305555563445</c:v>
                </c:pt>
                <c:pt idx="4344">
                  <c:v>0.7541666666667447</c:v>
                </c:pt>
                <c:pt idx="4345">
                  <c:v>0.75434027777785573</c:v>
                </c:pt>
                <c:pt idx="4346">
                  <c:v>0.75451388888896587</c:v>
                </c:pt>
                <c:pt idx="4347">
                  <c:v>0.754687500000079</c:v>
                </c:pt>
                <c:pt idx="4348">
                  <c:v>0.75486111111119025</c:v>
                </c:pt>
                <c:pt idx="4349">
                  <c:v>0.75503472222230061</c:v>
                </c:pt>
                <c:pt idx="4350">
                  <c:v>0.75520833333341286</c:v>
                </c:pt>
                <c:pt idx="4351">
                  <c:v>0.75538194444452356</c:v>
                </c:pt>
                <c:pt idx="4352">
                  <c:v>0.7555555555556337</c:v>
                </c:pt>
                <c:pt idx="4353">
                  <c:v>0.75572916666674606</c:v>
                </c:pt>
                <c:pt idx="4354">
                  <c:v>0.75590277777785597</c:v>
                </c:pt>
                <c:pt idx="4355">
                  <c:v>0.75607638888896656</c:v>
                </c:pt>
                <c:pt idx="4356">
                  <c:v>0.75625000000007936</c:v>
                </c:pt>
                <c:pt idx="4357">
                  <c:v>0.75642361111119061</c:v>
                </c:pt>
                <c:pt idx="4358">
                  <c:v>0.75659722222230064</c:v>
                </c:pt>
                <c:pt idx="4359">
                  <c:v>0.75677083333341433</c:v>
                </c:pt>
                <c:pt idx="4360">
                  <c:v>0.7569444444445248</c:v>
                </c:pt>
                <c:pt idx="4361">
                  <c:v>0.75711805555563394</c:v>
                </c:pt>
                <c:pt idx="4362">
                  <c:v>0.75729166666674674</c:v>
                </c:pt>
                <c:pt idx="4363">
                  <c:v>0.75746527777785622</c:v>
                </c:pt>
                <c:pt idx="4364">
                  <c:v>0.75763888888896735</c:v>
                </c:pt>
                <c:pt idx="4365">
                  <c:v>0.7578125000000786</c:v>
                </c:pt>
                <c:pt idx="4366">
                  <c:v>0.75798611111118963</c:v>
                </c:pt>
                <c:pt idx="4367">
                  <c:v>0.75815972222230166</c:v>
                </c:pt>
                <c:pt idx="4368">
                  <c:v>0.75833333333341291</c:v>
                </c:pt>
                <c:pt idx="4369">
                  <c:v>0.75850694444452305</c:v>
                </c:pt>
                <c:pt idx="4370">
                  <c:v>0.75868055555563463</c:v>
                </c:pt>
                <c:pt idx="4371">
                  <c:v>0.75885416666674621</c:v>
                </c:pt>
                <c:pt idx="4372">
                  <c:v>0.75902777777785668</c:v>
                </c:pt>
                <c:pt idx="4373">
                  <c:v>0.75920138888896749</c:v>
                </c:pt>
                <c:pt idx="4374">
                  <c:v>0.75937500000007996</c:v>
                </c:pt>
                <c:pt idx="4375">
                  <c:v>0.75954861111119165</c:v>
                </c:pt>
                <c:pt idx="4376">
                  <c:v>0.75972222222230201</c:v>
                </c:pt>
                <c:pt idx="4377">
                  <c:v>0.75989583333341515</c:v>
                </c:pt>
                <c:pt idx="4378">
                  <c:v>0.76006944444452473</c:v>
                </c:pt>
                <c:pt idx="4379">
                  <c:v>0.76024305555563465</c:v>
                </c:pt>
                <c:pt idx="4380">
                  <c:v>0.76041666666674568</c:v>
                </c:pt>
                <c:pt idx="4381">
                  <c:v>0.7605902777778567</c:v>
                </c:pt>
                <c:pt idx="4382">
                  <c:v>0.76076388888896751</c:v>
                </c:pt>
                <c:pt idx="4383">
                  <c:v>0.76093750000007965</c:v>
                </c:pt>
                <c:pt idx="4384">
                  <c:v>0.76111111111119112</c:v>
                </c:pt>
                <c:pt idx="4385">
                  <c:v>0.7612847222223017</c:v>
                </c:pt>
                <c:pt idx="4386">
                  <c:v>0.76145833333341373</c:v>
                </c:pt>
                <c:pt idx="4387">
                  <c:v>0.7616319444445252</c:v>
                </c:pt>
                <c:pt idx="4388">
                  <c:v>0.76180555555563556</c:v>
                </c:pt>
                <c:pt idx="4389">
                  <c:v>0.76197916666674692</c:v>
                </c:pt>
                <c:pt idx="4390">
                  <c:v>0.7621527777778565</c:v>
                </c:pt>
                <c:pt idx="4391">
                  <c:v>0.76232638888896709</c:v>
                </c:pt>
                <c:pt idx="4392">
                  <c:v>0.76250000000008022</c:v>
                </c:pt>
                <c:pt idx="4393">
                  <c:v>0.76267361111119236</c:v>
                </c:pt>
                <c:pt idx="4394">
                  <c:v>0.76284722222230283</c:v>
                </c:pt>
                <c:pt idx="4395">
                  <c:v>0.76302083333341519</c:v>
                </c:pt>
                <c:pt idx="4396">
                  <c:v>0.76319444444452555</c:v>
                </c:pt>
                <c:pt idx="4397">
                  <c:v>0.76336805555563492</c:v>
                </c:pt>
                <c:pt idx="4398">
                  <c:v>0.76354166666674739</c:v>
                </c:pt>
                <c:pt idx="4399">
                  <c:v>0.76371527777785764</c:v>
                </c:pt>
                <c:pt idx="4400">
                  <c:v>0.76388888888896833</c:v>
                </c:pt>
                <c:pt idx="4401">
                  <c:v>0.76406250000007969</c:v>
                </c:pt>
                <c:pt idx="4402">
                  <c:v>0.76423611111119061</c:v>
                </c:pt>
                <c:pt idx="4403">
                  <c:v>0.76440972222230175</c:v>
                </c:pt>
                <c:pt idx="4404">
                  <c:v>0.76458333333341377</c:v>
                </c:pt>
                <c:pt idx="4405">
                  <c:v>0.76475694444452513</c:v>
                </c:pt>
                <c:pt idx="4406">
                  <c:v>0.76493055555563561</c:v>
                </c:pt>
                <c:pt idx="4407">
                  <c:v>0.76510416666674663</c:v>
                </c:pt>
                <c:pt idx="4408">
                  <c:v>0.76527777777785744</c:v>
                </c:pt>
                <c:pt idx="4409">
                  <c:v>0.76545138888896858</c:v>
                </c:pt>
                <c:pt idx="4410">
                  <c:v>0.76562500000008182</c:v>
                </c:pt>
                <c:pt idx="4411">
                  <c:v>0.76579861111119307</c:v>
                </c:pt>
                <c:pt idx="4412">
                  <c:v>0.76597222222230288</c:v>
                </c:pt>
                <c:pt idx="4413">
                  <c:v>0.76614583333341602</c:v>
                </c:pt>
                <c:pt idx="4414">
                  <c:v>0.7663194444445256</c:v>
                </c:pt>
                <c:pt idx="4415">
                  <c:v>0.76649305555563563</c:v>
                </c:pt>
                <c:pt idx="4416">
                  <c:v>0.76666666666674665</c:v>
                </c:pt>
                <c:pt idx="4417">
                  <c:v>0.76684027777785868</c:v>
                </c:pt>
                <c:pt idx="4418">
                  <c:v>0.76701388888896849</c:v>
                </c:pt>
                <c:pt idx="4419">
                  <c:v>0.76718750000008062</c:v>
                </c:pt>
                <c:pt idx="4420">
                  <c:v>0.76736111111119165</c:v>
                </c:pt>
                <c:pt idx="4421">
                  <c:v>0.76753472222230223</c:v>
                </c:pt>
                <c:pt idx="4422">
                  <c:v>0.76770833333341537</c:v>
                </c:pt>
                <c:pt idx="4423">
                  <c:v>0.76788194444452584</c:v>
                </c:pt>
                <c:pt idx="4424">
                  <c:v>0.76805555555563565</c:v>
                </c:pt>
                <c:pt idx="4425">
                  <c:v>0.76822916666674779</c:v>
                </c:pt>
                <c:pt idx="4426">
                  <c:v>0.76840277777785759</c:v>
                </c:pt>
                <c:pt idx="4427">
                  <c:v>0.76857638888896795</c:v>
                </c:pt>
                <c:pt idx="4428">
                  <c:v>0.76875000000008176</c:v>
                </c:pt>
                <c:pt idx="4429">
                  <c:v>0.76892361111119334</c:v>
                </c:pt>
                <c:pt idx="4430">
                  <c:v>0.7690972222223037</c:v>
                </c:pt>
                <c:pt idx="4431">
                  <c:v>0.76927083333341584</c:v>
                </c:pt>
                <c:pt idx="4432">
                  <c:v>0.76944444444452631</c:v>
                </c:pt>
                <c:pt idx="4433">
                  <c:v>0.76961805555563689</c:v>
                </c:pt>
                <c:pt idx="4434">
                  <c:v>0.76979166666674903</c:v>
                </c:pt>
                <c:pt idx="4435">
                  <c:v>0.76996527777785861</c:v>
                </c:pt>
                <c:pt idx="4436">
                  <c:v>0.77013888888896842</c:v>
                </c:pt>
                <c:pt idx="4437">
                  <c:v>0.77031250000007978</c:v>
                </c:pt>
                <c:pt idx="4438">
                  <c:v>0.77048611111119159</c:v>
                </c:pt>
                <c:pt idx="4439">
                  <c:v>0.77065972222230295</c:v>
                </c:pt>
                <c:pt idx="4440">
                  <c:v>0.77083333333341475</c:v>
                </c:pt>
                <c:pt idx="4441">
                  <c:v>0.77100694444452522</c:v>
                </c:pt>
                <c:pt idx="4442">
                  <c:v>0.77118055555563558</c:v>
                </c:pt>
                <c:pt idx="4443">
                  <c:v>0.7713541666667475</c:v>
                </c:pt>
                <c:pt idx="4444">
                  <c:v>0.77152777777785775</c:v>
                </c:pt>
                <c:pt idx="4445">
                  <c:v>0.77170138888896889</c:v>
                </c:pt>
                <c:pt idx="4446">
                  <c:v>0.77187500000008202</c:v>
                </c:pt>
                <c:pt idx="4447">
                  <c:v>0.77204861111119316</c:v>
                </c:pt>
                <c:pt idx="4448">
                  <c:v>0.77222222222230319</c:v>
                </c:pt>
                <c:pt idx="4449">
                  <c:v>0.7723958333334161</c:v>
                </c:pt>
                <c:pt idx="4450">
                  <c:v>0.77256944444452569</c:v>
                </c:pt>
                <c:pt idx="4451">
                  <c:v>0.77274305555563683</c:v>
                </c:pt>
                <c:pt idx="4452">
                  <c:v>0.77291666666674752</c:v>
                </c:pt>
                <c:pt idx="4453">
                  <c:v>0.77309027777785888</c:v>
                </c:pt>
                <c:pt idx="4454">
                  <c:v>0.77326388888896846</c:v>
                </c:pt>
                <c:pt idx="4455">
                  <c:v>0.77343750000008049</c:v>
                </c:pt>
                <c:pt idx="4456">
                  <c:v>0.77361111111119285</c:v>
                </c:pt>
                <c:pt idx="4457">
                  <c:v>0.77378472222230343</c:v>
                </c:pt>
                <c:pt idx="4458">
                  <c:v>0.77395833333341568</c:v>
                </c:pt>
                <c:pt idx="4459">
                  <c:v>0.77413194444452582</c:v>
                </c:pt>
                <c:pt idx="4460">
                  <c:v>0.77430555555563652</c:v>
                </c:pt>
                <c:pt idx="4461">
                  <c:v>0.77447916666674799</c:v>
                </c:pt>
                <c:pt idx="4462">
                  <c:v>0.77465277777785857</c:v>
                </c:pt>
                <c:pt idx="4463">
                  <c:v>0.77482638888896915</c:v>
                </c:pt>
                <c:pt idx="4464">
                  <c:v>0.77500000000008185</c:v>
                </c:pt>
                <c:pt idx="4465">
                  <c:v>0.77517361111119321</c:v>
                </c:pt>
                <c:pt idx="4466">
                  <c:v>0.7753472222223039</c:v>
                </c:pt>
                <c:pt idx="4467">
                  <c:v>0.77552083333341604</c:v>
                </c:pt>
                <c:pt idx="4468">
                  <c:v>0.77569444444452706</c:v>
                </c:pt>
                <c:pt idx="4469">
                  <c:v>0.77586805555563709</c:v>
                </c:pt>
                <c:pt idx="4470">
                  <c:v>0.77604166666674912</c:v>
                </c:pt>
                <c:pt idx="4471">
                  <c:v>0.77621527777785859</c:v>
                </c:pt>
                <c:pt idx="4472">
                  <c:v>0.77638888888897051</c:v>
                </c:pt>
                <c:pt idx="4473">
                  <c:v>0.77656250000008076</c:v>
                </c:pt>
                <c:pt idx="4474">
                  <c:v>0.7767361111111929</c:v>
                </c:pt>
                <c:pt idx="4475">
                  <c:v>0.77690972222230392</c:v>
                </c:pt>
                <c:pt idx="4476">
                  <c:v>0.77708333333341517</c:v>
                </c:pt>
                <c:pt idx="4477">
                  <c:v>0.7772569444445262</c:v>
                </c:pt>
                <c:pt idx="4478">
                  <c:v>0.77743055555563656</c:v>
                </c:pt>
                <c:pt idx="4479">
                  <c:v>0.7776041666667487</c:v>
                </c:pt>
                <c:pt idx="4480">
                  <c:v>0.7777777777778595</c:v>
                </c:pt>
                <c:pt idx="4481">
                  <c:v>0.77795138888897053</c:v>
                </c:pt>
                <c:pt idx="4482">
                  <c:v>0.77812500000008278</c:v>
                </c:pt>
                <c:pt idx="4483">
                  <c:v>0.77829861111119403</c:v>
                </c:pt>
                <c:pt idx="4484">
                  <c:v>0.7784722222223035</c:v>
                </c:pt>
                <c:pt idx="4485">
                  <c:v>0.77864583333341775</c:v>
                </c:pt>
                <c:pt idx="4486">
                  <c:v>0.77881944444452733</c:v>
                </c:pt>
                <c:pt idx="4487">
                  <c:v>0.77899305555563791</c:v>
                </c:pt>
                <c:pt idx="4488">
                  <c:v>0.7791666666667485</c:v>
                </c:pt>
                <c:pt idx="4489">
                  <c:v>0.77934027777785952</c:v>
                </c:pt>
                <c:pt idx="4490">
                  <c:v>0.77951388888897011</c:v>
                </c:pt>
                <c:pt idx="4491">
                  <c:v>0.77968750000008213</c:v>
                </c:pt>
                <c:pt idx="4492">
                  <c:v>0.77986111111119361</c:v>
                </c:pt>
                <c:pt idx="4493">
                  <c:v>0.78003472222230419</c:v>
                </c:pt>
                <c:pt idx="4494">
                  <c:v>0.78020833333341622</c:v>
                </c:pt>
                <c:pt idx="4495">
                  <c:v>0.78038194444452669</c:v>
                </c:pt>
                <c:pt idx="4496">
                  <c:v>0.78055555555563749</c:v>
                </c:pt>
                <c:pt idx="4497">
                  <c:v>0.78072916666674874</c:v>
                </c:pt>
                <c:pt idx="4498">
                  <c:v>0.78090277777785899</c:v>
                </c:pt>
                <c:pt idx="4499">
                  <c:v>0.78107638888897057</c:v>
                </c:pt>
                <c:pt idx="4500">
                  <c:v>0.7812500000000826</c:v>
                </c:pt>
                <c:pt idx="4501">
                  <c:v>0.78142361111119363</c:v>
                </c:pt>
                <c:pt idx="4502">
                  <c:v>0.78159722222230443</c:v>
                </c:pt>
                <c:pt idx="4503">
                  <c:v>0.78177083333341757</c:v>
                </c:pt>
                <c:pt idx="4504">
                  <c:v>0.78194444444452782</c:v>
                </c:pt>
                <c:pt idx="4505">
                  <c:v>0.78211805555563751</c:v>
                </c:pt>
                <c:pt idx="4506">
                  <c:v>0.78229166666674965</c:v>
                </c:pt>
                <c:pt idx="4507">
                  <c:v>0.78246527777785957</c:v>
                </c:pt>
                <c:pt idx="4508">
                  <c:v>0.7826388888889716</c:v>
                </c:pt>
                <c:pt idx="4509">
                  <c:v>0.7828125000000824</c:v>
                </c:pt>
                <c:pt idx="4510">
                  <c:v>0.78298611111119354</c:v>
                </c:pt>
                <c:pt idx="4511">
                  <c:v>0.78315972222230468</c:v>
                </c:pt>
                <c:pt idx="4512">
                  <c:v>0.78333333333341582</c:v>
                </c:pt>
                <c:pt idx="4513">
                  <c:v>0.78350694444452651</c:v>
                </c:pt>
                <c:pt idx="4514">
                  <c:v>0.78368055555563809</c:v>
                </c:pt>
                <c:pt idx="4515">
                  <c:v>0.78385416666674923</c:v>
                </c:pt>
                <c:pt idx="4516">
                  <c:v>0.78402777777786037</c:v>
                </c:pt>
                <c:pt idx="4517">
                  <c:v>0.78420138888897151</c:v>
                </c:pt>
                <c:pt idx="4518">
                  <c:v>0.78437500000008265</c:v>
                </c:pt>
                <c:pt idx="4519">
                  <c:v>0.78454861111119478</c:v>
                </c:pt>
                <c:pt idx="4520">
                  <c:v>0.78472222222230492</c:v>
                </c:pt>
                <c:pt idx="4521">
                  <c:v>0.78489583333341839</c:v>
                </c:pt>
                <c:pt idx="4522">
                  <c:v>0.78506944444452764</c:v>
                </c:pt>
                <c:pt idx="4523">
                  <c:v>0.78524305555563834</c:v>
                </c:pt>
                <c:pt idx="4524">
                  <c:v>0.78541666666674947</c:v>
                </c:pt>
                <c:pt idx="4525">
                  <c:v>0.7855902777778605</c:v>
                </c:pt>
                <c:pt idx="4526">
                  <c:v>0.78576388888897153</c:v>
                </c:pt>
                <c:pt idx="4527">
                  <c:v>0.78593750000008289</c:v>
                </c:pt>
                <c:pt idx="4528">
                  <c:v>0.78611111111119403</c:v>
                </c:pt>
                <c:pt idx="4529">
                  <c:v>0.78628472222230517</c:v>
                </c:pt>
                <c:pt idx="4530">
                  <c:v>0.78645833333341664</c:v>
                </c:pt>
                <c:pt idx="4531">
                  <c:v>0.78663194444452833</c:v>
                </c:pt>
                <c:pt idx="4532">
                  <c:v>0.78680555555563869</c:v>
                </c:pt>
                <c:pt idx="4533">
                  <c:v>0.78697916666674972</c:v>
                </c:pt>
                <c:pt idx="4534">
                  <c:v>0.78715277777785986</c:v>
                </c:pt>
                <c:pt idx="4535">
                  <c:v>0.78732638888897111</c:v>
                </c:pt>
                <c:pt idx="4536">
                  <c:v>0.78750000000008313</c:v>
                </c:pt>
                <c:pt idx="4537">
                  <c:v>0.7876736111111956</c:v>
                </c:pt>
                <c:pt idx="4538">
                  <c:v>0.78784722222230563</c:v>
                </c:pt>
                <c:pt idx="4539">
                  <c:v>0.78802083333341832</c:v>
                </c:pt>
                <c:pt idx="4540">
                  <c:v>0.78819444444452869</c:v>
                </c:pt>
                <c:pt idx="4541">
                  <c:v>0.78836805555563849</c:v>
                </c:pt>
                <c:pt idx="4542">
                  <c:v>0.78854166666675063</c:v>
                </c:pt>
                <c:pt idx="4543">
                  <c:v>0.7887152777778611</c:v>
                </c:pt>
                <c:pt idx="4544">
                  <c:v>0.78888888888897224</c:v>
                </c:pt>
                <c:pt idx="4545">
                  <c:v>0.78906250000008338</c:v>
                </c:pt>
                <c:pt idx="4546">
                  <c:v>0.78923611111119452</c:v>
                </c:pt>
                <c:pt idx="4547">
                  <c:v>0.78940972222230554</c:v>
                </c:pt>
                <c:pt idx="4548">
                  <c:v>0.78958333333341679</c:v>
                </c:pt>
                <c:pt idx="4549">
                  <c:v>0.78975694444452793</c:v>
                </c:pt>
                <c:pt idx="4550">
                  <c:v>0.78993055555563907</c:v>
                </c:pt>
                <c:pt idx="4551">
                  <c:v>0.79010416666675021</c:v>
                </c:pt>
                <c:pt idx="4552">
                  <c:v>0.79027777777786057</c:v>
                </c:pt>
                <c:pt idx="4553">
                  <c:v>0.79045138888897248</c:v>
                </c:pt>
                <c:pt idx="4554">
                  <c:v>0.79062500000008484</c:v>
                </c:pt>
                <c:pt idx="4555">
                  <c:v>0.79079861111119643</c:v>
                </c:pt>
                <c:pt idx="4556">
                  <c:v>0.7909722222223059</c:v>
                </c:pt>
                <c:pt idx="4557">
                  <c:v>0.79114583333341915</c:v>
                </c:pt>
                <c:pt idx="4558">
                  <c:v>0.79131944444452862</c:v>
                </c:pt>
                <c:pt idx="4559">
                  <c:v>0.79149305555563931</c:v>
                </c:pt>
                <c:pt idx="4560">
                  <c:v>0.79166666666675045</c:v>
                </c:pt>
                <c:pt idx="4561">
                  <c:v>0.7918402777778617</c:v>
                </c:pt>
                <c:pt idx="4562">
                  <c:v>0.79201388888897251</c:v>
                </c:pt>
                <c:pt idx="4563">
                  <c:v>0.79218750000008387</c:v>
                </c:pt>
                <c:pt idx="4564">
                  <c:v>0.792361111111195</c:v>
                </c:pt>
                <c:pt idx="4565">
                  <c:v>0.79253472222230559</c:v>
                </c:pt>
                <c:pt idx="4566">
                  <c:v>0.79270833333341872</c:v>
                </c:pt>
                <c:pt idx="4567">
                  <c:v>0.79288194444452864</c:v>
                </c:pt>
                <c:pt idx="4568">
                  <c:v>0.79305555555563967</c:v>
                </c:pt>
                <c:pt idx="4569">
                  <c:v>0.7932291666667507</c:v>
                </c:pt>
                <c:pt idx="4570">
                  <c:v>0.7934027777778605</c:v>
                </c:pt>
                <c:pt idx="4571">
                  <c:v>0.79357638888897197</c:v>
                </c:pt>
                <c:pt idx="4572">
                  <c:v>0.793750000000085</c:v>
                </c:pt>
                <c:pt idx="4573">
                  <c:v>0.79392361111119636</c:v>
                </c:pt>
                <c:pt idx="4574">
                  <c:v>0.79409722222230661</c:v>
                </c:pt>
                <c:pt idx="4575">
                  <c:v>0.79427083333341908</c:v>
                </c:pt>
                <c:pt idx="4576">
                  <c:v>0.79444444444452955</c:v>
                </c:pt>
                <c:pt idx="4577">
                  <c:v>0.7946180555556398</c:v>
                </c:pt>
                <c:pt idx="4578">
                  <c:v>0.79479166666675205</c:v>
                </c:pt>
                <c:pt idx="4579">
                  <c:v>0.79496527777786208</c:v>
                </c:pt>
                <c:pt idx="4580">
                  <c:v>0.79513888888897322</c:v>
                </c:pt>
                <c:pt idx="4581">
                  <c:v>0.79531250000008358</c:v>
                </c:pt>
                <c:pt idx="4582">
                  <c:v>0.79548611111119549</c:v>
                </c:pt>
                <c:pt idx="4583">
                  <c:v>0.79565972222230663</c:v>
                </c:pt>
                <c:pt idx="4584">
                  <c:v>0.79583333333341866</c:v>
                </c:pt>
                <c:pt idx="4585">
                  <c:v>0.79600694444452891</c:v>
                </c:pt>
                <c:pt idx="4586">
                  <c:v>0.79618055555563949</c:v>
                </c:pt>
                <c:pt idx="4587">
                  <c:v>0.79635416666675118</c:v>
                </c:pt>
                <c:pt idx="4588">
                  <c:v>0.79652777777786143</c:v>
                </c:pt>
                <c:pt idx="4589">
                  <c:v>0.79670138888897368</c:v>
                </c:pt>
                <c:pt idx="4590">
                  <c:v>0.79687500000008571</c:v>
                </c:pt>
                <c:pt idx="4591">
                  <c:v>0.79704861111119696</c:v>
                </c:pt>
                <c:pt idx="4592">
                  <c:v>0.79722222222230688</c:v>
                </c:pt>
                <c:pt idx="4593">
                  <c:v>0.79739583333342001</c:v>
                </c:pt>
                <c:pt idx="4594">
                  <c:v>0.79756944444452915</c:v>
                </c:pt>
                <c:pt idx="4595">
                  <c:v>0.79774305555564062</c:v>
                </c:pt>
                <c:pt idx="4596">
                  <c:v>0.79791666666675143</c:v>
                </c:pt>
                <c:pt idx="4597">
                  <c:v>0.79809027777786268</c:v>
                </c:pt>
                <c:pt idx="4598">
                  <c:v>0.79826388888897359</c:v>
                </c:pt>
                <c:pt idx="4599">
                  <c:v>0.79843750000008451</c:v>
                </c:pt>
                <c:pt idx="4600">
                  <c:v>0.79861111111119665</c:v>
                </c:pt>
                <c:pt idx="4601">
                  <c:v>0.79878472222230712</c:v>
                </c:pt>
                <c:pt idx="4602">
                  <c:v>0.79895833333341948</c:v>
                </c:pt>
                <c:pt idx="4603">
                  <c:v>0.79913194444452962</c:v>
                </c:pt>
                <c:pt idx="4604">
                  <c:v>0.79930555555564053</c:v>
                </c:pt>
                <c:pt idx="4605">
                  <c:v>0.79947916666675167</c:v>
                </c:pt>
                <c:pt idx="4606">
                  <c:v>0.79965277777786259</c:v>
                </c:pt>
                <c:pt idx="4607">
                  <c:v>0.79982638888897351</c:v>
                </c:pt>
                <c:pt idx="4608">
                  <c:v>0.80000000000008564</c:v>
                </c:pt>
                <c:pt idx="4609">
                  <c:v>0.80017361111119722</c:v>
                </c:pt>
                <c:pt idx="4610">
                  <c:v>0.8003472222223077</c:v>
                </c:pt>
                <c:pt idx="4611">
                  <c:v>0.80052083333341983</c:v>
                </c:pt>
                <c:pt idx="4612">
                  <c:v>0.80069444444453108</c:v>
                </c:pt>
                <c:pt idx="4613">
                  <c:v>0.80086805555564078</c:v>
                </c:pt>
                <c:pt idx="4614">
                  <c:v>0.80104166666675303</c:v>
                </c:pt>
                <c:pt idx="4615">
                  <c:v>0.80121527777786306</c:v>
                </c:pt>
                <c:pt idx="4616">
                  <c:v>0.80138888888897419</c:v>
                </c:pt>
                <c:pt idx="4617">
                  <c:v>0.80156250000008444</c:v>
                </c:pt>
                <c:pt idx="4618">
                  <c:v>0.80173611111119669</c:v>
                </c:pt>
                <c:pt idx="4619">
                  <c:v>0.80190972222230761</c:v>
                </c:pt>
                <c:pt idx="4620">
                  <c:v>0.80208333333341875</c:v>
                </c:pt>
                <c:pt idx="4621">
                  <c:v>0.80225694444452988</c:v>
                </c:pt>
                <c:pt idx="4622">
                  <c:v>0.80243055555564058</c:v>
                </c:pt>
                <c:pt idx="4623">
                  <c:v>0.80260416666675261</c:v>
                </c:pt>
                <c:pt idx="4624">
                  <c:v>0.8027777777778633</c:v>
                </c:pt>
                <c:pt idx="4625">
                  <c:v>0.80295138888897444</c:v>
                </c:pt>
                <c:pt idx="4626">
                  <c:v>0.80312500000008669</c:v>
                </c:pt>
                <c:pt idx="4627">
                  <c:v>0.80329861111119782</c:v>
                </c:pt>
                <c:pt idx="4628">
                  <c:v>0.80347222222230752</c:v>
                </c:pt>
                <c:pt idx="4629">
                  <c:v>0.80364583333342166</c:v>
                </c:pt>
                <c:pt idx="4630">
                  <c:v>0.80381944444453113</c:v>
                </c:pt>
                <c:pt idx="4631">
                  <c:v>0.8039930555556416</c:v>
                </c:pt>
                <c:pt idx="4632">
                  <c:v>0.80416666666675241</c:v>
                </c:pt>
                <c:pt idx="4633">
                  <c:v>0.80434027777786354</c:v>
                </c:pt>
                <c:pt idx="4634">
                  <c:v>0.80451388888897457</c:v>
                </c:pt>
                <c:pt idx="4635">
                  <c:v>0.80468750000008582</c:v>
                </c:pt>
                <c:pt idx="4636">
                  <c:v>0.80486111111119762</c:v>
                </c:pt>
                <c:pt idx="4637">
                  <c:v>0.8050347222223081</c:v>
                </c:pt>
                <c:pt idx="4638">
                  <c:v>0.80520833333342023</c:v>
                </c:pt>
                <c:pt idx="4639">
                  <c:v>0.8053819444445306</c:v>
                </c:pt>
                <c:pt idx="4640">
                  <c:v>0.80555555555564151</c:v>
                </c:pt>
                <c:pt idx="4641">
                  <c:v>0.80572916666675265</c:v>
                </c:pt>
                <c:pt idx="4642">
                  <c:v>0.80590277777786357</c:v>
                </c:pt>
                <c:pt idx="4643">
                  <c:v>0.80607638888897459</c:v>
                </c:pt>
                <c:pt idx="4644">
                  <c:v>0.80625000000008662</c:v>
                </c:pt>
                <c:pt idx="4645">
                  <c:v>0.80642361111119765</c:v>
                </c:pt>
                <c:pt idx="4646">
                  <c:v>0.80659722222230834</c:v>
                </c:pt>
                <c:pt idx="4647">
                  <c:v>0.8067708333334217</c:v>
                </c:pt>
                <c:pt idx="4648">
                  <c:v>0.80694444444453184</c:v>
                </c:pt>
                <c:pt idx="4649">
                  <c:v>0.80711805555564176</c:v>
                </c:pt>
                <c:pt idx="4650">
                  <c:v>0.80729166666675389</c:v>
                </c:pt>
                <c:pt idx="4651">
                  <c:v>0.80746527777786359</c:v>
                </c:pt>
                <c:pt idx="4652">
                  <c:v>0.80763888888897561</c:v>
                </c:pt>
                <c:pt idx="4653">
                  <c:v>0.80781250000008631</c:v>
                </c:pt>
                <c:pt idx="4654">
                  <c:v>0.80798611111119745</c:v>
                </c:pt>
                <c:pt idx="4655">
                  <c:v>0.8081597222223087</c:v>
                </c:pt>
                <c:pt idx="4656">
                  <c:v>0.80833333333341972</c:v>
                </c:pt>
                <c:pt idx="4657">
                  <c:v>0.80850694444453086</c:v>
                </c:pt>
                <c:pt idx="4658">
                  <c:v>0.808680555555642</c:v>
                </c:pt>
                <c:pt idx="4659">
                  <c:v>0.80885416666675314</c:v>
                </c:pt>
                <c:pt idx="4660">
                  <c:v>0.80902777777786428</c:v>
                </c:pt>
                <c:pt idx="4661">
                  <c:v>0.80920138888897541</c:v>
                </c:pt>
                <c:pt idx="4662">
                  <c:v>0.80937500000008744</c:v>
                </c:pt>
                <c:pt idx="4663">
                  <c:v>0.8095486111111988</c:v>
                </c:pt>
                <c:pt idx="4664">
                  <c:v>0.80972222222230883</c:v>
                </c:pt>
                <c:pt idx="4665">
                  <c:v>0.80989583333342252</c:v>
                </c:pt>
                <c:pt idx="4666">
                  <c:v>0.81006944444453199</c:v>
                </c:pt>
                <c:pt idx="4667">
                  <c:v>0.81024305555564224</c:v>
                </c:pt>
                <c:pt idx="4668">
                  <c:v>0.81041666666675338</c:v>
                </c:pt>
                <c:pt idx="4669">
                  <c:v>0.81059027777786452</c:v>
                </c:pt>
                <c:pt idx="4670">
                  <c:v>0.81076388888897566</c:v>
                </c:pt>
                <c:pt idx="4671">
                  <c:v>0.8109375000000868</c:v>
                </c:pt>
                <c:pt idx="4672">
                  <c:v>0.81111111111119794</c:v>
                </c:pt>
                <c:pt idx="4673">
                  <c:v>0.81128472222230907</c:v>
                </c:pt>
                <c:pt idx="4674">
                  <c:v>0.8114583333334211</c:v>
                </c:pt>
                <c:pt idx="4675">
                  <c:v>0.81163194444453235</c:v>
                </c:pt>
                <c:pt idx="4676">
                  <c:v>0.8118055555556426</c:v>
                </c:pt>
                <c:pt idx="4677">
                  <c:v>0.81197916666675363</c:v>
                </c:pt>
                <c:pt idx="4678">
                  <c:v>0.81215277777786377</c:v>
                </c:pt>
                <c:pt idx="4679">
                  <c:v>0.81232638888897557</c:v>
                </c:pt>
                <c:pt idx="4680">
                  <c:v>0.81250000000008704</c:v>
                </c:pt>
                <c:pt idx="4681">
                  <c:v>0.81267361111119962</c:v>
                </c:pt>
                <c:pt idx="4682">
                  <c:v>0.81284722222230965</c:v>
                </c:pt>
                <c:pt idx="4683">
                  <c:v>0.81302083333342245</c:v>
                </c:pt>
                <c:pt idx="4684">
                  <c:v>0.81319444444453282</c:v>
                </c:pt>
                <c:pt idx="4685">
                  <c:v>0.81336805555564251</c:v>
                </c:pt>
                <c:pt idx="4686">
                  <c:v>0.81354166666675465</c:v>
                </c:pt>
                <c:pt idx="4687">
                  <c:v>0.81371527777786501</c:v>
                </c:pt>
                <c:pt idx="4688">
                  <c:v>0.81388888888897615</c:v>
                </c:pt>
                <c:pt idx="4689">
                  <c:v>0.81406250000008729</c:v>
                </c:pt>
                <c:pt idx="4690">
                  <c:v>0.81423611111119842</c:v>
                </c:pt>
                <c:pt idx="4691">
                  <c:v>0.81440972222230967</c:v>
                </c:pt>
                <c:pt idx="4692">
                  <c:v>0.8145833333334207</c:v>
                </c:pt>
                <c:pt idx="4693">
                  <c:v>0.81475694444453184</c:v>
                </c:pt>
                <c:pt idx="4694">
                  <c:v>0.81493055555564298</c:v>
                </c:pt>
                <c:pt idx="4695">
                  <c:v>0.81510416666675412</c:v>
                </c:pt>
                <c:pt idx="4696">
                  <c:v>0.81527777777786459</c:v>
                </c:pt>
                <c:pt idx="4697">
                  <c:v>0.81545138888897639</c:v>
                </c:pt>
                <c:pt idx="4698">
                  <c:v>0.81562500000008908</c:v>
                </c:pt>
                <c:pt idx="4699">
                  <c:v>0.81579861111120033</c:v>
                </c:pt>
                <c:pt idx="4700">
                  <c:v>0.81597222222230981</c:v>
                </c:pt>
                <c:pt idx="4701">
                  <c:v>0.81614583333342305</c:v>
                </c:pt>
                <c:pt idx="4702">
                  <c:v>0.81631944444453264</c:v>
                </c:pt>
                <c:pt idx="4703">
                  <c:v>0.81649305555564322</c:v>
                </c:pt>
                <c:pt idx="4704">
                  <c:v>0.81666666666675469</c:v>
                </c:pt>
                <c:pt idx="4705">
                  <c:v>0.81684027777786561</c:v>
                </c:pt>
                <c:pt idx="4706">
                  <c:v>0.81701388888897652</c:v>
                </c:pt>
                <c:pt idx="4707">
                  <c:v>0.81718750000008777</c:v>
                </c:pt>
                <c:pt idx="4708">
                  <c:v>0.81736111111119891</c:v>
                </c:pt>
                <c:pt idx="4709">
                  <c:v>0.8175347222223095</c:v>
                </c:pt>
                <c:pt idx="4710">
                  <c:v>0.81770833333342274</c:v>
                </c:pt>
                <c:pt idx="4711">
                  <c:v>0.81788194444453322</c:v>
                </c:pt>
                <c:pt idx="4712">
                  <c:v>0.81805555555564369</c:v>
                </c:pt>
                <c:pt idx="4713">
                  <c:v>0.8182291666667546</c:v>
                </c:pt>
                <c:pt idx="4714">
                  <c:v>0.81840277777786463</c:v>
                </c:pt>
                <c:pt idx="4715">
                  <c:v>0.81857638888897599</c:v>
                </c:pt>
                <c:pt idx="4716">
                  <c:v>0.81875000000008902</c:v>
                </c:pt>
                <c:pt idx="4717">
                  <c:v>0.81892361111120004</c:v>
                </c:pt>
                <c:pt idx="4718">
                  <c:v>0.81909722222231063</c:v>
                </c:pt>
                <c:pt idx="4719">
                  <c:v>0.81927083333342321</c:v>
                </c:pt>
                <c:pt idx="4720">
                  <c:v>0.81944444444453368</c:v>
                </c:pt>
                <c:pt idx="4721">
                  <c:v>0.81961805555564371</c:v>
                </c:pt>
                <c:pt idx="4722">
                  <c:v>0.81979166666675618</c:v>
                </c:pt>
                <c:pt idx="4723">
                  <c:v>0.81996527777786599</c:v>
                </c:pt>
                <c:pt idx="4724">
                  <c:v>0.82013888888897712</c:v>
                </c:pt>
                <c:pt idx="4725">
                  <c:v>0.82031250000008826</c:v>
                </c:pt>
                <c:pt idx="4726">
                  <c:v>0.8204861111111994</c:v>
                </c:pt>
                <c:pt idx="4727">
                  <c:v>0.82065972222231065</c:v>
                </c:pt>
                <c:pt idx="4728">
                  <c:v>0.82083333333342257</c:v>
                </c:pt>
                <c:pt idx="4729">
                  <c:v>0.82100694444453282</c:v>
                </c:pt>
                <c:pt idx="4730">
                  <c:v>0.82118055555564351</c:v>
                </c:pt>
                <c:pt idx="4731">
                  <c:v>0.82135416666675509</c:v>
                </c:pt>
                <c:pt idx="4732">
                  <c:v>0.82152777777786556</c:v>
                </c:pt>
                <c:pt idx="4733">
                  <c:v>0.8217013888889777</c:v>
                </c:pt>
                <c:pt idx="4734">
                  <c:v>0.82187500000008984</c:v>
                </c:pt>
                <c:pt idx="4735">
                  <c:v>0.82204861111120064</c:v>
                </c:pt>
                <c:pt idx="4736">
                  <c:v>0.82222222222231078</c:v>
                </c:pt>
                <c:pt idx="4737">
                  <c:v>0.82239583333342392</c:v>
                </c:pt>
                <c:pt idx="4738">
                  <c:v>0.82256944444453362</c:v>
                </c:pt>
                <c:pt idx="4739">
                  <c:v>0.82274305555564464</c:v>
                </c:pt>
                <c:pt idx="4740">
                  <c:v>0.82291666666675534</c:v>
                </c:pt>
                <c:pt idx="4741">
                  <c:v>0.8230902777778667</c:v>
                </c:pt>
                <c:pt idx="4742">
                  <c:v>0.8232638888889775</c:v>
                </c:pt>
                <c:pt idx="4743">
                  <c:v>0.82343750000008853</c:v>
                </c:pt>
                <c:pt idx="4744">
                  <c:v>0.8236111111112</c:v>
                </c:pt>
                <c:pt idx="4745">
                  <c:v>0.82378472222231103</c:v>
                </c:pt>
                <c:pt idx="4746">
                  <c:v>0.82395833333342339</c:v>
                </c:pt>
                <c:pt idx="4747">
                  <c:v>0.82413194444453364</c:v>
                </c:pt>
                <c:pt idx="4748">
                  <c:v>0.82430555555564444</c:v>
                </c:pt>
                <c:pt idx="4749">
                  <c:v>0.82447916666675569</c:v>
                </c:pt>
                <c:pt idx="4750">
                  <c:v>0.8246527777778665</c:v>
                </c:pt>
                <c:pt idx="4751">
                  <c:v>0.82482638888897786</c:v>
                </c:pt>
                <c:pt idx="4752">
                  <c:v>0.82500000000008988</c:v>
                </c:pt>
                <c:pt idx="4753">
                  <c:v>0.82517361111120013</c:v>
                </c:pt>
                <c:pt idx="4754">
                  <c:v>0.82534722222231161</c:v>
                </c:pt>
                <c:pt idx="4755">
                  <c:v>0.82552083333342374</c:v>
                </c:pt>
                <c:pt idx="4756">
                  <c:v>0.82569444444453532</c:v>
                </c:pt>
                <c:pt idx="4757">
                  <c:v>0.82586805555564469</c:v>
                </c:pt>
                <c:pt idx="4758">
                  <c:v>0.82604166666675694</c:v>
                </c:pt>
                <c:pt idx="4759">
                  <c:v>0.82621527777786696</c:v>
                </c:pt>
                <c:pt idx="4760">
                  <c:v>0.8263888888889781</c:v>
                </c:pt>
                <c:pt idx="4761">
                  <c:v>0.82656250000008857</c:v>
                </c:pt>
                <c:pt idx="4762">
                  <c:v>0.82673611111120038</c:v>
                </c:pt>
                <c:pt idx="4763">
                  <c:v>0.82690972222231163</c:v>
                </c:pt>
                <c:pt idx="4764">
                  <c:v>0.82708333333342265</c:v>
                </c:pt>
                <c:pt idx="4765">
                  <c:v>0.82725694444453379</c:v>
                </c:pt>
                <c:pt idx="4766">
                  <c:v>0.82743055555564449</c:v>
                </c:pt>
                <c:pt idx="4767">
                  <c:v>0.82760416666675662</c:v>
                </c:pt>
                <c:pt idx="4768">
                  <c:v>0.82777777777786721</c:v>
                </c:pt>
                <c:pt idx="4769">
                  <c:v>0.82795138888897835</c:v>
                </c:pt>
                <c:pt idx="4770">
                  <c:v>0.82812500000009071</c:v>
                </c:pt>
                <c:pt idx="4771">
                  <c:v>0.82829861111120062</c:v>
                </c:pt>
                <c:pt idx="4772">
                  <c:v>0.82847222222231176</c:v>
                </c:pt>
                <c:pt idx="4773">
                  <c:v>0.82864583333342567</c:v>
                </c:pt>
                <c:pt idx="4774">
                  <c:v>0.82881944444453515</c:v>
                </c:pt>
                <c:pt idx="4775">
                  <c:v>0.82899305555564562</c:v>
                </c:pt>
                <c:pt idx="4776">
                  <c:v>0.82916666666675631</c:v>
                </c:pt>
                <c:pt idx="4777">
                  <c:v>0.82934027777786745</c:v>
                </c:pt>
                <c:pt idx="4778">
                  <c:v>0.82951388888897859</c:v>
                </c:pt>
                <c:pt idx="4779">
                  <c:v>0.82968750000008973</c:v>
                </c:pt>
                <c:pt idx="4780">
                  <c:v>0.82986111111120087</c:v>
                </c:pt>
                <c:pt idx="4781">
                  <c:v>0.830034722222312</c:v>
                </c:pt>
                <c:pt idx="4782">
                  <c:v>0.83020833333342425</c:v>
                </c:pt>
                <c:pt idx="4783">
                  <c:v>0.83038194444453461</c:v>
                </c:pt>
                <c:pt idx="4784">
                  <c:v>0.83055555555564542</c:v>
                </c:pt>
                <c:pt idx="4785">
                  <c:v>0.83072916666675756</c:v>
                </c:pt>
                <c:pt idx="4786">
                  <c:v>0.83090277777786758</c:v>
                </c:pt>
                <c:pt idx="4787">
                  <c:v>0.8310763888889785</c:v>
                </c:pt>
                <c:pt idx="4788">
                  <c:v>0.83125000000009064</c:v>
                </c:pt>
                <c:pt idx="4789">
                  <c:v>0.83142361111120111</c:v>
                </c:pt>
                <c:pt idx="4790">
                  <c:v>0.83159722222231225</c:v>
                </c:pt>
                <c:pt idx="4791">
                  <c:v>0.83177083333342561</c:v>
                </c:pt>
                <c:pt idx="4792">
                  <c:v>0.83194444444453608</c:v>
                </c:pt>
                <c:pt idx="4793">
                  <c:v>0.83211805555564566</c:v>
                </c:pt>
                <c:pt idx="4794">
                  <c:v>0.83229166666675791</c:v>
                </c:pt>
                <c:pt idx="4795">
                  <c:v>0.8324652777778675</c:v>
                </c:pt>
                <c:pt idx="4796">
                  <c:v>0.83263888888897963</c:v>
                </c:pt>
                <c:pt idx="4797">
                  <c:v>0.83281250000009022</c:v>
                </c:pt>
                <c:pt idx="4798">
                  <c:v>0.83298611111120058</c:v>
                </c:pt>
                <c:pt idx="4799">
                  <c:v>0.8331597222223126</c:v>
                </c:pt>
                <c:pt idx="4800">
                  <c:v>0.83333333333342363</c:v>
                </c:pt>
                <c:pt idx="4801">
                  <c:v>0.83350694444453477</c:v>
                </c:pt>
                <c:pt idx="4802">
                  <c:v>0.83368055555564591</c:v>
                </c:pt>
                <c:pt idx="4803">
                  <c:v>0.83385416666675705</c:v>
                </c:pt>
                <c:pt idx="4804">
                  <c:v>0.83402777777786818</c:v>
                </c:pt>
                <c:pt idx="4805">
                  <c:v>0.83420138888897932</c:v>
                </c:pt>
                <c:pt idx="4806">
                  <c:v>0.83437500000009146</c:v>
                </c:pt>
                <c:pt idx="4807">
                  <c:v>0.8345486111112016</c:v>
                </c:pt>
                <c:pt idx="4808">
                  <c:v>0.83472222222231274</c:v>
                </c:pt>
                <c:pt idx="4809">
                  <c:v>0.83489583333342654</c:v>
                </c:pt>
                <c:pt idx="4810">
                  <c:v>0.83506944444453601</c:v>
                </c:pt>
                <c:pt idx="4811">
                  <c:v>0.83524305555564615</c:v>
                </c:pt>
                <c:pt idx="4812">
                  <c:v>0.83541666666675729</c:v>
                </c:pt>
                <c:pt idx="4813">
                  <c:v>0.83559027777786843</c:v>
                </c:pt>
                <c:pt idx="4814">
                  <c:v>0.83576388888897968</c:v>
                </c:pt>
                <c:pt idx="4815">
                  <c:v>0.83593750000009071</c:v>
                </c:pt>
                <c:pt idx="4816">
                  <c:v>0.83611111111120151</c:v>
                </c:pt>
                <c:pt idx="4817">
                  <c:v>0.83628472222231298</c:v>
                </c:pt>
                <c:pt idx="4818">
                  <c:v>0.83645833333342512</c:v>
                </c:pt>
                <c:pt idx="4819">
                  <c:v>0.83663194444453648</c:v>
                </c:pt>
                <c:pt idx="4820">
                  <c:v>0.83680555555564662</c:v>
                </c:pt>
                <c:pt idx="4821">
                  <c:v>0.83697916666675765</c:v>
                </c:pt>
                <c:pt idx="4822">
                  <c:v>0.83715277777786856</c:v>
                </c:pt>
                <c:pt idx="4823">
                  <c:v>0.83732638888897959</c:v>
                </c:pt>
                <c:pt idx="4824">
                  <c:v>0.83750000000009095</c:v>
                </c:pt>
                <c:pt idx="4825">
                  <c:v>0.83767361111120264</c:v>
                </c:pt>
                <c:pt idx="4826">
                  <c:v>0.83784722222231423</c:v>
                </c:pt>
                <c:pt idx="4827">
                  <c:v>0.83802083333342636</c:v>
                </c:pt>
                <c:pt idx="4828">
                  <c:v>0.83819444444453683</c:v>
                </c:pt>
                <c:pt idx="4829">
                  <c:v>0.83836805555564653</c:v>
                </c:pt>
                <c:pt idx="4830">
                  <c:v>0.83854166666675878</c:v>
                </c:pt>
                <c:pt idx="4831">
                  <c:v>0.83871527777786892</c:v>
                </c:pt>
                <c:pt idx="4832">
                  <c:v>0.83888888888898061</c:v>
                </c:pt>
                <c:pt idx="4833">
                  <c:v>0.83906250000009119</c:v>
                </c:pt>
                <c:pt idx="4834">
                  <c:v>0.83923611111120144</c:v>
                </c:pt>
                <c:pt idx="4835">
                  <c:v>0.83940972222231369</c:v>
                </c:pt>
                <c:pt idx="4836">
                  <c:v>0.83958333333342461</c:v>
                </c:pt>
                <c:pt idx="4837">
                  <c:v>0.83975694444453575</c:v>
                </c:pt>
                <c:pt idx="4838">
                  <c:v>0.83993055555564688</c:v>
                </c:pt>
                <c:pt idx="4839">
                  <c:v>0.84010416666675802</c:v>
                </c:pt>
                <c:pt idx="4840">
                  <c:v>0.84027777777786916</c:v>
                </c:pt>
                <c:pt idx="4841">
                  <c:v>0.8404513888889803</c:v>
                </c:pt>
                <c:pt idx="4842">
                  <c:v>0.84062500000009321</c:v>
                </c:pt>
                <c:pt idx="4843">
                  <c:v>0.84079861111120369</c:v>
                </c:pt>
                <c:pt idx="4844">
                  <c:v>0.84097222222231371</c:v>
                </c:pt>
                <c:pt idx="4845">
                  <c:v>0.84114583333342707</c:v>
                </c:pt>
                <c:pt idx="4846">
                  <c:v>0.84131944444453688</c:v>
                </c:pt>
                <c:pt idx="4847">
                  <c:v>0.84149305555564713</c:v>
                </c:pt>
                <c:pt idx="4848">
                  <c:v>0.8416666666667586</c:v>
                </c:pt>
                <c:pt idx="4849">
                  <c:v>0.84184027777786963</c:v>
                </c:pt>
                <c:pt idx="4850">
                  <c:v>0.84201388888898054</c:v>
                </c:pt>
                <c:pt idx="4851">
                  <c:v>0.84218750000009168</c:v>
                </c:pt>
                <c:pt idx="4852">
                  <c:v>0.84236111111120249</c:v>
                </c:pt>
                <c:pt idx="4853">
                  <c:v>0.84253472222231396</c:v>
                </c:pt>
                <c:pt idx="4854">
                  <c:v>0.84270833333342676</c:v>
                </c:pt>
                <c:pt idx="4855">
                  <c:v>0.84288194444453723</c:v>
                </c:pt>
                <c:pt idx="4856">
                  <c:v>0.8430555555556476</c:v>
                </c:pt>
                <c:pt idx="4857">
                  <c:v>0.84322916666675862</c:v>
                </c:pt>
                <c:pt idx="4858">
                  <c:v>0.84340277777786865</c:v>
                </c:pt>
                <c:pt idx="4859">
                  <c:v>0.84357638888898057</c:v>
                </c:pt>
                <c:pt idx="4860">
                  <c:v>0.84375000000009304</c:v>
                </c:pt>
                <c:pt idx="4861">
                  <c:v>0.84392361111120362</c:v>
                </c:pt>
                <c:pt idx="4862">
                  <c:v>0.84409722222231465</c:v>
                </c:pt>
                <c:pt idx="4863">
                  <c:v>0.84427083333342734</c:v>
                </c:pt>
                <c:pt idx="4864">
                  <c:v>0.8444444444445377</c:v>
                </c:pt>
                <c:pt idx="4865">
                  <c:v>0.84461805555564762</c:v>
                </c:pt>
                <c:pt idx="4866">
                  <c:v>0.84479166666676042</c:v>
                </c:pt>
                <c:pt idx="4867">
                  <c:v>0.84496527777786989</c:v>
                </c:pt>
                <c:pt idx="4868">
                  <c:v>0.84513888888898103</c:v>
                </c:pt>
                <c:pt idx="4869">
                  <c:v>0.84531250000009217</c:v>
                </c:pt>
                <c:pt idx="4870">
                  <c:v>0.84548611111120231</c:v>
                </c:pt>
                <c:pt idx="4871">
                  <c:v>0.84565972222231545</c:v>
                </c:pt>
                <c:pt idx="4872">
                  <c:v>0.84583333333342681</c:v>
                </c:pt>
                <c:pt idx="4873">
                  <c:v>0.84600694444453672</c:v>
                </c:pt>
                <c:pt idx="4874">
                  <c:v>0.84618055555564786</c:v>
                </c:pt>
                <c:pt idx="4875">
                  <c:v>0.846354166666759</c:v>
                </c:pt>
                <c:pt idx="4876">
                  <c:v>0.84652777777787014</c:v>
                </c:pt>
                <c:pt idx="4877">
                  <c:v>0.84670138888898161</c:v>
                </c:pt>
                <c:pt idx="4878">
                  <c:v>0.84687500000009386</c:v>
                </c:pt>
                <c:pt idx="4879">
                  <c:v>0.84704861111120444</c:v>
                </c:pt>
                <c:pt idx="4880">
                  <c:v>0.84722222222231469</c:v>
                </c:pt>
                <c:pt idx="4881">
                  <c:v>0.84739583333342783</c:v>
                </c:pt>
                <c:pt idx="4882">
                  <c:v>0.84756944444453763</c:v>
                </c:pt>
                <c:pt idx="4883">
                  <c:v>0.84774305555564899</c:v>
                </c:pt>
                <c:pt idx="4884">
                  <c:v>0.84791666666675924</c:v>
                </c:pt>
                <c:pt idx="4885">
                  <c:v>0.8480902777778716</c:v>
                </c:pt>
                <c:pt idx="4886">
                  <c:v>0.84826388888898152</c:v>
                </c:pt>
                <c:pt idx="4887">
                  <c:v>0.84843750000009266</c:v>
                </c:pt>
                <c:pt idx="4888">
                  <c:v>0.8486111111112038</c:v>
                </c:pt>
                <c:pt idx="4889">
                  <c:v>0.84878472222231494</c:v>
                </c:pt>
                <c:pt idx="4890">
                  <c:v>0.84895833333342763</c:v>
                </c:pt>
                <c:pt idx="4891">
                  <c:v>0.8491319444445381</c:v>
                </c:pt>
                <c:pt idx="4892">
                  <c:v>0.84930555555564835</c:v>
                </c:pt>
                <c:pt idx="4893">
                  <c:v>0.8494791666667596</c:v>
                </c:pt>
                <c:pt idx="4894">
                  <c:v>0.84965277777787063</c:v>
                </c:pt>
                <c:pt idx="4895">
                  <c:v>0.84982638888898177</c:v>
                </c:pt>
                <c:pt idx="4896">
                  <c:v>0.8500000000000939</c:v>
                </c:pt>
                <c:pt idx="4897">
                  <c:v>0.85017361111120404</c:v>
                </c:pt>
                <c:pt idx="4898">
                  <c:v>0.85034722222231562</c:v>
                </c:pt>
                <c:pt idx="4899">
                  <c:v>0.85052083333342798</c:v>
                </c:pt>
                <c:pt idx="4900">
                  <c:v>0.85069444444453945</c:v>
                </c:pt>
                <c:pt idx="4901">
                  <c:v>0.85086805555564871</c:v>
                </c:pt>
                <c:pt idx="4902">
                  <c:v>0.85104166666676095</c:v>
                </c:pt>
                <c:pt idx="4903">
                  <c:v>0.85121527777787165</c:v>
                </c:pt>
                <c:pt idx="4904">
                  <c:v>0.85138888888898201</c:v>
                </c:pt>
                <c:pt idx="4905">
                  <c:v>0.85156250000009259</c:v>
                </c:pt>
                <c:pt idx="4906">
                  <c:v>0.85173611111120429</c:v>
                </c:pt>
                <c:pt idx="4907">
                  <c:v>0.85190972222231565</c:v>
                </c:pt>
                <c:pt idx="4908">
                  <c:v>0.85208333333342756</c:v>
                </c:pt>
                <c:pt idx="4909">
                  <c:v>0.8522569444445377</c:v>
                </c:pt>
                <c:pt idx="4910">
                  <c:v>0.85243055555564851</c:v>
                </c:pt>
                <c:pt idx="4911">
                  <c:v>0.85260416666676064</c:v>
                </c:pt>
                <c:pt idx="4912">
                  <c:v>0.85277777777787211</c:v>
                </c:pt>
                <c:pt idx="4913">
                  <c:v>0.85295138888898225</c:v>
                </c:pt>
                <c:pt idx="4914">
                  <c:v>0.85312500000009472</c:v>
                </c:pt>
                <c:pt idx="4915">
                  <c:v>0.85329861111120464</c:v>
                </c:pt>
                <c:pt idx="4916">
                  <c:v>0.85347222222231567</c:v>
                </c:pt>
                <c:pt idx="4917">
                  <c:v>0.8536458333334298</c:v>
                </c:pt>
                <c:pt idx="4918">
                  <c:v>0.85381944444453928</c:v>
                </c:pt>
                <c:pt idx="4919">
                  <c:v>0.85399305555564964</c:v>
                </c:pt>
                <c:pt idx="4920">
                  <c:v>0.85416666666676022</c:v>
                </c:pt>
                <c:pt idx="4921">
                  <c:v>0.85434027777787258</c:v>
                </c:pt>
                <c:pt idx="4922">
                  <c:v>0.8545138888889825</c:v>
                </c:pt>
                <c:pt idx="4923">
                  <c:v>0.85468750000009364</c:v>
                </c:pt>
                <c:pt idx="4924">
                  <c:v>0.85486111111120477</c:v>
                </c:pt>
                <c:pt idx="4925">
                  <c:v>0.85503472222231591</c:v>
                </c:pt>
                <c:pt idx="4926">
                  <c:v>0.85520833333342816</c:v>
                </c:pt>
                <c:pt idx="4927">
                  <c:v>0.85538194444453863</c:v>
                </c:pt>
                <c:pt idx="4928">
                  <c:v>0.85555555555564933</c:v>
                </c:pt>
                <c:pt idx="4929">
                  <c:v>0.85572916666676146</c:v>
                </c:pt>
                <c:pt idx="4930">
                  <c:v>0.8559027777778716</c:v>
                </c:pt>
                <c:pt idx="4931">
                  <c:v>0.85607638888898252</c:v>
                </c:pt>
                <c:pt idx="4932">
                  <c:v>0.85625000000009477</c:v>
                </c:pt>
                <c:pt idx="4933">
                  <c:v>0.85642361111120502</c:v>
                </c:pt>
                <c:pt idx="4934">
                  <c:v>0.8565972222223166</c:v>
                </c:pt>
                <c:pt idx="4935">
                  <c:v>0.85677083333342963</c:v>
                </c:pt>
                <c:pt idx="4936">
                  <c:v>0.85694444444454021</c:v>
                </c:pt>
                <c:pt idx="4937">
                  <c:v>0.85711805555564968</c:v>
                </c:pt>
                <c:pt idx="4938">
                  <c:v>0.85729166666676182</c:v>
                </c:pt>
                <c:pt idx="4939">
                  <c:v>0.85746527777787185</c:v>
                </c:pt>
                <c:pt idx="4940">
                  <c:v>0.85763888888898365</c:v>
                </c:pt>
                <c:pt idx="4941">
                  <c:v>0.85781250000009412</c:v>
                </c:pt>
                <c:pt idx="4942">
                  <c:v>0.85798611111120526</c:v>
                </c:pt>
                <c:pt idx="4943">
                  <c:v>0.85815972222231662</c:v>
                </c:pt>
                <c:pt idx="4944">
                  <c:v>0.85833333333342765</c:v>
                </c:pt>
                <c:pt idx="4945">
                  <c:v>0.85850694444453868</c:v>
                </c:pt>
                <c:pt idx="4946">
                  <c:v>0.85868055555564982</c:v>
                </c:pt>
                <c:pt idx="4947">
                  <c:v>0.85885416666676095</c:v>
                </c:pt>
                <c:pt idx="4948">
                  <c:v>0.85902777777787265</c:v>
                </c:pt>
                <c:pt idx="4949">
                  <c:v>0.85920138888898323</c:v>
                </c:pt>
                <c:pt idx="4950">
                  <c:v>0.8593750000000957</c:v>
                </c:pt>
                <c:pt idx="4951">
                  <c:v>0.85954861111120562</c:v>
                </c:pt>
                <c:pt idx="4952">
                  <c:v>0.85972222222231665</c:v>
                </c:pt>
                <c:pt idx="4953">
                  <c:v>0.85989583333343045</c:v>
                </c:pt>
                <c:pt idx="4954">
                  <c:v>0.86006944444454003</c:v>
                </c:pt>
                <c:pt idx="4955">
                  <c:v>0.86024305555565062</c:v>
                </c:pt>
                <c:pt idx="4956">
                  <c:v>0.8604166666667612</c:v>
                </c:pt>
                <c:pt idx="4957">
                  <c:v>0.86059027777787334</c:v>
                </c:pt>
                <c:pt idx="4958">
                  <c:v>0.8607638888889837</c:v>
                </c:pt>
                <c:pt idx="4959">
                  <c:v>0.86093750000009461</c:v>
                </c:pt>
                <c:pt idx="4960">
                  <c:v>0.86111111111120553</c:v>
                </c:pt>
                <c:pt idx="4961">
                  <c:v>0.86128472222231689</c:v>
                </c:pt>
                <c:pt idx="4962">
                  <c:v>0.86145833333342914</c:v>
                </c:pt>
                <c:pt idx="4963">
                  <c:v>0.86163194444454039</c:v>
                </c:pt>
                <c:pt idx="4964">
                  <c:v>0.86180555555565064</c:v>
                </c:pt>
                <c:pt idx="4965">
                  <c:v>0.86197916666676233</c:v>
                </c:pt>
                <c:pt idx="4966">
                  <c:v>0.86215277777787269</c:v>
                </c:pt>
                <c:pt idx="4967">
                  <c:v>0.8623263888889835</c:v>
                </c:pt>
                <c:pt idx="4968">
                  <c:v>0.86250000000009563</c:v>
                </c:pt>
                <c:pt idx="4969">
                  <c:v>0.86267361111120688</c:v>
                </c:pt>
                <c:pt idx="4970">
                  <c:v>0.86284722222231824</c:v>
                </c:pt>
                <c:pt idx="4971">
                  <c:v>0.86302083333343027</c:v>
                </c:pt>
                <c:pt idx="4972">
                  <c:v>0.86319444444454074</c:v>
                </c:pt>
                <c:pt idx="4973">
                  <c:v>0.86336805555565055</c:v>
                </c:pt>
                <c:pt idx="4974">
                  <c:v>0.86354166666676269</c:v>
                </c:pt>
                <c:pt idx="4975">
                  <c:v>0.86371527777787394</c:v>
                </c:pt>
                <c:pt idx="4976">
                  <c:v>0.86388888888898463</c:v>
                </c:pt>
                <c:pt idx="4977">
                  <c:v>0.8640625000000951</c:v>
                </c:pt>
                <c:pt idx="4978">
                  <c:v>0.86423611111120557</c:v>
                </c:pt>
                <c:pt idx="4979">
                  <c:v>0.8644097222223176</c:v>
                </c:pt>
                <c:pt idx="4980">
                  <c:v>0.86458333333342863</c:v>
                </c:pt>
                <c:pt idx="4981">
                  <c:v>0.86475694444453965</c:v>
                </c:pt>
                <c:pt idx="4982">
                  <c:v>0.86493055555565079</c:v>
                </c:pt>
                <c:pt idx="4983">
                  <c:v>0.86510416666676193</c:v>
                </c:pt>
                <c:pt idx="4984">
                  <c:v>0.86527777777787362</c:v>
                </c:pt>
                <c:pt idx="4985">
                  <c:v>0.86545138888898421</c:v>
                </c:pt>
                <c:pt idx="4986">
                  <c:v>0.86562500000009734</c:v>
                </c:pt>
                <c:pt idx="4987">
                  <c:v>0.86579861111120771</c:v>
                </c:pt>
                <c:pt idx="4988">
                  <c:v>0.86597222222231762</c:v>
                </c:pt>
                <c:pt idx="4989">
                  <c:v>0.86614583333343143</c:v>
                </c:pt>
                <c:pt idx="4990">
                  <c:v>0.8663194444445409</c:v>
                </c:pt>
                <c:pt idx="4991">
                  <c:v>0.86649305555565104</c:v>
                </c:pt>
                <c:pt idx="4992">
                  <c:v>0.86666666666676262</c:v>
                </c:pt>
                <c:pt idx="4993">
                  <c:v>0.86684027777787498</c:v>
                </c:pt>
                <c:pt idx="4994">
                  <c:v>0.86701388888898445</c:v>
                </c:pt>
                <c:pt idx="4995">
                  <c:v>0.8671875000000957</c:v>
                </c:pt>
                <c:pt idx="4996">
                  <c:v>0.86736111111120651</c:v>
                </c:pt>
                <c:pt idx="4997">
                  <c:v>0.86753472222231787</c:v>
                </c:pt>
                <c:pt idx="4998">
                  <c:v>0.86770833333343089</c:v>
                </c:pt>
                <c:pt idx="4999">
                  <c:v>0.86788194444454125</c:v>
                </c:pt>
                <c:pt idx="5000">
                  <c:v>0.86805555555565161</c:v>
                </c:pt>
                <c:pt idx="5001">
                  <c:v>0.86822916666676264</c:v>
                </c:pt>
                <c:pt idx="5002">
                  <c:v>0.86840277777787367</c:v>
                </c:pt>
                <c:pt idx="5003">
                  <c:v>0.86857638888898459</c:v>
                </c:pt>
                <c:pt idx="5004">
                  <c:v>0.86875000000009706</c:v>
                </c:pt>
                <c:pt idx="5005">
                  <c:v>0.86892361111120764</c:v>
                </c:pt>
                <c:pt idx="5006">
                  <c:v>0.86909722222231911</c:v>
                </c:pt>
                <c:pt idx="5007">
                  <c:v>0.86927083333343125</c:v>
                </c:pt>
                <c:pt idx="5008">
                  <c:v>0.86944444444454161</c:v>
                </c:pt>
                <c:pt idx="5009">
                  <c:v>0.86961805555565164</c:v>
                </c:pt>
                <c:pt idx="5010">
                  <c:v>0.86979166666676444</c:v>
                </c:pt>
                <c:pt idx="5011">
                  <c:v>0.86996527777787491</c:v>
                </c:pt>
                <c:pt idx="5012">
                  <c:v>0.87013888888898494</c:v>
                </c:pt>
                <c:pt idx="5013">
                  <c:v>0.87031250000009608</c:v>
                </c:pt>
                <c:pt idx="5014">
                  <c:v>0.87048611111120633</c:v>
                </c:pt>
                <c:pt idx="5015">
                  <c:v>0.87065972222231947</c:v>
                </c:pt>
                <c:pt idx="5016">
                  <c:v>0.87083333333343071</c:v>
                </c:pt>
                <c:pt idx="5017">
                  <c:v>0.87100694444454063</c:v>
                </c:pt>
                <c:pt idx="5018">
                  <c:v>0.87118055555565177</c:v>
                </c:pt>
                <c:pt idx="5019">
                  <c:v>0.87135416666676291</c:v>
                </c:pt>
                <c:pt idx="5020">
                  <c:v>0.87152777777787405</c:v>
                </c:pt>
                <c:pt idx="5021">
                  <c:v>0.87170138888898563</c:v>
                </c:pt>
                <c:pt idx="5022">
                  <c:v>0.8718750000000981</c:v>
                </c:pt>
                <c:pt idx="5023">
                  <c:v>0.87204861111120846</c:v>
                </c:pt>
                <c:pt idx="5024">
                  <c:v>0.8722222222223186</c:v>
                </c:pt>
                <c:pt idx="5025">
                  <c:v>0.87239583333343196</c:v>
                </c:pt>
                <c:pt idx="5026">
                  <c:v>0.87256944444454165</c:v>
                </c:pt>
                <c:pt idx="5027">
                  <c:v>0.87274305555565301</c:v>
                </c:pt>
                <c:pt idx="5028">
                  <c:v>0.87291666666676315</c:v>
                </c:pt>
                <c:pt idx="5029">
                  <c:v>0.87309027777787573</c:v>
                </c:pt>
                <c:pt idx="5030">
                  <c:v>0.87326388888898543</c:v>
                </c:pt>
                <c:pt idx="5031">
                  <c:v>0.87343750000009668</c:v>
                </c:pt>
                <c:pt idx="5032">
                  <c:v>0.87361111111120771</c:v>
                </c:pt>
                <c:pt idx="5033">
                  <c:v>0.87378472222231884</c:v>
                </c:pt>
                <c:pt idx="5034">
                  <c:v>0.87395833333343165</c:v>
                </c:pt>
                <c:pt idx="5035">
                  <c:v>0.87413194444454212</c:v>
                </c:pt>
                <c:pt idx="5036">
                  <c:v>0.8743055555556527</c:v>
                </c:pt>
                <c:pt idx="5037">
                  <c:v>0.87447916666676362</c:v>
                </c:pt>
                <c:pt idx="5038">
                  <c:v>0.87465277777787465</c:v>
                </c:pt>
                <c:pt idx="5039">
                  <c:v>0.87482638888898567</c:v>
                </c:pt>
                <c:pt idx="5040">
                  <c:v>0.87500000000009792</c:v>
                </c:pt>
                <c:pt idx="5041">
                  <c:v>0.87517361111120795</c:v>
                </c:pt>
                <c:pt idx="5042">
                  <c:v>0.87534722222231964</c:v>
                </c:pt>
                <c:pt idx="5043">
                  <c:v>0.87552083333343211</c:v>
                </c:pt>
                <c:pt idx="5044">
                  <c:v>0.87569444444454336</c:v>
                </c:pt>
                <c:pt idx="5045">
                  <c:v>0.87586805555565261</c:v>
                </c:pt>
                <c:pt idx="5046">
                  <c:v>0.87604166666676508</c:v>
                </c:pt>
                <c:pt idx="5047">
                  <c:v>0.87621527777787578</c:v>
                </c:pt>
                <c:pt idx="5048">
                  <c:v>0.87638888888898592</c:v>
                </c:pt>
                <c:pt idx="5049">
                  <c:v>0.87656250000009706</c:v>
                </c:pt>
                <c:pt idx="5050">
                  <c:v>0.87673611111120819</c:v>
                </c:pt>
                <c:pt idx="5051">
                  <c:v>0.87690972222232022</c:v>
                </c:pt>
                <c:pt idx="5052">
                  <c:v>0.87708333333343158</c:v>
                </c:pt>
                <c:pt idx="5053">
                  <c:v>0.87725694444454161</c:v>
                </c:pt>
                <c:pt idx="5054">
                  <c:v>0.87743055555565252</c:v>
                </c:pt>
                <c:pt idx="5055">
                  <c:v>0.87760416666676477</c:v>
                </c:pt>
                <c:pt idx="5056">
                  <c:v>0.87777777777787613</c:v>
                </c:pt>
                <c:pt idx="5057">
                  <c:v>0.87795138888898661</c:v>
                </c:pt>
                <c:pt idx="5058">
                  <c:v>0.87812500000009885</c:v>
                </c:pt>
                <c:pt idx="5059">
                  <c:v>0.87829861111120933</c:v>
                </c:pt>
                <c:pt idx="5060">
                  <c:v>0.87847222222231969</c:v>
                </c:pt>
                <c:pt idx="5061">
                  <c:v>0.87864583333343371</c:v>
                </c:pt>
                <c:pt idx="5062">
                  <c:v>0.87881944444454319</c:v>
                </c:pt>
                <c:pt idx="5063">
                  <c:v>0.87899305555565388</c:v>
                </c:pt>
                <c:pt idx="5064">
                  <c:v>0.87916666666676413</c:v>
                </c:pt>
                <c:pt idx="5065">
                  <c:v>0.8793402777778766</c:v>
                </c:pt>
                <c:pt idx="5066">
                  <c:v>0.87951388888898641</c:v>
                </c:pt>
                <c:pt idx="5067">
                  <c:v>0.87968750000009843</c:v>
                </c:pt>
                <c:pt idx="5068">
                  <c:v>0.87986111111120868</c:v>
                </c:pt>
                <c:pt idx="5069">
                  <c:v>0.8800347222223196</c:v>
                </c:pt>
                <c:pt idx="5070">
                  <c:v>0.88020833333343196</c:v>
                </c:pt>
                <c:pt idx="5071">
                  <c:v>0.88038194444454265</c:v>
                </c:pt>
                <c:pt idx="5072">
                  <c:v>0.88055555555565301</c:v>
                </c:pt>
                <c:pt idx="5073">
                  <c:v>0.88072916666676515</c:v>
                </c:pt>
                <c:pt idx="5074">
                  <c:v>0.88090277777787562</c:v>
                </c:pt>
                <c:pt idx="5075">
                  <c:v>0.88107638888898632</c:v>
                </c:pt>
                <c:pt idx="5076">
                  <c:v>0.88125000000009845</c:v>
                </c:pt>
                <c:pt idx="5077">
                  <c:v>0.8814236111112087</c:v>
                </c:pt>
                <c:pt idx="5078">
                  <c:v>0.88159722222232062</c:v>
                </c:pt>
                <c:pt idx="5079">
                  <c:v>0.88177083333343365</c:v>
                </c:pt>
                <c:pt idx="5080">
                  <c:v>0.88194444444454401</c:v>
                </c:pt>
                <c:pt idx="5081">
                  <c:v>0.8821180555556537</c:v>
                </c:pt>
                <c:pt idx="5082">
                  <c:v>0.88229166666676573</c:v>
                </c:pt>
                <c:pt idx="5083">
                  <c:v>0.88246527777787642</c:v>
                </c:pt>
                <c:pt idx="5084">
                  <c:v>0.88263888888898756</c:v>
                </c:pt>
                <c:pt idx="5085">
                  <c:v>0.88281250000009781</c:v>
                </c:pt>
                <c:pt idx="5086">
                  <c:v>0.88298611111120884</c:v>
                </c:pt>
                <c:pt idx="5087">
                  <c:v>0.88315972222232064</c:v>
                </c:pt>
                <c:pt idx="5088">
                  <c:v>0.88333333333343222</c:v>
                </c:pt>
                <c:pt idx="5089">
                  <c:v>0.8835069444445427</c:v>
                </c:pt>
                <c:pt idx="5090">
                  <c:v>0.88368055555565361</c:v>
                </c:pt>
                <c:pt idx="5091">
                  <c:v>0.88385416666676553</c:v>
                </c:pt>
                <c:pt idx="5092">
                  <c:v>0.88402777777787678</c:v>
                </c:pt>
                <c:pt idx="5093">
                  <c:v>0.88420138888898692</c:v>
                </c:pt>
                <c:pt idx="5094">
                  <c:v>0.88437500000009917</c:v>
                </c:pt>
                <c:pt idx="5095">
                  <c:v>0.88454861111120964</c:v>
                </c:pt>
                <c:pt idx="5096">
                  <c:v>0.88472222222232122</c:v>
                </c:pt>
                <c:pt idx="5097">
                  <c:v>0.88489583333343436</c:v>
                </c:pt>
                <c:pt idx="5098">
                  <c:v>0.88506944444454383</c:v>
                </c:pt>
                <c:pt idx="5099">
                  <c:v>0.88524305555565463</c:v>
                </c:pt>
                <c:pt idx="5100">
                  <c:v>0.88541666666676488</c:v>
                </c:pt>
                <c:pt idx="5101">
                  <c:v>0.88559027777787713</c:v>
                </c:pt>
                <c:pt idx="5102">
                  <c:v>0.8857638888889876</c:v>
                </c:pt>
                <c:pt idx="5103">
                  <c:v>0.88593750000009863</c:v>
                </c:pt>
                <c:pt idx="5104">
                  <c:v>0.88611111111120944</c:v>
                </c:pt>
                <c:pt idx="5105">
                  <c:v>0.88628472222232069</c:v>
                </c:pt>
                <c:pt idx="5106">
                  <c:v>0.88645833333343282</c:v>
                </c:pt>
                <c:pt idx="5107">
                  <c:v>0.8866319444445443</c:v>
                </c:pt>
                <c:pt idx="5108">
                  <c:v>0.88680555555565488</c:v>
                </c:pt>
                <c:pt idx="5109">
                  <c:v>0.88697916666676613</c:v>
                </c:pt>
                <c:pt idx="5110">
                  <c:v>0.8871527777778766</c:v>
                </c:pt>
                <c:pt idx="5111">
                  <c:v>0.88732638888898729</c:v>
                </c:pt>
                <c:pt idx="5112">
                  <c:v>0.88750000000009943</c:v>
                </c:pt>
                <c:pt idx="5113">
                  <c:v>0.88767361111121079</c:v>
                </c:pt>
                <c:pt idx="5114">
                  <c:v>0.88784722222232193</c:v>
                </c:pt>
                <c:pt idx="5115">
                  <c:v>0.88802083333343429</c:v>
                </c:pt>
                <c:pt idx="5116">
                  <c:v>0.88819444444454476</c:v>
                </c:pt>
                <c:pt idx="5117">
                  <c:v>0.88836805555565468</c:v>
                </c:pt>
                <c:pt idx="5118">
                  <c:v>0.88854166666676659</c:v>
                </c:pt>
                <c:pt idx="5119">
                  <c:v>0.88871527777787784</c:v>
                </c:pt>
                <c:pt idx="5120">
                  <c:v>0.88888888888898854</c:v>
                </c:pt>
                <c:pt idx="5121">
                  <c:v>0.88906250000009879</c:v>
                </c:pt>
                <c:pt idx="5122">
                  <c:v>0.88923611111120937</c:v>
                </c:pt>
                <c:pt idx="5123">
                  <c:v>0.88940972222232162</c:v>
                </c:pt>
                <c:pt idx="5124">
                  <c:v>0.88958333333343265</c:v>
                </c:pt>
                <c:pt idx="5125">
                  <c:v>0.88975694444454434</c:v>
                </c:pt>
                <c:pt idx="5126">
                  <c:v>0.8899305555556547</c:v>
                </c:pt>
                <c:pt idx="5127">
                  <c:v>0.89010416666676562</c:v>
                </c:pt>
                <c:pt idx="5128">
                  <c:v>0.89027777777787764</c:v>
                </c:pt>
                <c:pt idx="5129">
                  <c:v>0.89045138888898789</c:v>
                </c:pt>
                <c:pt idx="5130">
                  <c:v>0.89062500000010103</c:v>
                </c:pt>
                <c:pt idx="5131">
                  <c:v>0.89079861111121139</c:v>
                </c:pt>
                <c:pt idx="5132">
                  <c:v>0.89097222222232164</c:v>
                </c:pt>
                <c:pt idx="5133">
                  <c:v>0.89114583333343522</c:v>
                </c:pt>
                <c:pt idx="5134">
                  <c:v>0.8913194444445447</c:v>
                </c:pt>
                <c:pt idx="5135">
                  <c:v>0.89149305555565472</c:v>
                </c:pt>
                <c:pt idx="5136">
                  <c:v>0.89166666666676664</c:v>
                </c:pt>
                <c:pt idx="5137">
                  <c:v>0.89184027777787878</c:v>
                </c:pt>
                <c:pt idx="5138">
                  <c:v>0.89201388888898869</c:v>
                </c:pt>
                <c:pt idx="5139">
                  <c:v>0.89218750000009961</c:v>
                </c:pt>
                <c:pt idx="5140">
                  <c:v>0.8923611111112103</c:v>
                </c:pt>
                <c:pt idx="5141">
                  <c:v>0.89253472222232155</c:v>
                </c:pt>
                <c:pt idx="5142">
                  <c:v>0.89270833333343469</c:v>
                </c:pt>
                <c:pt idx="5143">
                  <c:v>0.89288194444454494</c:v>
                </c:pt>
                <c:pt idx="5144">
                  <c:v>0.89305555555565563</c:v>
                </c:pt>
                <c:pt idx="5145">
                  <c:v>0.89322916666676699</c:v>
                </c:pt>
                <c:pt idx="5146">
                  <c:v>0.89340277777787769</c:v>
                </c:pt>
                <c:pt idx="5147">
                  <c:v>0.89357638888898827</c:v>
                </c:pt>
                <c:pt idx="5148">
                  <c:v>0.89375000000010085</c:v>
                </c:pt>
                <c:pt idx="5149">
                  <c:v>0.89392361111121155</c:v>
                </c:pt>
                <c:pt idx="5150">
                  <c:v>0.89409722222232291</c:v>
                </c:pt>
                <c:pt idx="5151">
                  <c:v>0.89427083333343516</c:v>
                </c:pt>
                <c:pt idx="5152">
                  <c:v>0.89444444444454563</c:v>
                </c:pt>
                <c:pt idx="5153">
                  <c:v>0.8946180555556561</c:v>
                </c:pt>
                <c:pt idx="5154">
                  <c:v>0.89479166666676835</c:v>
                </c:pt>
                <c:pt idx="5155">
                  <c:v>0.8949652777778786</c:v>
                </c:pt>
                <c:pt idx="5156">
                  <c:v>0.89513888888898863</c:v>
                </c:pt>
                <c:pt idx="5157">
                  <c:v>0.89531250000009976</c:v>
                </c:pt>
                <c:pt idx="5158">
                  <c:v>0.89548611111121024</c:v>
                </c:pt>
                <c:pt idx="5159">
                  <c:v>0.89565972222232315</c:v>
                </c:pt>
                <c:pt idx="5160">
                  <c:v>0.89583333333343462</c:v>
                </c:pt>
                <c:pt idx="5161">
                  <c:v>0.89600694444454465</c:v>
                </c:pt>
                <c:pt idx="5162">
                  <c:v>0.89618055555565568</c:v>
                </c:pt>
                <c:pt idx="5163">
                  <c:v>0.89635416666676671</c:v>
                </c:pt>
                <c:pt idx="5164">
                  <c:v>0.89652777777787773</c:v>
                </c:pt>
                <c:pt idx="5165">
                  <c:v>0.89670138888898965</c:v>
                </c:pt>
                <c:pt idx="5166">
                  <c:v>0.8968750000001019</c:v>
                </c:pt>
                <c:pt idx="5167">
                  <c:v>0.89704861111121226</c:v>
                </c:pt>
                <c:pt idx="5168">
                  <c:v>0.89722222222232262</c:v>
                </c:pt>
                <c:pt idx="5169">
                  <c:v>0.89739583333343587</c:v>
                </c:pt>
                <c:pt idx="5170">
                  <c:v>0.89756944444454545</c:v>
                </c:pt>
                <c:pt idx="5171">
                  <c:v>0.89774305555565692</c:v>
                </c:pt>
                <c:pt idx="5172">
                  <c:v>0.89791666666676762</c:v>
                </c:pt>
                <c:pt idx="5173">
                  <c:v>0.89809027777787953</c:v>
                </c:pt>
                <c:pt idx="5174">
                  <c:v>0.89826388888898911</c:v>
                </c:pt>
                <c:pt idx="5175">
                  <c:v>0.8984375000001007</c:v>
                </c:pt>
                <c:pt idx="5176">
                  <c:v>0.89861111111121161</c:v>
                </c:pt>
                <c:pt idx="5177">
                  <c:v>0.89878472222232264</c:v>
                </c:pt>
                <c:pt idx="5178">
                  <c:v>0.89895833333343556</c:v>
                </c:pt>
                <c:pt idx="5179">
                  <c:v>0.89913194444454592</c:v>
                </c:pt>
                <c:pt idx="5180">
                  <c:v>0.89930555555565661</c:v>
                </c:pt>
                <c:pt idx="5181">
                  <c:v>0.89947916666676764</c:v>
                </c:pt>
                <c:pt idx="5182">
                  <c:v>0.89965277777787911</c:v>
                </c:pt>
                <c:pt idx="5183">
                  <c:v>0.89982638888898969</c:v>
                </c:pt>
                <c:pt idx="5184">
                  <c:v>0.90000000000010072</c:v>
                </c:pt>
                <c:pt idx="5185">
                  <c:v>0.90017361111121186</c:v>
                </c:pt>
                <c:pt idx="5186">
                  <c:v>0.900347222222323</c:v>
                </c:pt>
                <c:pt idx="5187">
                  <c:v>0.90052083333343524</c:v>
                </c:pt>
                <c:pt idx="5188">
                  <c:v>0.9006944444445466</c:v>
                </c:pt>
                <c:pt idx="5189">
                  <c:v>0.90086805555565641</c:v>
                </c:pt>
                <c:pt idx="5190">
                  <c:v>0.90104166666676844</c:v>
                </c:pt>
                <c:pt idx="5191">
                  <c:v>0.90121527777787869</c:v>
                </c:pt>
                <c:pt idx="5192">
                  <c:v>0.90138888888898949</c:v>
                </c:pt>
                <c:pt idx="5193">
                  <c:v>0.90156250000009985</c:v>
                </c:pt>
                <c:pt idx="5194">
                  <c:v>0.90173611111121121</c:v>
                </c:pt>
                <c:pt idx="5195">
                  <c:v>0.90190972222232324</c:v>
                </c:pt>
                <c:pt idx="5196">
                  <c:v>0.9020833333334346</c:v>
                </c:pt>
                <c:pt idx="5197">
                  <c:v>0.90225694444454552</c:v>
                </c:pt>
                <c:pt idx="5198">
                  <c:v>0.90243055555565566</c:v>
                </c:pt>
                <c:pt idx="5199">
                  <c:v>0.90260416666676779</c:v>
                </c:pt>
                <c:pt idx="5200">
                  <c:v>0.90277777777787893</c:v>
                </c:pt>
                <c:pt idx="5201">
                  <c:v>0.90295138888899007</c:v>
                </c:pt>
                <c:pt idx="5202">
                  <c:v>0.90312500000010165</c:v>
                </c:pt>
                <c:pt idx="5203">
                  <c:v>0.90329861111121235</c:v>
                </c:pt>
                <c:pt idx="5204">
                  <c:v>0.90347222222232348</c:v>
                </c:pt>
                <c:pt idx="5205">
                  <c:v>0.90364583333343684</c:v>
                </c:pt>
                <c:pt idx="5206">
                  <c:v>0.90381944444454665</c:v>
                </c:pt>
                <c:pt idx="5207">
                  <c:v>0.9039930555556569</c:v>
                </c:pt>
                <c:pt idx="5208">
                  <c:v>0.90416666666676759</c:v>
                </c:pt>
                <c:pt idx="5209">
                  <c:v>0.90434027777787962</c:v>
                </c:pt>
                <c:pt idx="5210">
                  <c:v>0.90451388888898931</c:v>
                </c:pt>
                <c:pt idx="5211">
                  <c:v>0.90468750000010145</c:v>
                </c:pt>
                <c:pt idx="5212">
                  <c:v>0.90486111111121259</c:v>
                </c:pt>
                <c:pt idx="5213">
                  <c:v>0.90503472222232351</c:v>
                </c:pt>
                <c:pt idx="5214">
                  <c:v>0.90520833333343564</c:v>
                </c:pt>
                <c:pt idx="5215">
                  <c:v>0.90538194444454601</c:v>
                </c:pt>
                <c:pt idx="5216">
                  <c:v>0.90555555555565659</c:v>
                </c:pt>
                <c:pt idx="5217">
                  <c:v>0.90572916666676861</c:v>
                </c:pt>
                <c:pt idx="5218">
                  <c:v>0.90590277777787942</c:v>
                </c:pt>
                <c:pt idx="5219">
                  <c:v>0.90607638888899056</c:v>
                </c:pt>
                <c:pt idx="5220">
                  <c:v>0.9062500000001017</c:v>
                </c:pt>
                <c:pt idx="5221">
                  <c:v>0.9064236111112125</c:v>
                </c:pt>
                <c:pt idx="5222">
                  <c:v>0.90659722222232397</c:v>
                </c:pt>
                <c:pt idx="5223">
                  <c:v>0.906770833333437</c:v>
                </c:pt>
                <c:pt idx="5224">
                  <c:v>0.90694444444454736</c:v>
                </c:pt>
                <c:pt idx="5225">
                  <c:v>0.90711805555565739</c:v>
                </c:pt>
                <c:pt idx="5226">
                  <c:v>0.90729166666676864</c:v>
                </c:pt>
                <c:pt idx="5227">
                  <c:v>0.90746527777787966</c:v>
                </c:pt>
                <c:pt idx="5228">
                  <c:v>0.9076388888889908</c:v>
                </c:pt>
                <c:pt idx="5229">
                  <c:v>0.9078125000001015</c:v>
                </c:pt>
                <c:pt idx="5230">
                  <c:v>0.90798611111121208</c:v>
                </c:pt>
                <c:pt idx="5231">
                  <c:v>0.90815972222232422</c:v>
                </c:pt>
                <c:pt idx="5232">
                  <c:v>0.90833333333343569</c:v>
                </c:pt>
                <c:pt idx="5233">
                  <c:v>0.90850694444454649</c:v>
                </c:pt>
                <c:pt idx="5234">
                  <c:v>0.90868055555565752</c:v>
                </c:pt>
                <c:pt idx="5235">
                  <c:v>0.90885416666676877</c:v>
                </c:pt>
                <c:pt idx="5236">
                  <c:v>0.90902777777787991</c:v>
                </c:pt>
                <c:pt idx="5237">
                  <c:v>0.90920138888899049</c:v>
                </c:pt>
                <c:pt idx="5238">
                  <c:v>0.90937500000010263</c:v>
                </c:pt>
                <c:pt idx="5239">
                  <c:v>0.90954861111121332</c:v>
                </c:pt>
                <c:pt idx="5240">
                  <c:v>0.90972222222232468</c:v>
                </c:pt>
                <c:pt idx="5241">
                  <c:v>0.9098958333334376</c:v>
                </c:pt>
                <c:pt idx="5242">
                  <c:v>0.91006944444454674</c:v>
                </c:pt>
                <c:pt idx="5243">
                  <c:v>0.91024305555565788</c:v>
                </c:pt>
                <c:pt idx="5244">
                  <c:v>0.91041666666676857</c:v>
                </c:pt>
                <c:pt idx="5245">
                  <c:v>0.91059027777788015</c:v>
                </c:pt>
                <c:pt idx="5246">
                  <c:v>0.91076388888899129</c:v>
                </c:pt>
                <c:pt idx="5247">
                  <c:v>0.91093750000010243</c:v>
                </c:pt>
                <c:pt idx="5248">
                  <c:v>0.91111111111121357</c:v>
                </c:pt>
                <c:pt idx="5249">
                  <c:v>0.91128472222232459</c:v>
                </c:pt>
                <c:pt idx="5250">
                  <c:v>0.91145833333343584</c:v>
                </c:pt>
                <c:pt idx="5251">
                  <c:v>0.91163194444454765</c:v>
                </c:pt>
                <c:pt idx="5252">
                  <c:v>0.91180555555565812</c:v>
                </c:pt>
                <c:pt idx="5253">
                  <c:v>0.9119791666667697</c:v>
                </c:pt>
                <c:pt idx="5254">
                  <c:v>0.9121527777778804</c:v>
                </c:pt>
                <c:pt idx="5255">
                  <c:v>0.91232638888899065</c:v>
                </c:pt>
                <c:pt idx="5256">
                  <c:v>0.91250000000010267</c:v>
                </c:pt>
                <c:pt idx="5257">
                  <c:v>0.91267361111121381</c:v>
                </c:pt>
                <c:pt idx="5258">
                  <c:v>0.91284722222232495</c:v>
                </c:pt>
                <c:pt idx="5259">
                  <c:v>0.91302083333343775</c:v>
                </c:pt>
                <c:pt idx="5260">
                  <c:v>0.91319444444454823</c:v>
                </c:pt>
                <c:pt idx="5261">
                  <c:v>0.91336805555565836</c:v>
                </c:pt>
                <c:pt idx="5262">
                  <c:v>0.91354166666676961</c:v>
                </c:pt>
                <c:pt idx="5263">
                  <c:v>0.91371527777788064</c:v>
                </c:pt>
                <c:pt idx="5264">
                  <c:v>0.91388888888899178</c:v>
                </c:pt>
                <c:pt idx="5265">
                  <c:v>0.91406250000010258</c:v>
                </c:pt>
                <c:pt idx="5266">
                  <c:v>0.91423611111121295</c:v>
                </c:pt>
                <c:pt idx="5267">
                  <c:v>0.91440972222232519</c:v>
                </c:pt>
                <c:pt idx="5268">
                  <c:v>0.91458333333343633</c:v>
                </c:pt>
                <c:pt idx="5269">
                  <c:v>0.91475694444454769</c:v>
                </c:pt>
                <c:pt idx="5270">
                  <c:v>0.9149305555556585</c:v>
                </c:pt>
                <c:pt idx="5271">
                  <c:v>0.91510416666676953</c:v>
                </c:pt>
                <c:pt idx="5272">
                  <c:v>0.91527777777788089</c:v>
                </c:pt>
                <c:pt idx="5273">
                  <c:v>0.91545138888899158</c:v>
                </c:pt>
                <c:pt idx="5274">
                  <c:v>0.91562500000010438</c:v>
                </c:pt>
                <c:pt idx="5275">
                  <c:v>0.91579861111121463</c:v>
                </c:pt>
                <c:pt idx="5276">
                  <c:v>0.91597222222232544</c:v>
                </c:pt>
                <c:pt idx="5277">
                  <c:v>0.91614583333343858</c:v>
                </c:pt>
                <c:pt idx="5278">
                  <c:v>0.91631944444454771</c:v>
                </c:pt>
                <c:pt idx="5279">
                  <c:v>0.91649305555565852</c:v>
                </c:pt>
                <c:pt idx="5280">
                  <c:v>0.91666666666676999</c:v>
                </c:pt>
                <c:pt idx="5281">
                  <c:v>0.91684027777788213</c:v>
                </c:pt>
                <c:pt idx="5282">
                  <c:v>0.91701388888899227</c:v>
                </c:pt>
                <c:pt idx="5283">
                  <c:v>0.91718750000010341</c:v>
                </c:pt>
                <c:pt idx="5284">
                  <c:v>0.91736111111121366</c:v>
                </c:pt>
                <c:pt idx="5285">
                  <c:v>0.91753472222232557</c:v>
                </c:pt>
                <c:pt idx="5286">
                  <c:v>0.91770833333343793</c:v>
                </c:pt>
                <c:pt idx="5287">
                  <c:v>0.91788194444454863</c:v>
                </c:pt>
                <c:pt idx="5288">
                  <c:v>0.9180555555556591</c:v>
                </c:pt>
                <c:pt idx="5289">
                  <c:v>0.91822916666677123</c:v>
                </c:pt>
                <c:pt idx="5290">
                  <c:v>0.91840277777788137</c:v>
                </c:pt>
                <c:pt idx="5291">
                  <c:v>0.9185763888889914</c:v>
                </c:pt>
                <c:pt idx="5292">
                  <c:v>0.91875000000010365</c:v>
                </c:pt>
                <c:pt idx="5293">
                  <c:v>0.91892361111121479</c:v>
                </c:pt>
                <c:pt idx="5294">
                  <c:v>0.91909722222232593</c:v>
                </c:pt>
                <c:pt idx="5295">
                  <c:v>0.91927083333343851</c:v>
                </c:pt>
                <c:pt idx="5296">
                  <c:v>0.91944444444454865</c:v>
                </c:pt>
                <c:pt idx="5297">
                  <c:v>0.91961805555565934</c:v>
                </c:pt>
                <c:pt idx="5298">
                  <c:v>0.9197916666667727</c:v>
                </c:pt>
                <c:pt idx="5299">
                  <c:v>0.91996527777788162</c:v>
                </c:pt>
                <c:pt idx="5300">
                  <c:v>0.92013888888899276</c:v>
                </c:pt>
                <c:pt idx="5301">
                  <c:v>0.92031250000010356</c:v>
                </c:pt>
                <c:pt idx="5302">
                  <c:v>0.9204861111112137</c:v>
                </c:pt>
                <c:pt idx="5303">
                  <c:v>0.92065972222232662</c:v>
                </c:pt>
                <c:pt idx="5304">
                  <c:v>0.92083333333343764</c:v>
                </c:pt>
                <c:pt idx="5305">
                  <c:v>0.92100694444454845</c:v>
                </c:pt>
                <c:pt idx="5306">
                  <c:v>0.92118055555565959</c:v>
                </c:pt>
                <c:pt idx="5307">
                  <c:v>0.92135416666677072</c:v>
                </c:pt>
                <c:pt idx="5308">
                  <c:v>0.92152777777788186</c:v>
                </c:pt>
                <c:pt idx="5309">
                  <c:v>0.921701388888993</c:v>
                </c:pt>
                <c:pt idx="5310">
                  <c:v>0.92187500000010525</c:v>
                </c:pt>
                <c:pt idx="5311">
                  <c:v>0.92204861111121561</c:v>
                </c:pt>
                <c:pt idx="5312">
                  <c:v>0.92222222222232642</c:v>
                </c:pt>
                <c:pt idx="5313">
                  <c:v>0.92239583333343933</c:v>
                </c:pt>
                <c:pt idx="5314">
                  <c:v>0.92256944444454869</c:v>
                </c:pt>
                <c:pt idx="5315">
                  <c:v>0.92274305555565983</c:v>
                </c:pt>
                <c:pt idx="5316">
                  <c:v>0.92291666666677163</c:v>
                </c:pt>
                <c:pt idx="5317">
                  <c:v>0.92309027777788299</c:v>
                </c:pt>
                <c:pt idx="5318">
                  <c:v>0.92326388888899258</c:v>
                </c:pt>
                <c:pt idx="5319">
                  <c:v>0.92343750000010438</c:v>
                </c:pt>
                <c:pt idx="5320">
                  <c:v>0.92361111111121552</c:v>
                </c:pt>
                <c:pt idx="5321">
                  <c:v>0.92378472222232666</c:v>
                </c:pt>
                <c:pt idx="5322">
                  <c:v>0.9239583333334388</c:v>
                </c:pt>
                <c:pt idx="5323">
                  <c:v>0.92413194444454894</c:v>
                </c:pt>
                <c:pt idx="5324">
                  <c:v>0.92430555555566007</c:v>
                </c:pt>
                <c:pt idx="5325">
                  <c:v>0.9244791666667721</c:v>
                </c:pt>
                <c:pt idx="5326">
                  <c:v>0.92465277777788235</c:v>
                </c:pt>
                <c:pt idx="5327">
                  <c:v>0.92482638888899349</c:v>
                </c:pt>
                <c:pt idx="5328">
                  <c:v>0.92500000000010463</c:v>
                </c:pt>
                <c:pt idx="5329">
                  <c:v>0.92517361111121577</c:v>
                </c:pt>
                <c:pt idx="5330">
                  <c:v>0.9253472222223269</c:v>
                </c:pt>
                <c:pt idx="5331">
                  <c:v>0.92552083333343915</c:v>
                </c:pt>
                <c:pt idx="5332">
                  <c:v>0.92569444444455062</c:v>
                </c:pt>
                <c:pt idx="5333">
                  <c:v>0.92586805555566032</c:v>
                </c:pt>
                <c:pt idx="5334">
                  <c:v>0.92604166666677346</c:v>
                </c:pt>
                <c:pt idx="5335">
                  <c:v>0.9262152777778826</c:v>
                </c:pt>
                <c:pt idx="5336">
                  <c:v>0.92638888888899351</c:v>
                </c:pt>
                <c:pt idx="5337">
                  <c:v>0.92656250000010387</c:v>
                </c:pt>
                <c:pt idx="5338">
                  <c:v>0.92673611111121557</c:v>
                </c:pt>
                <c:pt idx="5339">
                  <c:v>0.92690972222232715</c:v>
                </c:pt>
                <c:pt idx="5340">
                  <c:v>0.92708333333343862</c:v>
                </c:pt>
                <c:pt idx="5341">
                  <c:v>0.92725694444454942</c:v>
                </c:pt>
                <c:pt idx="5342">
                  <c:v>0.92743055555566056</c:v>
                </c:pt>
                <c:pt idx="5343">
                  <c:v>0.92760416666677281</c:v>
                </c:pt>
                <c:pt idx="5344">
                  <c:v>0.92777777777788284</c:v>
                </c:pt>
                <c:pt idx="5345">
                  <c:v>0.92795138888899398</c:v>
                </c:pt>
                <c:pt idx="5346">
                  <c:v>0.92812500000010612</c:v>
                </c:pt>
                <c:pt idx="5347">
                  <c:v>0.92829861111121625</c:v>
                </c:pt>
                <c:pt idx="5348">
                  <c:v>0.92847222222232739</c:v>
                </c:pt>
                <c:pt idx="5349">
                  <c:v>0.9286458333334412</c:v>
                </c:pt>
                <c:pt idx="5350">
                  <c:v>0.92881944444455056</c:v>
                </c:pt>
                <c:pt idx="5351">
                  <c:v>0.92899305555566081</c:v>
                </c:pt>
                <c:pt idx="5352">
                  <c:v>0.92916666666677195</c:v>
                </c:pt>
                <c:pt idx="5353">
                  <c:v>0.92934027777788364</c:v>
                </c:pt>
                <c:pt idx="5354">
                  <c:v>0.92951388888899356</c:v>
                </c:pt>
                <c:pt idx="5355">
                  <c:v>0.92968750000010569</c:v>
                </c:pt>
                <c:pt idx="5356">
                  <c:v>0.9298611111112165</c:v>
                </c:pt>
                <c:pt idx="5357">
                  <c:v>0.93003472222232753</c:v>
                </c:pt>
                <c:pt idx="5358">
                  <c:v>0.93020833333343966</c:v>
                </c:pt>
                <c:pt idx="5359">
                  <c:v>0.93038194444454991</c:v>
                </c:pt>
                <c:pt idx="5360">
                  <c:v>0.9305555555556605</c:v>
                </c:pt>
                <c:pt idx="5361">
                  <c:v>0.93072916666677374</c:v>
                </c:pt>
                <c:pt idx="5362">
                  <c:v>0.93090277777788333</c:v>
                </c:pt>
                <c:pt idx="5363">
                  <c:v>0.93107638888899447</c:v>
                </c:pt>
                <c:pt idx="5364">
                  <c:v>0.9312500000001056</c:v>
                </c:pt>
                <c:pt idx="5365">
                  <c:v>0.93142361111121652</c:v>
                </c:pt>
                <c:pt idx="5366">
                  <c:v>0.93159722222232788</c:v>
                </c:pt>
                <c:pt idx="5367">
                  <c:v>0.93177083333344102</c:v>
                </c:pt>
                <c:pt idx="5368">
                  <c:v>0.93194444444455138</c:v>
                </c:pt>
                <c:pt idx="5369">
                  <c:v>0.9321180555556613</c:v>
                </c:pt>
                <c:pt idx="5370">
                  <c:v>0.93229166666677421</c:v>
                </c:pt>
                <c:pt idx="5371">
                  <c:v>0.93246527777788368</c:v>
                </c:pt>
                <c:pt idx="5372">
                  <c:v>0.93263888888899471</c:v>
                </c:pt>
                <c:pt idx="5373">
                  <c:v>0.93281250000010552</c:v>
                </c:pt>
                <c:pt idx="5374">
                  <c:v>0.93298611111121599</c:v>
                </c:pt>
                <c:pt idx="5375">
                  <c:v>0.93315972222232813</c:v>
                </c:pt>
                <c:pt idx="5376">
                  <c:v>0.9333333333334396</c:v>
                </c:pt>
                <c:pt idx="5377">
                  <c:v>0.9335069444445504</c:v>
                </c:pt>
                <c:pt idx="5378">
                  <c:v>0.93368055555566154</c:v>
                </c:pt>
                <c:pt idx="5379">
                  <c:v>0.93385416666677368</c:v>
                </c:pt>
                <c:pt idx="5380">
                  <c:v>0.93402777777788382</c:v>
                </c:pt>
                <c:pt idx="5381">
                  <c:v>0.93420138888899451</c:v>
                </c:pt>
                <c:pt idx="5382">
                  <c:v>0.93437500000010665</c:v>
                </c:pt>
                <c:pt idx="5383">
                  <c:v>0.93454861111121723</c:v>
                </c:pt>
                <c:pt idx="5384">
                  <c:v>0.9347222222223287</c:v>
                </c:pt>
                <c:pt idx="5385">
                  <c:v>0.93489583333344184</c:v>
                </c:pt>
                <c:pt idx="5386">
                  <c:v>0.93506944444455065</c:v>
                </c:pt>
                <c:pt idx="5387">
                  <c:v>0.93524305555566178</c:v>
                </c:pt>
                <c:pt idx="5388">
                  <c:v>0.93541666666677292</c:v>
                </c:pt>
                <c:pt idx="5389">
                  <c:v>0.93559027777788462</c:v>
                </c:pt>
                <c:pt idx="5390">
                  <c:v>0.9357638888889952</c:v>
                </c:pt>
                <c:pt idx="5391">
                  <c:v>0.93593750000010634</c:v>
                </c:pt>
                <c:pt idx="5392">
                  <c:v>0.93611111111121748</c:v>
                </c:pt>
                <c:pt idx="5393">
                  <c:v>0.9362847222223285</c:v>
                </c:pt>
                <c:pt idx="5394">
                  <c:v>0.93645833333343975</c:v>
                </c:pt>
                <c:pt idx="5395">
                  <c:v>0.93663194444455189</c:v>
                </c:pt>
                <c:pt idx="5396">
                  <c:v>0.93680555555566203</c:v>
                </c:pt>
                <c:pt idx="5397">
                  <c:v>0.93697916666677439</c:v>
                </c:pt>
                <c:pt idx="5398">
                  <c:v>0.9371527777778843</c:v>
                </c:pt>
                <c:pt idx="5399">
                  <c:v>0.93732638888899455</c:v>
                </c:pt>
                <c:pt idx="5400">
                  <c:v>0.93750000000010669</c:v>
                </c:pt>
                <c:pt idx="5401">
                  <c:v>0.93767361111121772</c:v>
                </c:pt>
                <c:pt idx="5402">
                  <c:v>0.93784722222232964</c:v>
                </c:pt>
                <c:pt idx="5403">
                  <c:v>0.93802083333344177</c:v>
                </c:pt>
                <c:pt idx="5404">
                  <c:v>0.93819444444455224</c:v>
                </c:pt>
                <c:pt idx="5405">
                  <c:v>0.93836805555566227</c:v>
                </c:pt>
                <c:pt idx="5406">
                  <c:v>0.93854166666677474</c:v>
                </c:pt>
                <c:pt idx="5407">
                  <c:v>0.93871527777788544</c:v>
                </c:pt>
                <c:pt idx="5408">
                  <c:v>0.93888888888899569</c:v>
                </c:pt>
                <c:pt idx="5409">
                  <c:v>0.93906250000010649</c:v>
                </c:pt>
                <c:pt idx="5410">
                  <c:v>0.93923611111121685</c:v>
                </c:pt>
                <c:pt idx="5411">
                  <c:v>0.9394097222223291</c:v>
                </c:pt>
                <c:pt idx="5412">
                  <c:v>0.93958333333344024</c:v>
                </c:pt>
                <c:pt idx="5413">
                  <c:v>0.9397569444445516</c:v>
                </c:pt>
                <c:pt idx="5414">
                  <c:v>0.93993055555566252</c:v>
                </c:pt>
                <c:pt idx="5415">
                  <c:v>0.94010416666677454</c:v>
                </c:pt>
                <c:pt idx="5416">
                  <c:v>0.94027777777788479</c:v>
                </c:pt>
                <c:pt idx="5417">
                  <c:v>0.94045138888899549</c:v>
                </c:pt>
                <c:pt idx="5418">
                  <c:v>0.94062500000010862</c:v>
                </c:pt>
                <c:pt idx="5419">
                  <c:v>0.94079861111121865</c:v>
                </c:pt>
                <c:pt idx="5420">
                  <c:v>0.94097222222232935</c:v>
                </c:pt>
                <c:pt idx="5421">
                  <c:v>0.94114583333344271</c:v>
                </c:pt>
                <c:pt idx="5422">
                  <c:v>0.94131944444455162</c:v>
                </c:pt>
                <c:pt idx="5423">
                  <c:v>0.94149305555566276</c:v>
                </c:pt>
                <c:pt idx="5424">
                  <c:v>0.9416666666667749</c:v>
                </c:pt>
                <c:pt idx="5425">
                  <c:v>0.94184027777788615</c:v>
                </c:pt>
                <c:pt idx="5426">
                  <c:v>0.94201388888899618</c:v>
                </c:pt>
                <c:pt idx="5427">
                  <c:v>0.94218750000010731</c:v>
                </c:pt>
                <c:pt idx="5428">
                  <c:v>0.94236111111121756</c:v>
                </c:pt>
                <c:pt idx="5429">
                  <c:v>0.94253472222232959</c:v>
                </c:pt>
                <c:pt idx="5430">
                  <c:v>0.94270833333344195</c:v>
                </c:pt>
                <c:pt idx="5431">
                  <c:v>0.94288194444455264</c:v>
                </c:pt>
                <c:pt idx="5432">
                  <c:v>0.94305555555566301</c:v>
                </c:pt>
                <c:pt idx="5433">
                  <c:v>0.94322916666677525</c:v>
                </c:pt>
                <c:pt idx="5434">
                  <c:v>0.94340277777788528</c:v>
                </c:pt>
                <c:pt idx="5435">
                  <c:v>0.94357638888899542</c:v>
                </c:pt>
                <c:pt idx="5436">
                  <c:v>0.94375000000010856</c:v>
                </c:pt>
                <c:pt idx="5437">
                  <c:v>0.9439236111112187</c:v>
                </c:pt>
                <c:pt idx="5438">
                  <c:v>0.94409722222232983</c:v>
                </c:pt>
                <c:pt idx="5439">
                  <c:v>0.94427083333344253</c:v>
                </c:pt>
                <c:pt idx="5440">
                  <c:v>0.94444444444455311</c:v>
                </c:pt>
                <c:pt idx="5441">
                  <c:v>0.94461805555566325</c:v>
                </c:pt>
                <c:pt idx="5442">
                  <c:v>0.94479166666677661</c:v>
                </c:pt>
                <c:pt idx="5443">
                  <c:v>0.94496527777788564</c:v>
                </c:pt>
                <c:pt idx="5444">
                  <c:v>0.94513888888899666</c:v>
                </c:pt>
                <c:pt idx="5445">
                  <c:v>0.94531250000010758</c:v>
                </c:pt>
                <c:pt idx="5446">
                  <c:v>0.94548611111121761</c:v>
                </c:pt>
                <c:pt idx="5447">
                  <c:v>0.94565972222233063</c:v>
                </c:pt>
                <c:pt idx="5448">
                  <c:v>0.94583333333344211</c:v>
                </c:pt>
                <c:pt idx="5449">
                  <c:v>0.94600694444455269</c:v>
                </c:pt>
                <c:pt idx="5450">
                  <c:v>0.94618055555566349</c:v>
                </c:pt>
                <c:pt idx="5451">
                  <c:v>0.94635416666677463</c:v>
                </c:pt>
                <c:pt idx="5452">
                  <c:v>0.94652777777788577</c:v>
                </c:pt>
                <c:pt idx="5453">
                  <c:v>0.94670138888899691</c:v>
                </c:pt>
                <c:pt idx="5454">
                  <c:v>0.94687500000010916</c:v>
                </c:pt>
                <c:pt idx="5455">
                  <c:v>0.94704861111121963</c:v>
                </c:pt>
                <c:pt idx="5456">
                  <c:v>0.94722222222233032</c:v>
                </c:pt>
                <c:pt idx="5457">
                  <c:v>0.94739583333344346</c:v>
                </c:pt>
                <c:pt idx="5458">
                  <c:v>0.9475694444445526</c:v>
                </c:pt>
                <c:pt idx="5459">
                  <c:v>0.94774305555566374</c:v>
                </c:pt>
                <c:pt idx="5460">
                  <c:v>0.94791666666677565</c:v>
                </c:pt>
                <c:pt idx="5461">
                  <c:v>0.94809027777788701</c:v>
                </c:pt>
                <c:pt idx="5462">
                  <c:v>0.94826388888899649</c:v>
                </c:pt>
                <c:pt idx="5463">
                  <c:v>0.94843750000010829</c:v>
                </c:pt>
                <c:pt idx="5464">
                  <c:v>0.94861111111121943</c:v>
                </c:pt>
                <c:pt idx="5465">
                  <c:v>0.94878472222233068</c:v>
                </c:pt>
                <c:pt idx="5466">
                  <c:v>0.94895833333344282</c:v>
                </c:pt>
                <c:pt idx="5467">
                  <c:v>0.94913194444455284</c:v>
                </c:pt>
                <c:pt idx="5468">
                  <c:v>0.94930555555566398</c:v>
                </c:pt>
                <c:pt idx="5469">
                  <c:v>0.94947916666677612</c:v>
                </c:pt>
                <c:pt idx="5470">
                  <c:v>0.9496527777778867</c:v>
                </c:pt>
                <c:pt idx="5471">
                  <c:v>0.9498263888889974</c:v>
                </c:pt>
                <c:pt idx="5472">
                  <c:v>0.95000000000010865</c:v>
                </c:pt>
                <c:pt idx="5473">
                  <c:v>0.95017361111121967</c:v>
                </c:pt>
                <c:pt idx="5474">
                  <c:v>0.95034722222233081</c:v>
                </c:pt>
                <c:pt idx="5475">
                  <c:v>0.95052083333344328</c:v>
                </c:pt>
                <c:pt idx="5476">
                  <c:v>0.95069444444455475</c:v>
                </c:pt>
                <c:pt idx="5477">
                  <c:v>0.95086805555566423</c:v>
                </c:pt>
                <c:pt idx="5478">
                  <c:v>0.95104166666677736</c:v>
                </c:pt>
                <c:pt idx="5479">
                  <c:v>0.95121527777788661</c:v>
                </c:pt>
                <c:pt idx="5480">
                  <c:v>0.95138888888899753</c:v>
                </c:pt>
                <c:pt idx="5481">
                  <c:v>0.95156250000010856</c:v>
                </c:pt>
                <c:pt idx="5482">
                  <c:v>0.95173611111121958</c:v>
                </c:pt>
                <c:pt idx="5483">
                  <c:v>0.95190972222233161</c:v>
                </c:pt>
                <c:pt idx="5484">
                  <c:v>0.95208333333344264</c:v>
                </c:pt>
                <c:pt idx="5485">
                  <c:v>0.95225694444455333</c:v>
                </c:pt>
                <c:pt idx="5486">
                  <c:v>0.95243055555566447</c:v>
                </c:pt>
                <c:pt idx="5487">
                  <c:v>0.95260416666677672</c:v>
                </c:pt>
                <c:pt idx="5488">
                  <c:v>0.95277777777788675</c:v>
                </c:pt>
                <c:pt idx="5489">
                  <c:v>0.95295138888899789</c:v>
                </c:pt>
                <c:pt idx="5490">
                  <c:v>0.95312500000011013</c:v>
                </c:pt>
                <c:pt idx="5491">
                  <c:v>0.95329861111122061</c:v>
                </c:pt>
                <c:pt idx="5492">
                  <c:v>0.9534722222223313</c:v>
                </c:pt>
                <c:pt idx="5493">
                  <c:v>0.9536458333334451</c:v>
                </c:pt>
                <c:pt idx="5494">
                  <c:v>0.95381944444455469</c:v>
                </c:pt>
                <c:pt idx="5495">
                  <c:v>0.95399305555566472</c:v>
                </c:pt>
                <c:pt idx="5496">
                  <c:v>0.95416666666677585</c:v>
                </c:pt>
                <c:pt idx="5497">
                  <c:v>0.95434027777788788</c:v>
                </c:pt>
                <c:pt idx="5498">
                  <c:v>0.95451388888899757</c:v>
                </c:pt>
                <c:pt idx="5499">
                  <c:v>0.9546875000001096</c:v>
                </c:pt>
                <c:pt idx="5500">
                  <c:v>0.95486111111122041</c:v>
                </c:pt>
                <c:pt idx="5501">
                  <c:v>0.95503472222233154</c:v>
                </c:pt>
                <c:pt idx="5502">
                  <c:v>0.95520833333344368</c:v>
                </c:pt>
                <c:pt idx="5503">
                  <c:v>0.95538194444455382</c:v>
                </c:pt>
                <c:pt idx="5504">
                  <c:v>0.95555555555566496</c:v>
                </c:pt>
                <c:pt idx="5505">
                  <c:v>0.95572916666677776</c:v>
                </c:pt>
                <c:pt idx="5506">
                  <c:v>0.95590277777788724</c:v>
                </c:pt>
                <c:pt idx="5507">
                  <c:v>0.95607638888899837</c:v>
                </c:pt>
                <c:pt idx="5508">
                  <c:v>0.95625000000010962</c:v>
                </c:pt>
                <c:pt idx="5509">
                  <c:v>0.95642361111122054</c:v>
                </c:pt>
                <c:pt idx="5510">
                  <c:v>0.95659722222233179</c:v>
                </c:pt>
                <c:pt idx="5511">
                  <c:v>0.95677083333344493</c:v>
                </c:pt>
                <c:pt idx="5512">
                  <c:v>0.95694444444455551</c:v>
                </c:pt>
                <c:pt idx="5513">
                  <c:v>0.9571180555556652</c:v>
                </c:pt>
                <c:pt idx="5514">
                  <c:v>0.95729166666677834</c:v>
                </c:pt>
                <c:pt idx="5515">
                  <c:v>0.9574652777778877</c:v>
                </c:pt>
                <c:pt idx="5516">
                  <c:v>0.95763888888899862</c:v>
                </c:pt>
                <c:pt idx="5517">
                  <c:v>0.95781250000010976</c:v>
                </c:pt>
                <c:pt idx="5518">
                  <c:v>0.95798611111122056</c:v>
                </c:pt>
                <c:pt idx="5519">
                  <c:v>0.95815972222233203</c:v>
                </c:pt>
                <c:pt idx="5520">
                  <c:v>0.95833333333344362</c:v>
                </c:pt>
                <c:pt idx="5521">
                  <c:v>0.95850694444455431</c:v>
                </c:pt>
                <c:pt idx="5522">
                  <c:v>0.95868055555566545</c:v>
                </c:pt>
                <c:pt idx="5523">
                  <c:v>0.95885416666677781</c:v>
                </c:pt>
                <c:pt idx="5524">
                  <c:v>0.95902777777788772</c:v>
                </c:pt>
                <c:pt idx="5525">
                  <c:v>0.95920138888899886</c:v>
                </c:pt>
                <c:pt idx="5526">
                  <c:v>0.959375000000111</c:v>
                </c:pt>
                <c:pt idx="5527">
                  <c:v>0.95954861111122114</c:v>
                </c:pt>
                <c:pt idx="5528">
                  <c:v>0.95972222222233261</c:v>
                </c:pt>
                <c:pt idx="5529">
                  <c:v>0.95989583333344586</c:v>
                </c:pt>
                <c:pt idx="5530">
                  <c:v>0.96006944444455544</c:v>
                </c:pt>
                <c:pt idx="5531">
                  <c:v>0.96024305555566569</c:v>
                </c:pt>
                <c:pt idx="5532">
                  <c:v>0.96041666666677683</c:v>
                </c:pt>
                <c:pt idx="5533">
                  <c:v>0.96059027777788863</c:v>
                </c:pt>
                <c:pt idx="5534">
                  <c:v>0.96076388888899911</c:v>
                </c:pt>
                <c:pt idx="5535">
                  <c:v>0.96093750000011025</c:v>
                </c:pt>
                <c:pt idx="5536">
                  <c:v>0.96111111111122138</c:v>
                </c:pt>
                <c:pt idx="5537">
                  <c:v>0.96128472222233252</c:v>
                </c:pt>
                <c:pt idx="5538">
                  <c:v>0.96145833333344455</c:v>
                </c:pt>
                <c:pt idx="5539">
                  <c:v>0.9616319444445558</c:v>
                </c:pt>
                <c:pt idx="5540">
                  <c:v>0.96180555555566594</c:v>
                </c:pt>
                <c:pt idx="5541">
                  <c:v>0.96197916666677863</c:v>
                </c:pt>
                <c:pt idx="5542">
                  <c:v>0.96215277777788821</c:v>
                </c:pt>
                <c:pt idx="5543">
                  <c:v>0.96232638888899857</c:v>
                </c:pt>
                <c:pt idx="5544">
                  <c:v>0.9625000000001106</c:v>
                </c:pt>
                <c:pt idx="5545">
                  <c:v>0.96267361111122163</c:v>
                </c:pt>
                <c:pt idx="5546">
                  <c:v>0.96284722222233365</c:v>
                </c:pt>
                <c:pt idx="5547">
                  <c:v>0.9630208333334459</c:v>
                </c:pt>
                <c:pt idx="5548">
                  <c:v>0.96319444444455615</c:v>
                </c:pt>
                <c:pt idx="5549">
                  <c:v>0.96336805555566618</c:v>
                </c:pt>
                <c:pt idx="5550">
                  <c:v>0.96354166666677898</c:v>
                </c:pt>
                <c:pt idx="5551">
                  <c:v>0.96371527777788946</c:v>
                </c:pt>
                <c:pt idx="5552">
                  <c:v>0.9638888888889996</c:v>
                </c:pt>
                <c:pt idx="5553">
                  <c:v>0.96406250000011051</c:v>
                </c:pt>
                <c:pt idx="5554">
                  <c:v>0.96423611111122087</c:v>
                </c:pt>
                <c:pt idx="5555">
                  <c:v>0.96440972222233301</c:v>
                </c:pt>
                <c:pt idx="5556">
                  <c:v>0.96458333333344415</c:v>
                </c:pt>
                <c:pt idx="5557">
                  <c:v>0.96475694444455562</c:v>
                </c:pt>
                <c:pt idx="5558">
                  <c:v>0.96493055555566642</c:v>
                </c:pt>
                <c:pt idx="5559">
                  <c:v>0.96510416666677856</c:v>
                </c:pt>
                <c:pt idx="5560">
                  <c:v>0.9652777777778887</c:v>
                </c:pt>
                <c:pt idx="5561">
                  <c:v>0.96545138888899951</c:v>
                </c:pt>
                <c:pt idx="5562">
                  <c:v>0.96562500000011264</c:v>
                </c:pt>
                <c:pt idx="5563">
                  <c:v>0.96579861111122312</c:v>
                </c:pt>
                <c:pt idx="5564">
                  <c:v>0.96597222222233325</c:v>
                </c:pt>
                <c:pt idx="5565">
                  <c:v>0.96614583333344672</c:v>
                </c:pt>
                <c:pt idx="5566">
                  <c:v>0.96631944444455564</c:v>
                </c:pt>
                <c:pt idx="5567">
                  <c:v>0.96649305555566667</c:v>
                </c:pt>
                <c:pt idx="5568">
                  <c:v>0.96666666666677892</c:v>
                </c:pt>
                <c:pt idx="5569">
                  <c:v>0.96684027777789028</c:v>
                </c:pt>
                <c:pt idx="5570">
                  <c:v>0.96701388888900008</c:v>
                </c:pt>
                <c:pt idx="5571">
                  <c:v>0.96718750000011122</c:v>
                </c:pt>
                <c:pt idx="5572">
                  <c:v>0.96736111111122236</c:v>
                </c:pt>
                <c:pt idx="5573">
                  <c:v>0.9675347222223335</c:v>
                </c:pt>
                <c:pt idx="5574">
                  <c:v>0.96770833333344608</c:v>
                </c:pt>
                <c:pt idx="5575">
                  <c:v>0.96788194444455666</c:v>
                </c:pt>
                <c:pt idx="5576">
                  <c:v>0.96805555555566691</c:v>
                </c:pt>
                <c:pt idx="5577">
                  <c:v>0.96822916666677916</c:v>
                </c:pt>
                <c:pt idx="5578">
                  <c:v>0.96840277777788919</c:v>
                </c:pt>
                <c:pt idx="5579">
                  <c:v>0.96857638888899944</c:v>
                </c:pt>
                <c:pt idx="5580">
                  <c:v>0.96875000000011247</c:v>
                </c:pt>
                <c:pt idx="5581">
                  <c:v>0.9689236111112226</c:v>
                </c:pt>
                <c:pt idx="5582">
                  <c:v>0.96909722222233374</c:v>
                </c:pt>
                <c:pt idx="5583">
                  <c:v>0.96927083333344666</c:v>
                </c:pt>
                <c:pt idx="5584">
                  <c:v>0.96944444444455702</c:v>
                </c:pt>
                <c:pt idx="5585">
                  <c:v>0.9696180555556676</c:v>
                </c:pt>
                <c:pt idx="5586">
                  <c:v>0.96979166666678063</c:v>
                </c:pt>
                <c:pt idx="5587">
                  <c:v>0.96996527777789032</c:v>
                </c:pt>
                <c:pt idx="5588">
                  <c:v>0.97013888888900057</c:v>
                </c:pt>
                <c:pt idx="5589">
                  <c:v>0.97031250000011071</c:v>
                </c:pt>
                <c:pt idx="5590">
                  <c:v>0.97048611111122096</c:v>
                </c:pt>
                <c:pt idx="5591">
                  <c:v>0.97065972222233421</c:v>
                </c:pt>
                <c:pt idx="5592">
                  <c:v>0.97083333333344535</c:v>
                </c:pt>
                <c:pt idx="5593">
                  <c:v>0.97100694444455649</c:v>
                </c:pt>
                <c:pt idx="5594">
                  <c:v>0.97118055555566651</c:v>
                </c:pt>
                <c:pt idx="5595">
                  <c:v>0.97135416666677854</c:v>
                </c:pt>
                <c:pt idx="5596">
                  <c:v>0.97152777777788957</c:v>
                </c:pt>
                <c:pt idx="5597">
                  <c:v>0.97170138888900059</c:v>
                </c:pt>
                <c:pt idx="5598">
                  <c:v>0.97187500000011251</c:v>
                </c:pt>
                <c:pt idx="5599">
                  <c:v>0.97204861111122332</c:v>
                </c:pt>
                <c:pt idx="5600">
                  <c:v>0.97222222222233357</c:v>
                </c:pt>
                <c:pt idx="5601">
                  <c:v>0.97239583333344692</c:v>
                </c:pt>
                <c:pt idx="5602">
                  <c:v>0.97256944444455651</c:v>
                </c:pt>
                <c:pt idx="5603">
                  <c:v>0.97274305555566754</c:v>
                </c:pt>
                <c:pt idx="5604">
                  <c:v>0.97291666666677901</c:v>
                </c:pt>
                <c:pt idx="5605">
                  <c:v>0.97309027777789014</c:v>
                </c:pt>
                <c:pt idx="5606">
                  <c:v>0.97326388888900017</c:v>
                </c:pt>
                <c:pt idx="5607">
                  <c:v>0.97343750000011142</c:v>
                </c:pt>
                <c:pt idx="5608">
                  <c:v>0.97361111111122267</c:v>
                </c:pt>
                <c:pt idx="5609">
                  <c:v>0.97378472222233459</c:v>
                </c:pt>
                <c:pt idx="5610">
                  <c:v>0.97395833333344584</c:v>
                </c:pt>
                <c:pt idx="5611">
                  <c:v>0.97413194444455653</c:v>
                </c:pt>
                <c:pt idx="5612">
                  <c:v>0.97430555555566756</c:v>
                </c:pt>
                <c:pt idx="5613">
                  <c:v>0.97447916666677925</c:v>
                </c:pt>
                <c:pt idx="5614">
                  <c:v>0.97465277777789039</c:v>
                </c:pt>
                <c:pt idx="5615">
                  <c:v>0.97482638888900042</c:v>
                </c:pt>
                <c:pt idx="5616">
                  <c:v>0.97500000000011267</c:v>
                </c:pt>
                <c:pt idx="5617">
                  <c:v>0.97517361111122358</c:v>
                </c:pt>
                <c:pt idx="5618">
                  <c:v>0.9753472222223345</c:v>
                </c:pt>
                <c:pt idx="5619">
                  <c:v>0.97552083333344675</c:v>
                </c:pt>
                <c:pt idx="5620">
                  <c:v>0.97569444444455811</c:v>
                </c:pt>
                <c:pt idx="5621">
                  <c:v>0.97586805555566758</c:v>
                </c:pt>
                <c:pt idx="5622">
                  <c:v>0.97604166666678083</c:v>
                </c:pt>
                <c:pt idx="5623">
                  <c:v>0.97621527777789052</c:v>
                </c:pt>
                <c:pt idx="5624">
                  <c:v>0.97638888888900088</c:v>
                </c:pt>
                <c:pt idx="5625">
                  <c:v>0.97656250000011147</c:v>
                </c:pt>
                <c:pt idx="5626">
                  <c:v>0.97673611111122272</c:v>
                </c:pt>
                <c:pt idx="5627">
                  <c:v>0.97690972222233519</c:v>
                </c:pt>
                <c:pt idx="5628">
                  <c:v>0.97708333333344632</c:v>
                </c:pt>
                <c:pt idx="5629">
                  <c:v>0.97725694444455657</c:v>
                </c:pt>
                <c:pt idx="5630">
                  <c:v>0.97743055555566738</c:v>
                </c:pt>
                <c:pt idx="5631">
                  <c:v>0.97760416666677985</c:v>
                </c:pt>
                <c:pt idx="5632">
                  <c:v>0.97777777777789088</c:v>
                </c:pt>
                <c:pt idx="5633">
                  <c:v>0.97795138888900157</c:v>
                </c:pt>
                <c:pt idx="5634">
                  <c:v>0.97812500000011315</c:v>
                </c:pt>
                <c:pt idx="5635">
                  <c:v>0.97829861111122429</c:v>
                </c:pt>
                <c:pt idx="5636">
                  <c:v>0.97847222222233443</c:v>
                </c:pt>
                <c:pt idx="5637">
                  <c:v>0.97864583333344846</c:v>
                </c:pt>
                <c:pt idx="5638">
                  <c:v>0.97881944444455782</c:v>
                </c:pt>
                <c:pt idx="5639">
                  <c:v>0.97899305555566851</c:v>
                </c:pt>
                <c:pt idx="5640">
                  <c:v>0.97916666666677998</c:v>
                </c:pt>
                <c:pt idx="5641">
                  <c:v>0.97934027777789112</c:v>
                </c:pt>
                <c:pt idx="5642">
                  <c:v>0.97951388888900115</c:v>
                </c:pt>
                <c:pt idx="5643">
                  <c:v>0.9796875000001134</c:v>
                </c:pt>
                <c:pt idx="5644">
                  <c:v>0.97986111111122365</c:v>
                </c:pt>
                <c:pt idx="5645">
                  <c:v>0.98003472222233456</c:v>
                </c:pt>
                <c:pt idx="5646">
                  <c:v>0.9802083333334467</c:v>
                </c:pt>
                <c:pt idx="5647">
                  <c:v>0.98038194444455751</c:v>
                </c:pt>
                <c:pt idx="5648">
                  <c:v>0.98055555555566787</c:v>
                </c:pt>
                <c:pt idx="5649">
                  <c:v>0.980729166666781</c:v>
                </c:pt>
                <c:pt idx="5650">
                  <c:v>0.98090277777789059</c:v>
                </c:pt>
                <c:pt idx="5651">
                  <c:v>0.98107638888900117</c:v>
                </c:pt>
                <c:pt idx="5652">
                  <c:v>0.98125000000011342</c:v>
                </c:pt>
                <c:pt idx="5653">
                  <c:v>0.98142361111122456</c:v>
                </c:pt>
                <c:pt idx="5654">
                  <c:v>0.98159722222233559</c:v>
                </c:pt>
                <c:pt idx="5655">
                  <c:v>0.98177083333344806</c:v>
                </c:pt>
                <c:pt idx="5656">
                  <c:v>0.98194444444455864</c:v>
                </c:pt>
                <c:pt idx="5657">
                  <c:v>0.98211805555566856</c:v>
                </c:pt>
                <c:pt idx="5658">
                  <c:v>0.98229166666678136</c:v>
                </c:pt>
                <c:pt idx="5659">
                  <c:v>0.98246527777789139</c:v>
                </c:pt>
                <c:pt idx="5660">
                  <c:v>0.98263888888900253</c:v>
                </c:pt>
                <c:pt idx="5661">
                  <c:v>0.98281250000011278</c:v>
                </c:pt>
                <c:pt idx="5662">
                  <c:v>0.98298611111122347</c:v>
                </c:pt>
                <c:pt idx="5663">
                  <c:v>0.9831597222223355</c:v>
                </c:pt>
                <c:pt idx="5664">
                  <c:v>0.98333333333344708</c:v>
                </c:pt>
                <c:pt idx="5665">
                  <c:v>0.98350694444455733</c:v>
                </c:pt>
                <c:pt idx="5666">
                  <c:v>0.98368055555566936</c:v>
                </c:pt>
                <c:pt idx="5667">
                  <c:v>0.98385416666678061</c:v>
                </c:pt>
                <c:pt idx="5668">
                  <c:v>0.98402777777789152</c:v>
                </c:pt>
                <c:pt idx="5669">
                  <c:v>0.98420138888900188</c:v>
                </c:pt>
                <c:pt idx="5670">
                  <c:v>0.98437500000011391</c:v>
                </c:pt>
                <c:pt idx="5671">
                  <c:v>0.98454861111122449</c:v>
                </c:pt>
                <c:pt idx="5672">
                  <c:v>0.98472222222233619</c:v>
                </c:pt>
                <c:pt idx="5673">
                  <c:v>0.9848958333334491</c:v>
                </c:pt>
                <c:pt idx="5674">
                  <c:v>0.98506944444455868</c:v>
                </c:pt>
                <c:pt idx="5675">
                  <c:v>0.98524305555566949</c:v>
                </c:pt>
                <c:pt idx="5676">
                  <c:v>0.98541666666678052</c:v>
                </c:pt>
                <c:pt idx="5677">
                  <c:v>0.98559027777789188</c:v>
                </c:pt>
                <c:pt idx="5678">
                  <c:v>0.98576388888900257</c:v>
                </c:pt>
                <c:pt idx="5679">
                  <c:v>0.98593750000011349</c:v>
                </c:pt>
                <c:pt idx="5680">
                  <c:v>0.98611111111122418</c:v>
                </c:pt>
                <c:pt idx="5681">
                  <c:v>0.98628472222233543</c:v>
                </c:pt>
                <c:pt idx="5682">
                  <c:v>0.98645833333344768</c:v>
                </c:pt>
                <c:pt idx="5683">
                  <c:v>0.98663194444455871</c:v>
                </c:pt>
                <c:pt idx="5684">
                  <c:v>0.98680555555566951</c:v>
                </c:pt>
                <c:pt idx="5685">
                  <c:v>0.98697916666678165</c:v>
                </c:pt>
                <c:pt idx="5686">
                  <c:v>0.98715277777789157</c:v>
                </c:pt>
                <c:pt idx="5687">
                  <c:v>0.98732638888900193</c:v>
                </c:pt>
                <c:pt idx="5688">
                  <c:v>0.9875000000001144</c:v>
                </c:pt>
                <c:pt idx="5689">
                  <c:v>0.98767361111122554</c:v>
                </c:pt>
                <c:pt idx="5690">
                  <c:v>0.98784722222233667</c:v>
                </c:pt>
                <c:pt idx="5691">
                  <c:v>0.98802083333344892</c:v>
                </c:pt>
                <c:pt idx="5692">
                  <c:v>0.98819444444455895</c:v>
                </c:pt>
                <c:pt idx="5693">
                  <c:v>0.98836805555567009</c:v>
                </c:pt>
                <c:pt idx="5694">
                  <c:v>0.98854166666678223</c:v>
                </c:pt>
                <c:pt idx="5695">
                  <c:v>0.9887152777778927</c:v>
                </c:pt>
                <c:pt idx="5696">
                  <c:v>0.9888888888890035</c:v>
                </c:pt>
                <c:pt idx="5697">
                  <c:v>0.98906250000011353</c:v>
                </c:pt>
                <c:pt idx="5698">
                  <c:v>0.98923611111122423</c:v>
                </c:pt>
                <c:pt idx="5699">
                  <c:v>0.98940972222233659</c:v>
                </c:pt>
                <c:pt idx="5700">
                  <c:v>0.98958333333344806</c:v>
                </c:pt>
                <c:pt idx="5701">
                  <c:v>0.98975694444455919</c:v>
                </c:pt>
                <c:pt idx="5702">
                  <c:v>0.98993055555567033</c:v>
                </c:pt>
                <c:pt idx="5703">
                  <c:v>0.99010416666678169</c:v>
                </c:pt>
                <c:pt idx="5704">
                  <c:v>0.9902777777778925</c:v>
                </c:pt>
                <c:pt idx="5705">
                  <c:v>0.99045138888900275</c:v>
                </c:pt>
                <c:pt idx="5706">
                  <c:v>0.99062500000011577</c:v>
                </c:pt>
                <c:pt idx="5707">
                  <c:v>0.99079861111122602</c:v>
                </c:pt>
                <c:pt idx="5708">
                  <c:v>0.99097222222233716</c:v>
                </c:pt>
                <c:pt idx="5709">
                  <c:v>0.99114583333344985</c:v>
                </c:pt>
                <c:pt idx="5710">
                  <c:v>0.99131944444455944</c:v>
                </c:pt>
                <c:pt idx="5711">
                  <c:v>0.99149305555567069</c:v>
                </c:pt>
                <c:pt idx="5712">
                  <c:v>0.99166666666678172</c:v>
                </c:pt>
                <c:pt idx="5713">
                  <c:v>0.99184027777789285</c:v>
                </c:pt>
                <c:pt idx="5714">
                  <c:v>0.9920138888890031</c:v>
                </c:pt>
                <c:pt idx="5715">
                  <c:v>0.99218750000011458</c:v>
                </c:pt>
                <c:pt idx="5716">
                  <c:v>0.99236111111122505</c:v>
                </c:pt>
                <c:pt idx="5717">
                  <c:v>0.9925347222223363</c:v>
                </c:pt>
                <c:pt idx="5718">
                  <c:v>0.99270833333344943</c:v>
                </c:pt>
                <c:pt idx="5719">
                  <c:v>0.99288194444455968</c:v>
                </c:pt>
                <c:pt idx="5720">
                  <c:v>0.99305555555567082</c:v>
                </c:pt>
                <c:pt idx="5721">
                  <c:v>0.99322916666678263</c:v>
                </c:pt>
                <c:pt idx="5722">
                  <c:v>0.9934027777778921</c:v>
                </c:pt>
                <c:pt idx="5723">
                  <c:v>0.99357638888900268</c:v>
                </c:pt>
                <c:pt idx="5724">
                  <c:v>0.9937500000001156</c:v>
                </c:pt>
                <c:pt idx="5725">
                  <c:v>0.99392361111122651</c:v>
                </c:pt>
                <c:pt idx="5726">
                  <c:v>0.99409722222233754</c:v>
                </c:pt>
                <c:pt idx="5727">
                  <c:v>0.99427083333344979</c:v>
                </c:pt>
                <c:pt idx="5728">
                  <c:v>0.99444444444455993</c:v>
                </c:pt>
                <c:pt idx="5729">
                  <c:v>0.99461805555567162</c:v>
                </c:pt>
                <c:pt idx="5730">
                  <c:v>0.99479166666678376</c:v>
                </c:pt>
                <c:pt idx="5731">
                  <c:v>0.99496527777789334</c:v>
                </c:pt>
                <c:pt idx="5732">
                  <c:v>0.99513888888900448</c:v>
                </c:pt>
                <c:pt idx="5733">
                  <c:v>0.9953125000001144</c:v>
                </c:pt>
                <c:pt idx="5734">
                  <c:v>0.99548611111122487</c:v>
                </c:pt>
                <c:pt idx="5735">
                  <c:v>0.9956597222223379</c:v>
                </c:pt>
                <c:pt idx="5736">
                  <c:v>0.99583333333344903</c:v>
                </c:pt>
                <c:pt idx="5737">
                  <c:v>0.99600694444456017</c:v>
                </c:pt>
                <c:pt idx="5738">
                  <c:v>0.99618055555567131</c:v>
                </c:pt>
                <c:pt idx="5739">
                  <c:v>0.99635416666678245</c:v>
                </c:pt>
                <c:pt idx="5740">
                  <c:v>0.99652777777789359</c:v>
                </c:pt>
                <c:pt idx="5741">
                  <c:v>0.9967013888890045</c:v>
                </c:pt>
                <c:pt idx="5742">
                  <c:v>0.99687500000011664</c:v>
                </c:pt>
                <c:pt idx="5743">
                  <c:v>0.997048611111227</c:v>
                </c:pt>
                <c:pt idx="5744">
                  <c:v>0.99722222222233758</c:v>
                </c:pt>
                <c:pt idx="5745">
                  <c:v>0.99739583333345061</c:v>
                </c:pt>
                <c:pt idx="5746">
                  <c:v>0.99756944444456042</c:v>
                </c:pt>
                <c:pt idx="5747">
                  <c:v>0.99774305555567244</c:v>
                </c:pt>
                <c:pt idx="5748">
                  <c:v>0.99791666666678269</c:v>
                </c:pt>
                <c:pt idx="5749">
                  <c:v>0.99809027777789383</c:v>
                </c:pt>
                <c:pt idx="5750">
                  <c:v>0.99826388888900397</c:v>
                </c:pt>
                <c:pt idx="5751">
                  <c:v>0.99843750000011522</c:v>
                </c:pt>
                <c:pt idx="5752">
                  <c:v>0.99861111111122658</c:v>
                </c:pt>
                <c:pt idx="5753">
                  <c:v>0.99878472222233838</c:v>
                </c:pt>
                <c:pt idx="5754">
                  <c:v>0.99895833333344963</c:v>
                </c:pt>
                <c:pt idx="5755">
                  <c:v>0.99913194444456066</c:v>
                </c:pt>
                <c:pt idx="5756">
                  <c:v>0.9993055555556718</c:v>
                </c:pt>
                <c:pt idx="5757">
                  <c:v>0.99947916666678294</c:v>
                </c:pt>
                <c:pt idx="5758">
                  <c:v>0.99965277777789407</c:v>
                </c:pt>
                <c:pt idx="5759">
                  <c:v>0.99982638888900432</c:v>
                </c:pt>
                <c:pt idx="5760">
                  <c:v>1.0000000000001164</c:v>
                </c:pt>
                <c:pt idx="5761">
                  <c:v>1.000173611111228</c:v>
                </c:pt>
                <c:pt idx="5762">
                  <c:v>1.0003472222223384</c:v>
                </c:pt>
                <c:pt idx="5763">
                  <c:v>1.0005208333334494</c:v>
                </c:pt>
                <c:pt idx="5764">
                  <c:v>1.0006944444445598</c:v>
                </c:pt>
                <c:pt idx="5765">
                  <c:v>1.0008680555556697</c:v>
                </c:pt>
                <c:pt idx="5766">
                  <c:v>1.0010416666667825</c:v>
                </c:pt>
                <c:pt idx="5767">
                  <c:v>1.0012152777778918</c:v>
                </c:pt>
                <c:pt idx="5768">
                  <c:v>1.0013888888890046</c:v>
                </c:pt>
                <c:pt idx="5769">
                  <c:v>1.0015625000001156</c:v>
                </c:pt>
                <c:pt idx="5770">
                  <c:v>1.0017361111112266</c:v>
                </c:pt>
                <c:pt idx="5771">
                  <c:v>1.0019097222223354</c:v>
                </c:pt>
                <c:pt idx="5772">
                  <c:v>1.0020833333334487</c:v>
                </c:pt>
                <c:pt idx="5773">
                  <c:v>1.0022569444445601</c:v>
                </c:pt>
                <c:pt idx="5774">
                  <c:v>1.0024305555556698</c:v>
                </c:pt>
                <c:pt idx="5775">
                  <c:v>1.0026041666667838</c:v>
                </c:pt>
                <c:pt idx="5776">
                  <c:v>1.0027777777778928</c:v>
                </c:pt>
                <c:pt idx="5777">
                  <c:v>1.0029513888890038</c:v>
                </c:pt>
                <c:pt idx="5778">
                  <c:v>1.0031250000001131</c:v>
                </c:pt>
                <c:pt idx="5779">
                  <c:v>1.0032986111112259</c:v>
                </c:pt>
                <c:pt idx="5780">
                  <c:v>1.0034722222223358</c:v>
                </c:pt>
                <c:pt idx="5781">
                  <c:v>1.0036458333334479</c:v>
                </c:pt>
                <c:pt idx="5782">
                  <c:v>1.003819444444559</c:v>
                </c:pt>
                <c:pt idx="5783">
                  <c:v>1.0039930555556666</c:v>
                </c:pt>
                <c:pt idx="5784">
                  <c:v>1.0041666666667821</c:v>
                </c:pt>
                <c:pt idx="5785">
                  <c:v>1.0043402777778918</c:v>
                </c:pt>
                <c:pt idx="5786">
                  <c:v>1.0045138888890031</c:v>
                </c:pt>
                <c:pt idx="5787">
                  <c:v>1.0046875000001141</c:v>
                </c:pt>
                <c:pt idx="5788">
                  <c:v>1.0048611111112251</c:v>
                </c:pt>
                <c:pt idx="5789">
                  <c:v>1.0050347222223341</c:v>
                </c:pt>
                <c:pt idx="5790">
                  <c:v>1.0052083333334472</c:v>
                </c:pt>
                <c:pt idx="5791">
                  <c:v>1.0053819444445582</c:v>
                </c:pt>
                <c:pt idx="5792">
                  <c:v>1.0055555555556692</c:v>
                </c:pt>
                <c:pt idx="5793">
                  <c:v>1.0057291666667802</c:v>
                </c:pt>
                <c:pt idx="5794">
                  <c:v>1.0059027777778895</c:v>
                </c:pt>
                <c:pt idx="5795">
                  <c:v>1.0060763888890019</c:v>
                </c:pt>
                <c:pt idx="5796">
                  <c:v>1.0062500000001133</c:v>
                </c:pt>
                <c:pt idx="5797">
                  <c:v>1.0064236111112244</c:v>
                </c:pt>
                <c:pt idx="5798">
                  <c:v>1.0065972222223354</c:v>
                </c:pt>
                <c:pt idx="5799">
                  <c:v>1.0067708333334464</c:v>
                </c:pt>
                <c:pt idx="5800">
                  <c:v>1.0069444444445574</c:v>
                </c:pt>
                <c:pt idx="5801">
                  <c:v>1.0071180555556678</c:v>
                </c:pt>
                <c:pt idx="5802">
                  <c:v>1.0072916666667795</c:v>
                </c:pt>
                <c:pt idx="5803">
                  <c:v>1.0074652777778879</c:v>
                </c:pt>
                <c:pt idx="5804">
                  <c:v>1.0076388888889998</c:v>
                </c:pt>
                <c:pt idx="5805">
                  <c:v>1.0078125000001126</c:v>
                </c:pt>
                <c:pt idx="5806">
                  <c:v>1.007986111111224</c:v>
                </c:pt>
                <c:pt idx="5807">
                  <c:v>1.0081597222223346</c:v>
                </c:pt>
                <c:pt idx="5808">
                  <c:v>1.0083333333334457</c:v>
                </c:pt>
                <c:pt idx="5809">
                  <c:v>1.0085069444445567</c:v>
                </c:pt>
                <c:pt idx="5810">
                  <c:v>1.0086805555556677</c:v>
                </c:pt>
                <c:pt idx="5811">
                  <c:v>1.0088541666667814</c:v>
                </c:pt>
                <c:pt idx="5812">
                  <c:v>1.0090277777778898</c:v>
                </c:pt>
                <c:pt idx="5813">
                  <c:v>1.0092013888889988</c:v>
                </c:pt>
                <c:pt idx="5814">
                  <c:v>1.0093750000001118</c:v>
                </c:pt>
                <c:pt idx="5815">
                  <c:v>1.0095486111112228</c:v>
                </c:pt>
                <c:pt idx="5816">
                  <c:v>1.0097222222223317</c:v>
                </c:pt>
                <c:pt idx="5817">
                  <c:v>1.0098958333334438</c:v>
                </c:pt>
                <c:pt idx="5818">
                  <c:v>1.0100694444445559</c:v>
                </c:pt>
                <c:pt idx="5819">
                  <c:v>1.010243055555667</c:v>
                </c:pt>
                <c:pt idx="5820">
                  <c:v>1.0104166666667798</c:v>
                </c:pt>
                <c:pt idx="5821">
                  <c:v>1.010590277777887</c:v>
                </c:pt>
                <c:pt idx="5822">
                  <c:v>1.0107638888889998</c:v>
                </c:pt>
                <c:pt idx="5823">
                  <c:v>1.0109375000001111</c:v>
                </c:pt>
                <c:pt idx="5824">
                  <c:v>1.0111111111112221</c:v>
                </c:pt>
                <c:pt idx="5825">
                  <c:v>1.0112847222223318</c:v>
                </c:pt>
                <c:pt idx="5826">
                  <c:v>1.0114583333334439</c:v>
                </c:pt>
                <c:pt idx="5827">
                  <c:v>1.0116319444445552</c:v>
                </c:pt>
                <c:pt idx="5828">
                  <c:v>1.0118055555556658</c:v>
                </c:pt>
                <c:pt idx="5829">
                  <c:v>1.0119791666667781</c:v>
                </c:pt>
                <c:pt idx="5830">
                  <c:v>1.0121527777778883</c:v>
                </c:pt>
                <c:pt idx="5831">
                  <c:v>1.0123263888889975</c:v>
                </c:pt>
                <c:pt idx="5832">
                  <c:v>1.0125000000001099</c:v>
                </c:pt>
                <c:pt idx="5833">
                  <c:v>1.0126736111112213</c:v>
                </c:pt>
                <c:pt idx="5834">
                  <c:v>1.0128472222223324</c:v>
                </c:pt>
                <c:pt idx="5835">
                  <c:v>1.0130208333334434</c:v>
                </c:pt>
                <c:pt idx="5836">
                  <c:v>1.0131944444445538</c:v>
                </c:pt>
                <c:pt idx="5837">
                  <c:v>1.0133680555556634</c:v>
                </c:pt>
                <c:pt idx="5838">
                  <c:v>1.0135416666667765</c:v>
                </c:pt>
                <c:pt idx="5839">
                  <c:v>1.0137152777778857</c:v>
                </c:pt>
                <c:pt idx="5840">
                  <c:v>1.0138888888889979</c:v>
                </c:pt>
                <c:pt idx="5841">
                  <c:v>1.01406250000011</c:v>
                </c:pt>
                <c:pt idx="5842">
                  <c:v>1.0142361111112221</c:v>
                </c:pt>
                <c:pt idx="5843">
                  <c:v>1.0144097222223316</c:v>
                </c:pt>
                <c:pt idx="5844">
                  <c:v>1.0145833333334426</c:v>
                </c:pt>
                <c:pt idx="5845">
                  <c:v>1.0147569444445541</c:v>
                </c:pt>
                <c:pt idx="5846">
                  <c:v>1.0149305555556638</c:v>
                </c:pt>
                <c:pt idx="5847">
                  <c:v>1.0151041666667775</c:v>
                </c:pt>
                <c:pt idx="5848">
                  <c:v>1.0152777777778859</c:v>
                </c:pt>
                <c:pt idx="5849">
                  <c:v>1.0154513888889978</c:v>
                </c:pt>
                <c:pt idx="5850">
                  <c:v>1.0156250000001068</c:v>
                </c:pt>
                <c:pt idx="5851">
                  <c:v>1.0157986111112198</c:v>
                </c:pt>
                <c:pt idx="5852">
                  <c:v>1.0159722222223291</c:v>
                </c:pt>
                <c:pt idx="5853">
                  <c:v>1.0161458333334421</c:v>
                </c:pt>
                <c:pt idx="5854">
                  <c:v>1.0163194444445529</c:v>
                </c:pt>
                <c:pt idx="5855">
                  <c:v>1.0164930555556622</c:v>
                </c:pt>
                <c:pt idx="5856">
                  <c:v>1.0166666666667761</c:v>
                </c:pt>
                <c:pt idx="5857">
                  <c:v>1.0168402777778858</c:v>
                </c:pt>
                <c:pt idx="5858">
                  <c:v>1.017013888888997</c:v>
                </c:pt>
                <c:pt idx="5859">
                  <c:v>1.017187500000108</c:v>
                </c:pt>
                <c:pt idx="5860">
                  <c:v>1.0173611111112191</c:v>
                </c:pt>
                <c:pt idx="5861">
                  <c:v>1.0175347222223277</c:v>
                </c:pt>
                <c:pt idx="5862">
                  <c:v>1.0177083333334398</c:v>
                </c:pt>
                <c:pt idx="5863">
                  <c:v>1.0178819444445522</c:v>
                </c:pt>
                <c:pt idx="5864">
                  <c:v>1.0180555555556641</c:v>
                </c:pt>
                <c:pt idx="5865">
                  <c:v>1.0182291666667762</c:v>
                </c:pt>
                <c:pt idx="5866">
                  <c:v>1.0184027777778852</c:v>
                </c:pt>
                <c:pt idx="5867">
                  <c:v>1.0185763888889958</c:v>
                </c:pt>
                <c:pt idx="5868">
                  <c:v>1.0187500000001073</c:v>
                </c:pt>
                <c:pt idx="5869">
                  <c:v>1.0189236111112179</c:v>
                </c:pt>
                <c:pt idx="5870">
                  <c:v>1.0190972222223278</c:v>
                </c:pt>
                <c:pt idx="5871">
                  <c:v>1.0192708333334404</c:v>
                </c:pt>
                <c:pt idx="5872">
                  <c:v>1.0194444444445514</c:v>
                </c:pt>
                <c:pt idx="5873">
                  <c:v>1.0196180555556618</c:v>
                </c:pt>
                <c:pt idx="5874">
                  <c:v>1.0197916666667735</c:v>
                </c:pt>
                <c:pt idx="5875">
                  <c:v>1.0199652777778816</c:v>
                </c:pt>
                <c:pt idx="5876">
                  <c:v>1.0201388888889955</c:v>
                </c:pt>
                <c:pt idx="5877">
                  <c:v>1.0203125000001065</c:v>
                </c:pt>
                <c:pt idx="5878">
                  <c:v>1.0204861111112196</c:v>
                </c:pt>
                <c:pt idx="5879">
                  <c:v>1.0206597222223286</c:v>
                </c:pt>
                <c:pt idx="5880">
                  <c:v>1.0208333333334396</c:v>
                </c:pt>
                <c:pt idx="5881">
                  <c:v>1.0210069444445506</c:v>
                </c:pt>
                <c:pt idx="5882">
                  <c:v>1.0211805555556617</c:v>
                </c:pt>
                <c:pt idx="5883">
                  <c:v>1.0213541666667749</c:v>
                </c:pt>
                <c:pt idx="5884">
                  <c:v>1.021527777777882</c:v>
                </c:pt>
                <c:pt idx="5885">
                  <c:v>1.0217013888889925</c:v>
                </c:pt>
                <c:pt idx="5886">
                  <c:v>1.0218750000001058</c:v>
                </c:pt>
                <c:pt idx="5887">
                  <c:v>1.0220486111112181</c:v>
                </c:pt>
                <c:pt idx="5888">
                  <c:v>1.0222222222223278</c:v>
                </c:pt>
                <c:pt idx="5889">
                  <c:v>1.0223958333334389</c:v>
                </c:pt>
                <c:pt idx="5890">
                  <c:v>1.0225694444445499</c:v>
                </c:pt>
                <c:pt idx="5891">
                  <c:v>1.0227430555556598</c:v>
                </c:pt>
                <c:pt idx="5892">
                  <c:v>1.0229166666667737</c:v>
                </c:pt>
                <c:pt idx="5893">
                  <c:v>1.0230902777778808</c:v>
                </c:pt>
                <c:pt idx="5894">
                  <c:v>1.0232638888889938</c:v>
                </c:pt>
                <c:pt idx="5895">
                  <c:v>1.023437500000105</c:v>
                </c:pt>
                <c:pt idx="5896">
                  <c:v>1.0236111111112161</c:v>
                </c:pt>
                <c:pt idx="5897">
                  <c:v>1.0237847222223253</c:v>
                </c:pt>
                <c:pt idx="5898">
                  <c:v>1.0239583333334379</c:v>
                </c:pt>
                <c:pt idx="5899">
                  <c:v>1.0241319444445491</c:v>
                </c:pt>
                <c:pt idx="5900">
                  <c:v>1.0243055555556602</c:v>
                </c:pt>
                <c:pt idx="5901">
                  <c:v>1.0244791666667739</c:v>
                </c:pt>
                <c:pt idx="5902">
                  <c:v>1.0246527777778822</c:v>
                </c:pt>
                <c:pt idx="5903">
                  <c:v>1.0248263888889912</c:v>
                </c:pt>
                <c:pt idx="5904">
                  <c:v>1.0250000000001038</c:v>
                </c:pt>
                <c:pt idx="5905">
                  <c:v>1.0251736111112153</c:v>
                </c:pt>
                <c:pt idx="5906">
                  <c:v>1.0253472222223259</c:v>
                </c:pt>
                <c:pt idx="5907">
                  <c:v>1.0255208333334374</c:v>
                </c:pt>
                <c:pt idx="5908">
                  <c:v>1.0256944444445466</c:v>
                </c:pt>
                <c:pt idx="5909">
                  <c:v>1.0258680555556572</c:v>
                </c:pt>
                <c:pt idx="5910">
                  <c:v>1.0260416666667724</c:v>
                </c:pt>
                <c:pt idx="5911">
                  <c:v>1.0262152777778815</c:v>
                </c:pt>
                <c:pt idx="5912">
                  <c:v>1.0263888888889925</c:v>
                </c:pt>
                <c:pt idx="5913">
                  <c:v>1.0265625000001035</c:v>
                </c:pt>
                <c:pt idx="5914">
                  <c:v>1.0267361111112145</c:v>
                </c:pt>
                <c:pt idx="5915">
                  <c:v>1.0269097222223256</c:v>
                </c:pt>
                <c:pt idx="5916">
                  <c:v>1.0270833333334366</c:v>
                </c:pt>
                <c:pt idx="5917">
                  <c:v>1.0272569444445481</c:v>
                </c:pt>
                <c:pt idx="5918">
                  <c:v>1.0274305555556578</c:v>
                </c:pt>
                <c:pt idx="5919">
                  <c:v>1.0276041666667701</c:v>
                </c:pt>
                <c:pt idx="5920">
                  <c:v>1.0277777777778798</c:v>
                </c:pt>
                <c:pt idx="5921">
                  <c:v>1.02795138888899</c:v>
                </c:pt>
                <c:pt idx="5922">
                  <c:v>1.0281250000001028</c:v>
                </c:pt>
                <c:pt idx="5923">
                  <c:v>1.028298611111214</c:v>
                </c:pt>
                <c:pt idx="5924">
                  <c:v>1.0284722222223248</c:v>
                </c:pt>
                <c:pt idx="5925">
                  <c:v>1.0286458333334361</c:v>
                </c:pt>
                <c:pt idx="5926">
                  <c:v>1.0288194444445469</c:v>
                </c:pt>
                <c:pt idx="5927">
                  <c:v>1.0289930555556559</c:v>
                </c:pt>
                <c:pt idx="5928">
                  <c:v>1.0291666666667689</c:v>
                </c:pt>
                <c:pt idx="5929">
                  <c:v>1.0293402777778782</c:v>
                </c:pt>
                <c:pt idx="5930">
                  <c:v>1.029513888888991</c:v>
                </c:pt>
                <c:pt idx="5931">
                  <c:v>1.029687500000102</c:v>
                </c:pt>
                <c:pt idx="5932">
                  <c:v>1.029861111111213</c:v>
                </c:pt>
                <c:pt idx="5933">
                  <c:v>1.0300347222223238</c:v>
                </c:pt>
                <c:pt idx="5934">
                  <c:v>1.0302083333334351</c:v>
                </c:pt>
                <c:pt idx="5935">
                  <c:v>1.0303819444445461</c:v>
                </c:pt>
                <c:pt idx="5936">
                  <c:v>1.0305555555556571</c:v>
                </c:pt>
                <c:pt idx="5937">
                  <c:v>1.0307291666667699</c:v>
                </c:pt>
                <c:pt idx="5938">
                  <c:v>1.0309027777778792</c:v>
                </c:pt>
                <c:pt idx="5939">
                  <c:v>1.0310763888889898</c:v>
                </c:pt>
                <c:pt idx="5940">
                  <c:v>1.0312500000001013</c:v>
                </c:pt>
                <c:pt idx="5941">
                  <c:v>1.0314236111112118</c:v>
                </c:pt>
                <c:pt idx="5942">
                  <c:v>1.0315972222223218</c:v>
                </c:pt>
                <c:pt idx="5943">
                  <c:v>1.0317708333334339</c:v>
                </c:pt>
                <c:pt idx="5944">
                  <c:v>1.0319444444445454</c:v>
                </c:pt>
                <c:pt idx="5945">
                  <c:v>1.0321180555556564</c:v>
                </c:pt>
                <c:pt idx="5946">
                  <c:v>1.0322916666667681</c:v>
                </c:pt>
                <c:pt idx="5947">
                  <c:v>1.0324652777778778</c:v>
                </c:pt>
                <c:pt idx="5948">
                  <c:v>1.0326388888889895</c:v>
                </c:pt>
                <c:pt idx="5949">
                  <c:v>1.0328125000001005</c:v>
                </c:pt>
                <c:pt idx="5950">
                  <c:v>1.0329861111112133</c:v>
                </c:pt>
                <c:pt idx="5951">
                  <c:v>1.0331597222223226</c:v>
                </c:pt>
                <c:pt idx="5952">
                  <c:v>1.0333333333334336</c:v>
                </c:pt>
                <c:pt idx="5953">
                  <c:v>1.0335069444445446</c:v>
                </c:pt>
                <c:pt idx="5954">
                  <c:v>1.0336805555556556</c:v>
                </c:pt>
                <c:pt idx="5955">
                  <c:v>1.0338541666667687</c:v>
                </c:pt>
                <c:pt idx="5956">
                  <c:v>1.0340277777778777</c:v>
                </c:pt>
                <c:pt idx="5957">
                  <c:v>1.0342013888889878</c:v>
                </c:pt>
                <c:pt idx="5958">
                  <c:v>1.0343750000000997</c:v>
                </c:pt>
                <c:pt idx="5959">
                  <c:v>1.0345486111112121</c:v>
                </c:pt>
                <c:pt idx="5960">
                  <c:v>1.0347222222223218</c:v>
                </c:pt>
                <c:pt idx="5961">
                  <c:v>1.0348958333334328</c:v>
                </c:pt>
                <c:pt idx="5962">
                  <c:v>1.0350694444445439</c:v>
                </c:pt>
                <c:pt idx="5963">
                  <c:v>1.0352430555556538</c:v>
                </c:pt>
                <c:pt idx="5964">
                  <c:v>1.0354166666667661</c:v>
                </c:pt>
                <c:pt idx="5965">
                  <c:v>1.035590277777874</c:v>
                </c:pt>
                <c:pt idx="5966">
                  <c:v>1.0357638888889862</c:v>
                </c:pt>
                <c:pt idx="5967">
                  <c:v>1.035937500000099</c:v>
                </c:pt>
                <c:pt idx="5968">
                  <c:v>1.036111111111212</c:v>
                </c:pt>
                <c:pt idx="5969">
                  <c:v>1.036284722222321</c:v>
                </c:pt>
                <c:pt idx="5970">
                  <c:v>1.0364583333334321</c:v>
                </c:pt>
                <c:pt idx="5971">
                  <c:v>1.0366319444445431</c:v>
                </c:pt>
                <c:pt idx="5972">
                  <c:v>1.0368055555556539</c:v>
                </c:pt>
                <c:pt idx="5973">
                  <c:v>1.0369791666667674</c:v>
                </c:pt>
                <c:pt idx="5974">
                  <c:v>1.0371527777778762</c:v>
                </c:pt>
                <c:pt idx="5975">
                  <c:v>1.037326388888985</c:v>
                </c:pt>
                <c:pt idx="5976">
                  <c:v>1.0375000000000978</c:v>
                </c:pt>
                <c:pt idx="5977">
                  <c:v>1.0376736111112093</c:v>
                </c:pt>
                <c:pt idx="5978">
                  <c:v>1.0378472222223198</c:v>
                </c:pt>
                <c:pt idx="5979">
                  <c:v>1.0380208333334313</c:v>
                </c:pt>
                <c:pt idx="5980">
                  <c:v>1.0381944444445419</c:v>
                </c:pt>
                <c:pt idx="5981">
                  <c:v>1.0383680555556534</c:v>
                </c:pt>
                <c:pt idx="5982">
                  <c:v>1.0385416666667662</c:v>
                </c:pt>
                <c:pt idx="5983">
                  <c:v>1.0387152777778754</c:v>
                </c:pt>
                <c:pt idx="5984">
                  <c:v>1.0388888888889865</c:v>
                </c:pt>
                <c:pt idx="5985">
                  <c:v>1.0390625000000975</c:v>
                </c:pt>
                <c:pt idx="5986">
                  <c:v>1.0392361111112085</c:v>
                </c:pt>
                <c:pt idx="5987">
                  <c:v>1.0394097222223178</c:v>
                </c:pt>
                <c:pt idx="5988">
                  <c:v>1.0395833333334306</c:v>
                </c:pt>
                <c:pt idx="5989">
                  <c:v>1.039756944444542</c:v>
                </c:pt>
                <c:pt idx="5990">
                  <c:v>1.0399305555556508</c:v>
                </c:pt>
                <c:pt idx="5991">
                  <c:v>1.0401041666667663</c:v>
                </c:pt>
                <c:pt idx="5992">
                  <c:v>1.0402777777778747</c:v>
                </c:pt>
                <c:pt idx="5993">
                  <c:v>1.0404513888889857</c:v>
                </c:pt>
                <c:pt idx="5994">
                  <c:v>1.0406250000000958</c:v>
                </c:pt>
                <c:pt idx="5995">
                  <c:v>1.0407986111112077</c:v>
                </c:pt>
                <c:pt idx="5996">
                  <c:v>1.0409722222223188</c:v>
                </c:pt>
                <c:pt idx="5997">
                  <c:v>1.04114583333343</c:v>
                </c:pt>
                <c:pt idx="5998">
                  <c:v>1.0413194444445408</c:v>
                </c:pt>
                <c:pt idx="5999">
                  <c:v>1.0414930555556496</c:v>
                </c:pt>
                <c:pt idx="6000">
                  <c:v>1.0416666666667629</c:v>
                </c:pt>
                <c:pt idx="6001">
                  <c:v>1.0418402777778721</c:v>
                </c:pt>
                <c:pt idx="6002">
                  <c:v>1.0420138888889849</c:v>
                </c:pt>
                <c:pt idx="6003">
                  <c:v>1.0421875000000977</c:v>
                </c:pt>
                <c:pt idx="6004">
                  <c:v>1.0423611111112081</c:v>
                </c:pt>
                <c:pt idx="6005">
                  <c:v>1.0425347222223178</c:v>
                </c:pt>
                <c:pt idx="6006">
                  <c:v>1.042708333333429</c:v>
                </c:pt>
                <c:pt idx="6007">
                  <c:v>1.0428819444445401</c:v>
                </c:pt>
                <c:pt idx="6008">
                  <c:v>1.0430555555556511</c:v>
                </c:pt>
                <c:pt idx="6009">
                  <c:v>1.0432291666667621</c:v>
                </c:pt>
                <c:pt idx="6010">
                  <c:v>1.0434027777778732</c:v>
                </c:pt>
                <c:pt idx="6011">
                  <c:v>1.0435763888889824</c:v>
                </c:pt>
                <c:pt idx="6012">
                  <c:v>1.0437500000000952</c:v>
                </c:pt>
                <c:pt idx="6013">
                  <c:v>1.0439236111112058</c:v>
                </c:pt>
                <c:pt idx="6014">
                  <c:v>1.0440972222223173</c:v>
                </c:pt>
                <c:pt idx="6015">
                  <c:v>1.0442708333334283</c:v>
                </c:pt>
                <c:pt idx="6016">
                  <c:v>1.0444444444445393</c:v>
                </c:pt>
                <c:pt idx="6017">
                  <c:v>1.0446180555556499</c:v>
                </c:pt>
                <c:pt idx="6018">
                  <c:v>1.044791666666762</c:v>
                </c:pt>
                <c:pt idx="6019">
                  <c:v>1.0449652777778706</c:v>
                </c:pt>
                <c:pt idx="6020">
                  <c:v>1.0451388888889834</c:v>
                </c:pt>
                <c:pt idx="6021">
                  <c:v>1.0453125000000945</c:v>
                </c:pt>
                <c:pt idx="6022">
                  <c:v>1.0454861111112073</c:v>
                </c:pt>
                <c:pt idx="6023">
                  <c:v>1.0456597222223158</c:v>
                </c:pt>
                <c:pt idx="6024">
                  <c:v>1.0458333333334258</c:v>
                </c:pt>
                <c:pt idx="6025">
                  <c:v>1.0460069444445401</c:v>
                </c:pt>
                <c:pt idx="6026">
                  <c:v>1.04618055555565</c:v>
                </c:pt>
                <c:pt idx="6027">
                  <c:v>1.0463541666667642</c:v>
                </c:pt>
                <c:pt idx="6028">
                  <c:v>1.0465277777778716</c:v>
                </c:pt>
                <c:pt idx="6029">
                  <c:v>1.0467013888889818</c:v>
                </c:pt>
                <c:pt idx="6030">
                  <c:v>1.0468750000000937</c:v>
                </c:pt>
                <c:pt idx="6031">
                  <c:v>1.0470486111112047</c:v>
                </c:pt>
                <c:pt idx="6032">
                  <c:v>1.0472222222223158</c:v>
                </c:pt>
                <c:pt idx="6033">
                  <c:v>1.0473958333334268</c:v>
                </c:pt>
                <c:pt idx="6034">
                  <c:v>1.0475694444445378</c:v>
                </c:pt>
                <c:pt idx="6035">
                  <c:v>1.0477430555556471</c:v>
                </c:pt>
                <c:pt idx="6036">
                  <c:v>1.0479166666667601</c:v>
                </c:pt>
                <c:pt idx="6037">
                  <c:v>1.0480902777778698</c:v>
                </c:pt>
                <c:pt idx="6038">
                  <c:v>1.0482638888889819</c:v>
                </c:pt>
                <c:pt idx="6039">
                  <c:v>1.0484375000000929</c:v>
                </c:pt>
                <c:pt idx="6040">
                  <c:v>1.0486111111112058</c:v>
                </c:pt>
                <c:pt idx="6041">
                  <c:v>1.048784722222315</c:v>
                </c:pt>
                <c:pt idx="6042">
                  <c:v>1.048958333333426</c:v>
                </c:pt>
                <c:pt idx="6043">
                  <c:v>1.0491319444445371</c:v>
                </c:pt>
                <c:pt idx="6044">
                  <c:v>1.0493055555556479</c:v>
                </c:pt>
                <c:pt idx="6045">
                  <c:v>1.0494791666667611</c:v>
                </c:pt>
                <c:pt idx="6046">
                  <c:v>1.0496527777778699</c:v>
                </c:pt>
                <c:pt idx="6047">
                  <c:v>1.0498263888889785</c:v>
                </c:pt>
                <c:pt idx="6048">
                  <c:v>1.0500000000000922</c:v>
                </c:pt>
                <c:pt idx="6049">
                  <c:v>1.0501736111112041</c:v>
                </c:pt>
                <c:pt idx="6050">
                  <c:v>1.0503472222223142</c:v>
                </c:pt>
                <c:pt idx="6051">
                  <c:v>1.0505208333334253</c:v>
                </c:pt>
                <c:pt idx="6052">
                  <c:v>1.0506944444445359</c:v>
                </c:pt>
                <c:pt idx="6053">
                  <c:v>1.0508680555556458</c:v>
                </c:pt>
                <c:pt idx="6054">
                  <c:v>1.0510416666667601</c:v>
                </c:pt>
                <c:pt idx="6055">
                  <c:v>1.0512152777778694</c:v>
                </c:pt>
                <c:pt idx="6056">
                  <c:v>1.0513888888889804</c:v>
                </c:pt>
                <c:pt idx="6057">
                  <c:v>1.0515625000000914</c:v>
                </c:pt>
                <c:pt idx="6058">
                  <c:v>1.0517361111112025</c:v>
                </c:pt>
                <c:pt idx="6059">
                  <c:v>1.0519097222223117</c:v>
                </c:pt>
                <c:pt idx="6060">
                  <c:v>1.0520833333334245</c:v>
                </c:pt>
                <c:pt idx="6061">
                  <c:v>1.0522569444445375</c:v>
                </c:pt>
                <c:pt idx="6062">
                  <c:v>1.0524305555556466</c:v>
                </c:pt>
                <c:pt idx="6063">
                  <c:v>1.05260416666676</c:v>
                </c:pt>
                <c:pt idx="6064">
                  <c:v>1.0527777777778686</c:v>
                </c:pt>
                <c:pt idx="6065">
                  <c:v>1.0529513888889797</c:v>
                </c:pt>
                <c:pt idx="6066">
                  <c:v>1.0531250000000898</c:v>
                </c:pt>
                <c:pt idx="6067">
                  <c:v>1.0532986111112017</c:v>
                </c:pt>
                <c:pt idx="6068">
                  <c:v>1.0534722222223118</c:v>
                </c:pt>
                <c:pt idx="6069">
                  <c:v>1.053645833333424</c:v>
                </c:pt>
                <c:pt idx="6070">
                  <c:v>1.0538194444445348</c:v>
                </c:pt>
                <c:pt idx="6071">
                  <c:v>1.0539930555556434</c:v>
                </c:pt>
                <c:pt idx="6072">
                  <c:v>1.0541666666667586</c:v>
                </c:pt>
                <c:pt idx="6073">
                  <c:v>1.0543402777778679</c:v>
                </c:pt>
                <c:pt idx="6074">
                  <c:v>1.0545138888889789</c:v>
                </c:pt>
                <c:pt idx="6075">
                  <c:v>1.0546875000000917</c:v>
                </c:pt>
                <c:pt idx="6076">
                  <c:v>1.0548611111112021</c:v>
                </c:pt>
                <c:pt idx="6077">
                  <c:v>1.0550347222223118</c:v>
                </c:pt>
                <c:pt idx="6078">
                  <c:v>1.055208333333423</c:v>
                </c:pt>
                <c:pt idx="6079">
                  <c:v>1.055381944444534</c:v>
                </c:pt>
                <c:pt idx="6080">
                  <c:v>1.0555555555556451</c:v>
                </c:pt>
                <c:pt idx="6081">
                  <c:v>1.0557291666667561</c:v>
                </c:pt>
                <c:pt idx="6082">
                  <c:v>1.0559027777778658</c:v>
                </c:pt>
                <c:pt idx="6083">
                  <c:v>1.0560763888889779</c:v>
                </c:pt>
                <c:pt idx="6084">
                  <c:v>1.0562500000000901</c:v>
                </c:pt>
                <c:pt idx="6085">
                  <c:v>1.0564236111112002</c:v>
                </c:pt>
                <c:pt idx="6086">
                  <c:v>1.0565972222223112</c:v>
                </c:pt>
                <c:pt idx="6087">
                  <c:v>1.0567708333334223</c:v>
                </c:pt>
                <c:pt idx="6088">
                  <c:v>1.0569444444445333</c:v>
                </c:pt>
                <c:pt idx="6089">
                  <c:v>1.0571180555556439</c:v>
                </c:pt>
                <c:pt idx="6090">
                  <c:v>1.0572916666667553</c:v>
                </c:pt>
                <c:pt idx="6091">
                  <c:v>1.0574652777778644</c:v>
                </c:pt>
                <c:pt idx="6092">
                  <c:v>1.0576388888889774</c:v>
                </c:pt>
                <c:pt idx="6093">
                  <c:v>1.0578125000000884</c:v>
                </c:pt>
                <c:pt idx="6094">
                  <c:v>1.0579861111111994</c:v>
                </c:pt>
                <c:pt idx="6095">
                  <c:v>1.0581597222223105</c:v>
                </c:pt>
                <c:pt idx="6096">
                  <c:v>1.0583333333334215</c:v>
                </c:pt>
                <c:pt idx="6097">
                  <c:v>1.0585069444445325</c:v>
                </c:pt>
                <c:pt idx="6098">
                  <c:v>1.058680555555644</c:v>
                </c:pt>
                <c:pt idx="6099">
                  <c:v>1.0588541666667581</c:v>
                </c:pt>
                <c:pt idx="6100">
                  <c:v>1.0590277777778656</c:v>
                </c:pt>
                <c:pt idx="6101">
                  <c:v>1.0592013888889749</c:v>
                </c:pt>
                <c:pt idx="6102">
                  <c:v>1.0593750000000877</c:v>
                </c:pt>
                <c:pt idx="6103">
                  <c:v>1.0595486111111978</c:v>
                </c:pt>
                <c:pt idx="6104">
                  <c:v>1.0597222222223079</c:v>
                </c:pt>
                <c:pt idx="6105">
                  <c:v>1.0598958333334199</c:v>
                </c:pt>
                <c:pt idx="6106">
                  <c:v>1.060069444444532</c:v>
                </c:pt>
                <c:pt idx="6107">
                  <c:v>1.0602430555556428</c:v>
                </c:pt>
                <c:pt idx="6108">
                  <c:v>1.0604166666667563</c:v>
                </c:pt>
                <c:pt idx="6109">
                  <c:v>1.0605902777778631</c:v>
                </c:pt>
                <c:pt idx="6110">
                  <c:v>1.0607638888889759</c:v>
                </c:pt>
                <c:pt idx="6111">
                  <c:v>1.0609375000000869</c:v>
                </c:pt>
                <c:pt idx="6112">
                  <c:v>1.0611111111111979</c:v>
                </c:pt>
                <c:pt idx="6113">
                  <c:v>1.061284722222309</c:v>
                </c:pt>
                <c:pt idx="6114">
                  <c:v>1.06145833333342</c:v>
                </c:pt>
                <c:pt idx="6115">
                  <c:v>1.061631944444531</c:v>
                </c:pt>
                <c:pt idx="6116">
                  <c:v>1.0618055555556418</c:v>
                </c:pt>
                <c:pt idx="6117">
                  <c:v>1.0619791666667548</c:v>
                </c:pt>
                <c:pt idx="6118">
                  <c:v>1.0621527777778641</c:v>
                </c:pt>
                <c:pt idx="6119">
                  <c:v>1.0623263888889738</c:v>
                </c:pt>
                <c:pt idx="6120">
                  <c:v>1.0625000000000862</c:v>
                </c:pt>
                <c:pt idx="6121">
                  <c:v>1.0626736111111972</c:v>
                </c:pt>
                <c:pt idx="6122">
                  <c:v>1.0628472222223082</c:v>
                </c:pt>
                <c:pt idx="6123">
                  <c:v>1.0630208333334192</c:v>
                </c:pt>
                <c:pt idx="6124">
                  <c:v>1.0631944444445298</c:v>
                </c:pt>
                <c:pt idx="6125">
                  <c:v>1.0633680555556395</c:v>
                </c:pt>
                <c:pt idx="6126">
                  <c:v>1.0635416666667523</c:v>
                </c:pt>
                <c:pt idx="6127">
                  <c:v>1.0637152777778618</c:v>
                </c:pt>
                <c:pt idx="6128">
                  <c:v>1.0638888888889744</c:v>
                </c:pt>
                <c:pt idx="6129">
                  <c:v>1.0640625000000861</c:v>
                </c:pt>
                <c:pt idx="6130">
                  <c:v>1.0642361111111964</c:v>
                </c:pt>
                <c:pt idx="6131">
                  <c:v>1.0644097222223075</c:v>
                </c:pt>
                <c:pt idx="6132">
                  <c:v>1.0645833333334185</c:v>
                </c:pt>
                <c:pt idx="6133">
                  <c:v>1.0647569444445313</c:v>
                </c:pt>
                <c:pt idx="6134">
                  <c:v>1.0649305555556399</c:v>
                </c:pt>
                <c:pt idx="6135">
                  <c:v>1.0651041666667536</c:v>
                </c:pt>
                <c:pt idx="6136">
                  <c:v>1.0652777777778626</c:v>
                </c:pt>
                <c:pt idx="6137">
                  <c:v>1.0654513888889736</c:v>
                </c:pt>
                <c:pt idx="6138">
                  <c:v>1.0656250000000838</c:v>
                </c:pt>
                <c:pt idx="6139">
                  <c:v>1.0657986111111937</c:v>
                </c:pt>
                <c:pt idx="6140">
                  <c:v>1.0659722222223058</c:v>
                </c:pt>
                <c:pt idx="6141">
                  <c:v>1.0661458333334195</c:v>
                </c:pt>
                <c:pt idx="6142">
                  <c:v>1.0663194444445301</c:v>
                </c:pt>
                <c:pt idx="6143">
                  <c:v>1.0664930555556398</c:v>
                </c:pt>
                <c:pt idx="6144">
                  <c:v>1.0666666666667521</c:v>
                </c:pt>
                <c:pt idx="6145">
                  <c:v>1.0668402777778618</c:v>
                </c:pt>
                <c:pt idx="6146">
                  <c:v>1.0670138888889729</c:v>
                </c:pt>
                <c:pt idx="6147">
                  <c:v>1.0671875000000841</c:v>
                </c:pt>
                <c:pt idx="6148">
                  <c:v>1.0673611111111938</c:v>
                </c:pt>
                <c:pt idx="6149">
                  <c:v>1.0675347222223042</c:v>
                </c:pt>
                <c:pt idx="6150">
                  <c:v>1.067708333333417</c:v>
                </c:pt>
                <c:pt idx="6151">
                  <c:v>1.067881944444528</c:v>
                </c:pt>
                <c:pt idx="6152">
                  <c:v>1.0680555555556401</c:v>
                </c:pt>
                <c:pt idx="6153">
                  <c:v>1.0682291666667523</c:v>
                </c:pt>
                <c:pt idx="6154">
                  <c:v>1.0684027777778611</c:v>
                </c:pt>
                <c:pt idx="6155">
                  <c:v>1.0685763888889719</c:v>
                </c:pt>
                <c:pt idx="6156">
                  <c:v>1.0687500000000831</c:v>
                </c:pt>
                <c:pt idx="6157">
                  <c:v>1.0689236111111924</c:v>
                </c:pt>
                <c:pt idx="6158">
                  <c:v>1.0690972222223052</c:v>
                </c:pt>
                <c:pt idx="6159">
                  <c:v>1.0692708333334162</c:v>
                </c:pt>
                <c:pt idx="6160">
                  <c:v>1.0694444444445272</c:v>
                </c:pt>
                <c:pt idx="6161">
                  <c:v>1.0696180555556378</c:v>
                </c:pt>
                <c:pt idx="6162">
                  <c:v>1.0697916666667493</c:v>
                </c:pt>
                <c:pt idx="6163">
                  <c:v>1.0699652777778581</c:v>
                </c:pt>
                <c:pt idx="6164">
                  <c:v>1.070138888888972</c:v>
                </c:pt>
                <c:pt idx="6165">
                  <c:v>1.0703125000000842</c:v>
                </c:pt>
                <c:pt idx="6166">
                  <c:v>1.0704861111111941</c:v>
                </c:pt>
                <c:pt idx="6167">
                  <c:v>1.0706597222223044</c:v>
                </c:pt>
                <c:pt idx="6168">
                  <c:v>1.0708333333334155</c:v>
                </c:pt>
                <c:pt idx="6169">
                  <c:v>1.0710069444445265</c:v>
                </c:pt>
                <c:pt idx="6170">
                  <c:v>1.0711805555556375</c:v>
                </c:pt>
                <c:pt idx="6171">
                  <c:v>1.0713541666667512</c:v>
                </c:pt>
                <c:pt idx="6172">
                  <c:v>1.0715277777778596</c:v>
                </c:pt>
                <c:pt idx="6173">
                  <c:v>1.0717013888889688</c:v>
                </c:pt>
                <c:pt idx="6174">
                  <c:v>1.0718750000000816</c:v>
                </c:pt>
                <c:pt idx="6175">
                  <c:v>1.0720486111111927</c:v>
                </c:pt>
                <c:pt idx="6176">
                  <c:v>1.0722222222223037</c:v>
                </c:pt>
                <c:pt idx="6177">
                  <c:v>1.0723958333334147</c:v>
                </c:pt>
                <c:pt idx="6178">
                  <c:v>1.0725694444445257</c:v>
                </c:pt>
                <c:pt idx="6179">
                  <c:v>1.0727430555556368</c:v>
                </c:pt>
                <c:pt idx="6180">
                  <c:v>1.07291666666675</c:v>
                </c:pt>
                <c:pt idx="6181">
                  <c:v>1.0730902777778568</c:v>
                </c:pt>
                <c:pt idx="6182">
                  <c:v>1.0732638888889698</c:v>
                </c:pt>
                <c:pt idx="6183">
                  <c:v>1.0734375000000809</c:v>
                </c:pt>
                <c:pt idx="6184">
                  <c:v>1.0736111111111919</c:v>
                </c:pt>
                <c:pt idx="6185">
                  <c:v>1.0737847222223018</c:v>
                </c:pt>
                <c:pt idx="6186">
                  <c:v>1.073958333333414</c:v>
                </c:pt>
                <c:pt idx="6187">
                  <c:v>1.0741319444445261</c:v>
                </c:pt>
                <c:pt idx="6188">
                  <c:v>1.074305555555636</c:v>
                </c:pt>
                <c:pt idx="6189">
                  <c:v>1.0744791666667504</c:v>
                </c:pt>
                <c:pt idx="6190">
                  <c:v>1.0746527777778581</c:v>
                </c:pt>
                <c:pt idx="6191">
                  <c:v>1.0748263888889678</c:v>
                </c:pt>
                <c:pt idx="6192">
                  <c:v>1.0750000000000799</c:v>
                </c:pt>
                <c:pt idx="6193">
                  <c:v>1.0751736111111898</c:v>
                </c:pt>
                <c:pt idx="6194">
                  <c:v>1.0753472222223022</c:v>
                </c:pt>
                <c:pt idx="6195">
                  <c:v>1.0755208333334132</c:v>
                </c:pt>
                <c:pt idx="6196">
                  <c:v>1.0756944444445238</c:v>
                </c:pt>
                <c:pt idx="6197">
                  <c:v>1.0758680555556333</c:v>
                </c:pt>
                <c:pt idx="6198">
                  <c:v>1.0760416666667485</c:v>
                </c:pt>
                <c:pt idx="6199">
                  <c:v>1.0762152777778573</c:v>
                </c:pt>
                <c:pt idx="6200">
                  <c:v>1.0763888888889683</c:v>
                </c:pt>
                <c:pt idx="6201">
                  <c:v>1.07656250000008</c:v>
                </c:pt>
                <c:pt idx="6202">
                  <c:v>1.0767361111111904</c:v>
                </c:pt>
                <c:pt idx="6203">
                  <c:v>1.0769097222223014</c:v>
                </c:pt>
                <c:pt idx="6204">
                  <c:v>1.0770833333334124</c:v>
                </c:pt>
                <c:pt idx="6205">
                  <c:v>1.0772569444445241</c:v>
                </c:pt>
                <c:pt idx="6206">
                  <c:v>1.0774305555556338</c:v>
                </c:pt>
                <c:pt idx="6207">
                  <c:v>1.0776041666667473</c:v>
                </c:pt>
                <c:pt idx="6208">
                  <c:v>1.0777777777778559</c:v>
                </c:pt>
                <c:pt idx="6209">
                  <c:v>1.0779513888889676</c:v>
                </c:pt>
                <c:pt idx="6210">
                  <c:v>1.0781250000000786</c:v>
                </c:pt>
                <c:pt idx="6211">
                  <c:v>1.0782986111111896</c:v>
                </c:pt>
                <c:pt idx="6212">
                  <c:v>1.0784722222223007</c:v>
                </c:pt>
                <c:pt idx="6213">
                  <c:v>1.0786458333334121</c:v>
                </c:pt>
                <c:pt idx="6214">
                  <c:v>1.0788194444445227</c:v>
                </c:pt>
                <c:pt idx="6215">
                  <c:v>1.078993055555632</c:v>
                </c:pt>
                <c:pt idx="6216">
                  <c:v>1.0791666666667461</c:v>
                </c:pt>
                <c:pt idx="6217">
                  <c:v>1.0793402777778558</c:v>
                </c:pt>
                <c:pt idx="6218">
                  <c:v>1.0795138888889668</c:v>
                </c:pt>
                <c:pt idx="6219">
                  <c:v>1.0796875000000781</c:v>
                </c:pt>
                <c:pt idx="6220">
                  <c:v>1.0798611111111878</c:v>
                </c:pt>
                <c:pt idx="6221">
                  <c:v>1.0800347222222999</c:v>
                </c:pt>
                <c:pt idx="6222">
                  <c:v>1.0802083333334109</c:v>
                </c:pt>
                <c:pt idx="6223">
                  <c:v>1.0803819444445237</c:v>
                </c:pt>
                <c:pt idx="6224">
                  <c:v>1.0805555555556341</c:v>
                </c:pt>
                <c:pt idx="6225">
                  <c:v>1.080729166666746</c:v>
                </c:pt>
                <c:pt idx="6226">
                  <c:v>1.080902777777855</c:v>
                </c:pt>
                <c:pt idx="6227">
                  <c:v>1.0810763888889658</c:v>
                </c:pt>
                <c:pt idx="6228">
                  <c:v>1.0812500000000771</c:v>
                </c:pt>
                <c:pt idx="6229">
                  <c:v>1.0814236111111859</c:v>
                </c:pt>
                <c:pt idx="6230">
                  <c:v>1.0815972222222978</c:v>
                </c:pt>
                <c:pt idx="6231">
                  <c:v>1.0817708333334102</c:v>
                </c:pt>
                <c:pt idx="6232">
                  <c:v>1.0819444444445212</c:v>
                </c:pt>
                <c:pt idx="6233">
                  <c:v>1.0821180555556322</c:v>
                </c:pt>
                <c:pt idx="6234">
                  <c:v>1.0822916666667441</c:v>
                </c:pt>
                <c:pt idx="6235">
                  <c:v>1.0824652777778538</c:v>
                </c:pt>
                <c:pt idx="6236">
                  <c:v>1.0826388888889653</c:v>
                </c:pt>
                <c:pt idx="6237">
                  <c:v>1.0828125000000763</c:v>
                </c:pt>
                <c:pt idx="6238">
                  <c:v>1.082986111111188</c:v>
                </c:pt>
                <c:pt idx="6239">
                  <c:v>1.0831597222222984</c:v>
                </c:pt>
                <c:pt idx="6240">
                  <c:v>1.0833333333334094</c:v>
                </c:pt>
                <c:pt idx="6241">
                  <c:v>1.0835069444445204</c:v>
                </c:pt>
                <c:pt idx="6242">
                  <c:v>1.0836805555556315</c:v>
                </c:pt>
                <c:pt idx="6243">
                  <c:v>1.0838541666667447</c:v>
                </c:pt>
                <c:pt idx="6244">
                  <c:v>1.0840277777778535</c:v>
                </c:pt>
                <c:pt idx="6245">
                  <c:v>1.0842013888889646</c:v>
                </c:pt>
                <c:pt idx="6246">
                  <c:v>1.084375000000076</c:v>
                </c:pt>
                <c:pt idx="6247">
                  <c:v>1.0845486111111866</c:v>
                </c:pt>
                <c:pt idx="6248">
                  <c:v>1.0847222222222976</c:v>
                </c:pt>
                <c:pt idx="6249">
                  <c:v>1.0848958333334087</c:v>
                </c:pt>
                <c:pt idx="6250">
                  <c:v>1.0850694444445197</c:v>
                </c:pt>
                <c:pt idx="6251">
                  <c:v>1.0852430555556298</c:v>
                </c:pt>
                <c:pt idx="6252">
                  <c:v>1.0854166666667435</c:v>
                </c:pt>
                <c:pt idx="6253">
                  <c:v>1.0855902777778508</c:v>
                </c:pt>
                <c:pt idx="6254">
                  <c:v>1.0857638888889638</c:v>
                </c:pt>
                <c:pt idx="6255">
                  <c:v>1.0859375000000748</c:v>
                </c:pt>
                <c:pt idx="6256">
                  <c:v>1.0861111111111861</c:v>
                </c:pt>
                <c:pt idx="6257">
                  <c:v>1.0862847222222969</c:v>
                </c:pt>
                <c:pt idx="6258">
                  <c:v>1.0864583333334081</c:v>
                </c:pt>
                <c:pt idx="6259">
                  <c:v>1.0866319444445189</c:v>
                </c:pt>
                <c:pt idx="6260">
                  <c:v>1.08680555555563</c:v>
                </c:pt>
                <c:pt idx="6261">
                  <c:v>1.0869791666667441</c:v>
                </c:pt>
                <c:pt idx="6262">
                  <c:v>1.087152777777852</c:v>
                </c:pt>
                <c:pt idx="6263">
                  <c:v>1.0873263888889613</c:v>
                </c:pt>
                <c:pt idx="6264">
                  <c:v>1.0875000000000739</c:v>
                </c:pt>
                <c:pt idx="6265">
                  <c:v>1.0876736111111838</c:v>
                </c:pt>
                <c:pt idx="6266">
                  <c:v>1.0878472222222959</c:v>
                </c:pt>
                <c:pt idx="6267">
                  <c:v>1.088020833333408</c:v>
                </c:pt>
                <c:pt idx="6268">
                  <c:v>1.0881944444445182</c:v>
                </c:pt>
                <c:pt idx="6269">
                  <c:v>1.0883680555556292</c:v>
                </c:pt>
                <c:pt idx="6270">
                  <c:v>1.0885416666667422</c:v>
                </c:pt>
                <c:pt idx="6271">
                  <c:v>1.0887152777778513</c:v>
                </c:pt>
                <c:pt idx="6272">
                  <c:v>1.0888888888889623</c:v>
                </c:pt>
                <c:pt idx="6273">
                  <c:v>1.0890625000000733</c:v>
                </c:pt>
                <c:pt idx="6274">
                  <c:v>1.0892361111111839</c:v>
                </c:pt>
                <c:pt idx="6275">
                  <c:v>1.0894097222222954</c:v>
                </c:pt>
                <c:pt idx="6276">
                  <c:v>1.0895833333334064</c:v>
                </c:pt>
                <c:pt idx="6277">
                  <c:v>1.0897569444445181</c:v>
                </c:pt>
                <c:pt idx="6278">
                  <c:v>1.0899305555556278</c:v>
                </c:pt>
                <c:pt idx="6279">
                  <c:v>1.0901041666667428</c:v>
                </c:pt>
                <c:pt idx="6280">
                  <c:v>1.0902777777778505</c:v>
                </c:pt>
                <c:pt idx="6281">
                  <c:v>1.0904513888889615</c:v>
                </c:pt>
                <c:pt idx="6282">
                  <c:v>1.0906250000000726</c:v>
                </c:pt>
                <c:pt idx="6283">
                  <c:v>1.0907986111111836</c:v>
                </c:pt>
                <c:pt idx="6284">
                  <c:v>1.0909722222222946</c:v>
                </c:pt>
                <c:pt idx="6285">
                  <c:v>1.0911458333334061</c:v>
                </c:pt>
                <c:pt idx="6286">
                  <c:v>1.0913194444445167</c:v>
                </c:pt>
                <c:pt idx="6287">
                  <c:v>1.0914930555556257</c:v>
                </c:pt>
                <c:pt idx="6288">
                  <c:v>1.0916666666667387</c:v>
                </c:pt>
                <c:pt idx="6289">
                  <c:v>1.0918402777778498</c:v>
                </c:pt>
                <c:pt idx="6290">
                  <c:v>1.0920138888889621</c:v>
                </c:pt>
                <c:pt idx="6291">
                  <c:v>1.0921875000000743</c:v>
                </c:pt>
                <c:pt idx="6292">
                  <c:v>1.0923611111111828</c:v>
                </c:pt>
                <c:pt idx="6293">
                  <c:v>1.0925347222222939</c:v>
                </c:pt>
                <c:pt idx="6294">
                  <c:v>1.0927083333334049</c:v>
                </c:pt>
                <c:pt idx="6295">
                  <c:v>1.0928819444445161</c:v>
                </c:pt>
                <c:pt idx="6296">
                  <c:v>1.0930555555556269</c:v>
                </c:pt>
                <c:pt idx="6297">
                  <c:v>1.0932291666667397</c:v>
                </c:pt>
                <c:pt idx="6298">
                  <c:v>1.093402777777849</c:v>
                </c:pt>
                <c:pt idx="6299">
                  <c:v>1.0935763888889598</c:v>
                </c:pt>
                <c:pt idx="6300">
                  <c:v>1.0937500000000711</c:v>
                </c:pt>
                <c:pt idx="6301">
                  <c:v>1.0939236111111796</c:v>
                </c:pt>
                <c:pt idx="6302">
                  <c:v>1.0940972222222931</c:v>
                </c:pt>
                <c:pt idx="6303">
                  <c:v>1.0942708333334041</c:v>
                </c:pt>
                <c:pt idx="6304">
                  <c:v>1.0944444444445161</c:v>
                </c:pt>
                <c:pt idx="6305">
                  <c:v>1.0946180555556262</c:v>
                </c:pt>
                <c:pt idx="6306">
                  <c:v>1.0947916666667381</c:v>
                </c:pt>
                <c:pt idx="6307">
                  <c:v>1.0949652777778478</c:v>
                </c:pt>
                <c:pt idx="6308">
                  <c:v>1.0951388888889593</c:v>
                </c:pt>
                <c:pt idx="6309">
                  <c:v>1.0953125000000703</c:v>
                </c:pt>
                <c:pt idx="6310">
                  <c:v>1.0954861111111813</c:v>
                </c:pt>
                <c:pt idx="6311">
                  <c:v>1.0956597222222924</c:v>
                </c:pt>
                <c:pt idx="6312">
                  <c:v>1.0958333333334034</c:v>
                </c:pt>
                <c:pt idx="6313">
                  <c:v>1.0960069444445162</c:v>
                </c:pt>
                <c:pt idx="6314">
                  <c:v>1.0961805555556261</c:v>
                </c:pt>
                <c:pt idx="6315">
                  <c:v>1.0963541666667405</c:v>
                </c:pt>
                <c:pt idx="6316">
                  <c:v>1.0965277777778475</c:v>
                </c:pt>
                <c:pt idx="6317">
                  <c:v>1.0967013888889579</c:v>
                </c:pt>
                <c:pt idx="6318">
                  <c:v>1.0968750000000695</c:v>
                </c:pt>
                <c:pt idx="6319">
                  <c:v>1.0970486111111806</c:v>
                </c:pt>
                <c:pt idx="6320">
                  <c:v>1.0972222222222916</c:v>
                </c:pt>
                <c:pt idx="6321">
                  <c:v>1.0973958333334026</c:v>
                </c:pt>
                <c:pt idx="6322">
                  <c:v>1.0975694444445137</c:v>
                </c:pt>
                <c:pt idx="6323">
                  <c:v>1.0977430555556238</c:v>
                </c:pt>
                <c:pt idx="6324">
                  <c:v>1.0979166666667375</c:v>
                </c:pt>
                <c:pt idx="6325">
                  <c:v>1.0980902777778458</c:v>
                </c:pt>
                <c:pt idx="6326">
                  <c:v>1.098263888888958</c:v>
                </c:pt>
                <c:pt idx="6327">
                  <c:v>1.0984375000000701</c:v>
                </c:pt>
                <c:pt idx="6328">
                  <c:v>1.09861111111118</c:v>
                </c:pt>
                <c:pt idx="6329">
                  <c:v>1.0987847222222908</c:v>
                </c:pt>
                <c:pt idx="6330">
                  <c:v>1.0989583333334021</c:v>
                </c:pt>
                <c:pt idx="6331">
                  <c:v>1.0991319444445129</c:v>
                </c:pt>
                <c:pt idx="6332">
                  <c:v>1.0993055555556239</c:v>
                </c:pt>
                <c:pt idx="6333">
                  <c:v>1.0994791666667378</c:v>
                </c:pt>
                <c:pt idx="6334">
                  <c:v>1.099652777777846</c:v>
                </c:pt>
                <c:pt idx="6335">
                  <c:v>1.099826388888955</c:v>
                </c:pt>
                <c:pt idx="6336">
                  <c:v>1.100000000000068</c:v>
                </c:pt>
                <c:pt idx="6337">
                  <c:v>1.1001736111111791</c:v>
                </c:pt>
                <c:pt idx="6338">
                  <c:v>1.1003472222222901</c:v>
                </c:pt>
                <c:pt idx="6339">
                  <c:v>1.1005208333334011</c:v>
                </c:pt>
                <c:pt idx="6340">
                  <c:v>1.1006944444445119</c:v>
                </c:pt>
                <c:pt idx="6341">
                  <c:v>1.1008680555556232</c:v>
                </c:pt>
                <c:pt idx="6342">
                  <c:v>1.1010416666667362</c:v>
                </c:pt>
                <c:pt idx="6343">
                  <c:v>1.1012152777778452</c:v>
                </c:pt>
                <c:pt idx="6344">
                  <c:v>1.1013888888889563</c:v>
                </c:pt>
                <c:pt idx="6345">
                  <c:v>1.1015625000000673</c:v>
                </c:pt>
                <c:pt idx="6346">
                  <c:v>1.1017361111111779</c:v>
                </c:pt>
                <c:pt idx="6347">
                  <c:v>1.1019097222222878</c:v>
                </c:pt>
                <c:pt idx="6348">
                  <c:v>1.1020833333334021</c:v>
                </c:pt>
                <c:pt idx="6349">
                  <c:v>1.1022569444445141</c:v>
                </c:pt>
                <c:pt idx="6350">
                  <c:v>1.1024305555556224</c:v>
                </c:pt>
                <c:pt idx="6351">
                  <c:v>1.1026041666667366</c:v>
                </c:pt>
                <c:pt idx="6352">
                  <c:v>1.1027777777778445</c:v>
                </c:pt>
                <c:pt idx="6353">
                  <c:v>1.1029513888889555</c:v>
                </c:pt>
                <c:pt idx="6354">
                  <c:v>1.1031250000000659</c:v>
                </c:pt>
                <c:pt idx="6355">
                  <c:v>1.1032986111111776</c:v>
                </c:pt>
                <c:pt idx="6356">
                  <c:v>1.1034722222222886</c:v>
                </c:pt>
                <c:pt idx="6357">
                  <c:v>1.1036458333334001</c:v>
                </c:pt>
                <c:pt idx="6358">
                  <c:v>1.1038194444445106</c:v>
                </c:pt>
                <c:pt idx="6359">
                  <c:v>1.1039930555556197</c:v>
                </c:pt>
                <c:pt idx="6360">
                  <c:v>1.1041666666667349</c:v>
                </c:pt>
                <c:pt idx="6361">
                  <c:v>1.1043402777778437</c:v>
                </c:pt>
                <c:pt idx="6362">
                  <c:v>1.1045138888889547</c:v>
                </c:pt>
                <c:pt idx="6363">
                  <c:v>1.1046875000000678</c:v>
                </c:pt>
                <c:pt idx="6364">
                  <c:v>1.1048611111111768</c:v>
                </c:pt>
                <c:pt idx="6365">
                  <c:v>1.1050347222222878</c:v>
                </c:pt>
                <c:pt idx="6366">
                  <c:v>1.1052083333333989</c:v>
                </c:pt>
                <c:pt idx="6367">
                  <c:v>1.1053819444445101</c:v>
                </c:pt>
                <c:pt idx="6368">
                  <c:v>1.1055555555556209</c:v>
                </c:pt>
                <c:pt idx="6369">
                  <c:v>1.1057291666667337</c:v>
                </c:pt>
                <c:pt idx="6370">
                  <c:v>1.105902777777843</c:v>
                </c:pt>
                <c:pt idx="6371">
                  <c:v>1.106076388888954</c:v>
                </c:pt>
                <c:pt idx="6372">
                  <c:v>1.1062500000000661</c:v>
                </c:pt>
                <c:pt idx="6373">
                  <c:v>1.1064236111111758</c:v>
                </c:pt>
                <c:pt idx="6374">
                  <c:v>1.1065972222222871</c:v>
                </c:pt>
                <c:pt idx="6375">
                  <c:v>1.1067708333333981</c:v>
                </c:pt>
                <c:pt idx="6376">
                  <c:v>1.1069444444445091</c:v>
                </c:pt>
                <c:pt idx="6377">
                  <c:v>1.1071180555556202</c:v>
                </c:pt>
                <c:pt idx="6378">
                  <c:v>1.1072916666667321</c:v>
                </c:pt>
                <c:pt idx="6379">
                  <c:v>1.1074652777778418</c:v>
                </c:pt>
                <c:pt idx="6380">
                  <c:v>1.1076388888889532</c:v>
                </c:pt>
                <c:pt idx="6381">
                  <c:v>1.1078125000000643</c:v>
                </c:pt>
                <c:pt idx="6382">
                  <c:v>1.1079861111111753</c:v>
                </c:pt>
                <c:pt idx="6383">
                  <c:v>1.1081597222222863</c:v>
                </c:pt>
                <c:pt idx="6384">
                  <c:v>1.1083333333333973</c:v>
                </c:pt>
                <c:pt idx="6385">
                  <c:v>1.1085069444445101</c:v>
                </c:pt>
                <c:pt idx="6386">
                  <c:v>1.1086805555556201</c:v>
                </c:pt>
                <c:pt idx="6387">
                  <c:v>1.1088541666667344</c:v>
                </c:pt>
                <c:pt idx="6388">
                  <c:v>1.1090277777778415</c:v>
                </c:pt>
                <c:pt idx="6389">
                  <c:v>1.1092013888889518</c:v>
                </c:pt>
                <c:pt idx="6390">
                  <c:v>1.1093750000000635</c:v>
                </c:pt>
                <c:pt idx="6391">
                  <c:v>1.1095486111111739</c:v>
                </c:pt>
                <c:pt idx="6392">
                  <c:v>1.1097222222222856</c:v>
                </c:pt>
                <c:pt idx="6393">
                  <c:v>1.1098958333333966</c:v>
                </c:pt>
                <c:pt idx="6394">
                  <c:v>1.1100694444445081</c:v>
                </c:pt>
                <c:pt idx="6395">
                  <c:v>1.1102430555556186</c:v>
                </c:pt>
                <c:pt idx="6396">
                  <c:v>1.1104166666667326</c:v>
                </c:pt>
                <c:pt idx="6397">
                  <c:v>1.1105902777778398</c:v>
                </c:pt>
                <c:pt idx="6398">
                  <c:v>1.1107638888889517</c:v>
                </c:pt>
                <c:pt idx="6399">
                  <c:v>1.1109375000000627</c:v>
                </c:pt>
                <c:pt idx="6400">
                  <c:v>1.111111111111174</c:v>
                </c:pt>
                <c:pt idx="6401">
                  <c:v>1.1112847222222848</c:v>
                </c:pt>
                <c:pt idx="6402">
                  <c:v>1.1114583333333961</c:v>
                </c:pt>
                <c:pt idx="6403">
                  <c:v>1.1116319444445069</c:v>
                </c:pt>
                <c:pt idx="6404">
                  <c:v>1.1118055555556179</c:v>
                </c:pt>
                <c:pt idx="6405">
                  <c:v>1.1119791666667311</c:v>
                </c:pt>
                <c:pt idx="6406">
                  <c:v>1.1121527777778417</c:v>
                </c:pt>
                <c:pt idx="6407">
                  <c:v>1.112326388888951</c:v>
                </c:pt>
                <c:pt idx="6408">
                  <c:v>1.112500000000062</c:v>
                </c:pt>
                <c:pt idx="6409">
                  <c:v>1.112673611111173</c:v>
                </c:pt>
                <c:pt idx="6410">
                  <c:v>1.112847222222284</c:v>
                </c:pt>
                <c:pt idx="6411">
                  <c:v>1.1130208333333951</c:v>
                </c:pt>
                <c:pt idx="6412">
                  <c:v>1.1131944444445059</c:v>
                </c:pt>
                <c:pt idx="6413">
                  <c:v>1.1133680555556158</c:v>
                </c:pt>
                <c:pt idx="6414">
                  <c:v>1.1135416666667299</c:v>
                </c:pt>
                <c:pt idx="6415">
                  <c:v>1.1137152777778392</c:v>
                </c:pt>
                <c:pt idx="6416">
                  <c:v>1.1138888888889502</c:v>
                </c:pt>
                <c:pt idx="6417">
                  <c:v>1.1140625000000621</c:v>
                </c:pt>
                <c:pt idx="6418">
                  <c:v>1.1142361111111723</c:v>
                </c:pt>
                <c:pt idx="6419">
                  <c:v>1.1144097222222833</c:v>
                </c:pt>
                <c:pt idx="6420">
                  <c:v>1.1145833333333943</c:v>
                </c:pt>
                <c:pt idx="6421">
                  <c:v>1.1147569444445073</c:v>
                </c:pt>
                <c:pt idx="6422">
                  <c:v>1.1149305555556164</c:v>
                </c:pt>
                <c:pt idx="6423">
                  <c:v>1.1151041666667303</c:v>
                </c:pt>
                <c:pt idx="6424">
                  <c:v>1.1152777777778384</c:v>
                </c:pt>
                <c:pt idx="6425">
                  <c:v>1.1154513888889495</c:v>
                </c:pt>
                <c:pt idx="6426">
                  <c:v>1.1156250000000598</c:v>
                </c:pt>
                <c:pt idx="6427">
                  <c:v>1.1157986111111697</c:v>
                </c:pt>
                <c:pt idx="6428">
                  <c:v>1.1159722222222819</c:v>
                </c:pt>
                <c:pt idx="6429">
                  <c:v>1.1161458333333956</c:v>
                </c:pt>
                <c:pt idx="6430">
                  <c:v>1.1163194444445061</c:v>
                </c:pt>
                <c:pt idx="6431">
                  <c:v>1.1164930555556156</c:v>
                </c:pt>
                <c:pt idx="6432">
                  <c:v>1.1166666666667286</c:v>
                </c:pt>
                <c:pt idx="6433">
                  <c:v>1.1168402777778377</c:v>
                </c:pt>
                <c:pt idx="6434">
                  <c:v>1.1170138888889487</c:v>
                </c:pt>
                <c:pt idx="6435">
                  <c:v>1.1171875000000615</c:v>
                </c:pt>
                <c:pt idx="6436">
                  <c:v>1.1173611111111708</c:v>
                </c:pt>
                <c:pt idx="6437">
                  <c:v>1.1175347222222818</c:v>
                </c:pt>
                <c:pt idx="6438">
                  <c:v>1.1177083333333928</c:v>
                </c:pt>
                <c:pt idx="6439">
                  <c:v>1.1178819444445041</c:v>
                </c:pt>
                <c:pt idx="6440">
                  <c:v>1.1180555555556169</c:v>
                </c:pt>
                <c:pt idx="6441">
                  <c:v>1.118229166666729</c:v>
                </c:pt>
                <c:pt idx="6442">
                  <c:v>1.1184027777778369</c:v>
                </c:pt>
                <c:pt idx="6443">
                  <c:v>1.1185763888889479</c:v>
                </c:pt>
                <c:pt idx="6444">
                  <c:v>1.1187500000000601</c:v>
                </c:pt>
                <c:pt idx="6445">
                  <c:v>1.1189236111111698</c:v>
                </c:pt>
                <c:pt idx="6446">
                  <c:v>1.119097222222281</c:v>
                </c:pt>
                <c:pt idx="6447">
                  <c:v>1.1192708333333921</c:v>
                </c:pt>
                <c:pt idx="6448">
                  <c:v>1.1194444444445031</c:v>
                </c:pt>
                <c:pt idx="6449">
                  <c:v>1.1196180555556139</c:v>
                </c:pt>
                <c:pt idx="6450">
                  <c:v>1.1197916666667251</c:v>
                </c:pt>
                <c:pt idx="6451">
                  <c:v>1.1199652777778344</c:v>
                </c:pt>
                <c:pt idx="6452">
                  <c:v>1.1201388888889481</c:v>
                </c:pt>
                <c:pt idx="6453">
                  <c:v>1.1203125000000602</c:v>
                </c:pt>
                <c:pt idx="6454">
                  <c:v>1.1204861111111701</c:v>
                </c:pt>
                <c:pt idx="6455">
                  <c:v>1.1206597222222803</c:v>
                </c:pt>
                <c:pt idx="6456">
                  <c:v>1.1208333333333913</c:v>
                </c:pt>
                <c:pt idx="6457">
                  <c:v>1.1210069444445023</c:v>
                </c:pt>
                <c:pt idx="6458">
                  <c:v>1.121180555555614</c:v>
                </c:pt>
                <c:pt idx="6459">
                  <c:v>1.1213541666667279</c:v>
                </c:pt>
                <c:pt idx="6460">
                  <c:v>1.1215277777778354</c:v>
                </c:pt>
                <c:pt idx="6461">
                  <c:v>1.1217013888889458</c:v>
                </c:pt>
                <c:pt idx="6462">
                  <c:v>1.1218750000000575</c:v>
                </c:pt>
                <c:pt idx="6463">
                  <c:v>1.1220486111111685</c:v>
                </c:pt>
                <c:pt idx="6464">
                  <c:v>1.1222222222222795</c:v>
                </c:pt>
                <c:pt idx="6465">
                  <c:v>1.1223958333333905</c:v>
                </c:pt>
                <c:pt idx="6466">
                  <c:v>1.122569444444502</c:v>
                </c:pt>
                <c:pt idx="6467">
                  <c:v>1.1227430555556126</c:v>
                </c:pt>
                <c:pt idx="6468">
                  <c:v>1.1229166666667263</c:v>
                </c:pt>
                <c:pt idx="6469">
                  <c:v>1.1230902777778338</c:v>
                </c:pt>
                <c:pt idx="6470">
                  <c:v>1.1232638888889457</c:v>
                </c:pt>
                <c:pt idx="6471">
                  <c:v>1.1234375000000567</c:v>
                </c:pt>
                <c:pt idx="6472">
                  <c:v>1.1236111111111677</c:v>
                </c:pt>
                <c:pt idx="6473">
                  <c:v>1.1237847222222788</c:v>
                </c:pt>
                <c:pt idx="6474">
                  <c:v>1.12395833333339</c:v>
                </c:pt>
                <c:pt idx="6475">
                  <c:v>1.1241319444445026</c:v>
                </c:pt>
                <c:pt idx="6476">
                  <c:v>1.1243055555556121</c:v>
                </c:pt>
                <c:pt idx="6477">
                  <c:v>1.1244791666667269</c:v>
                </c:pt>
                <c:pt idx="6478">
                  <c:v>1.1246527777778341</c:v>
                </c:pt>
                <c:pt idx="6479">
                  <c:v>1.1248263888889438</c:v>
                </c:pt>
                <c:pt idx="6480">
                  <c:v>1.125000000000056</c:v>
                </c:pt>
                <c:pt idx="6481">
                  <c:v>1.125173611111167</c:v>
                </c:pt>
                <c:pt idx="6482">
                  <c:v>1.125347222222278</c:v>
                </c:pt>
                <c:pt idx="6483">
                  <c:v>1.125520833333389</c:v>
                </c:pt>
                <c:pt idx="6484">
                  <c:v>1.1256944444444978</c:v>
                </c:pt>
                <c:pt idx="6485">
                  <c:v>1.1258680555556098</c:v>
                </c:pt>
                <c:pt idx="6486">
                  <c:v>1.126041666666725</c:v>
                </c:pt>
                <c:pt idx="6487">
                  <c:v>1.1262152777778331</c:v>
                </c:pt>
                <c:pt idx="6488">
                  <c:v>1.1263888888889459</c:v>
                </c:pt>
                <c:pt idx="6489">
                  <c:v>1.1265625000000561</c:v>
                </c:pt>
                <c:pt idx="6490">
                  <c:v>1.1267361111111662</c:v>
                </c:pt>
                <c:pt idx="6491">
                  <c:v>1.1269097222222773</c:v>
                </c:pt>
                <c:pt idx="6492">
                  <c:v>1.1270833333333883</c:v>
                </c:pt>
                <c:pt idx="6493">
                  <c:v>1.1272569444444993</c:v>
                </c:pt>
                <c:pt idx="6494">
                  <c:v>1.1274305555556099</c:v>
                </c:pt>
                <c:pt idx="6495">
                  <c:v>1.1276041666667238</c:v>
                </c:pt>
                <c:pt idx="6496">
                  <c:v>1.1277777777778324</c:v>
                </c:pt>
                <c:pt idx="6497">
                  <c:v>1.1279513888889434</c:v>
                </c:pt>
                <c:pt idx="6498">
                  <c:v>1.1281250000000544</c:v>
                </c:pt>
                <c:pt idx="6499">
                  <c:v>1.1282986111111655</c:v>
                </c:pt>
                <c:pt idx="6500">
                  <c:v>1.1284722222222765</c:v>
                </c:pt>
                <c:pt idx="6501">
                  <c:v>1.1286458333333893</c:v>
                </c:pt>
                <c:pt idx="6502">
                  <c:v>1.1288194444444986</c:v>
                </c:pt>
                <c:pt idx="6503">
                  <c:v>1.1289930555556096</c:v>
                </c:pt>
                <c:pt idx="6504">
                  <c:v>1.1291666666667224</c:v>
                </c:pt>
                <c:pt idx="6505">
                  <c:v>1.1293402777778316</c:v>
                </c:pt>
                <c:pt idx="6506">
                  <c:v>1.1295138888889427</c:v>
                </c:pt>
                <c:pt idx="6507">
                  <c:v>1.1296875000000541</c:v>
                </c:pt>
                <c:pt idx="6508">
                  <c:v>1.1298611111111638</c:v>
                </c:pt>
                <c:pt idx="6509">
                  <c:v>1.1300347222222757</c:v>
                </c:pt>
                <c:pt idx="6510">
                  <c:v>1.1302083333333881</c:v>
                </c:pt>
                <c:pt idx="6511">
                  <c:v>1.130381944444498</c:v>
                </c:pt>
                <c:pt idx="6512">
                  <c:v>1.1305555555556106</c:v>
                </c:pt>
                <c:pt idx="6513">
                  <c:v>1.1307291666667225</c:v>
                </c:pt>
                <c:pt idx="6514">
                  <c:v>1.1309027777778309</c:v>
                </c:pt>
                <c:pt idx="6515">
                  <c:v>1.1310763888889419</c:v>
                </c:pt>
                <c:pt idx="6516">
                  <c:v>1.1312500000000529</c:v>
                </c:pt>
                <c:pt idx="6517">
                  <c:v>1.1314236111111622</c:v>
                </c:pt>
                <c:pt idx="6518">
                  <c:v>1.131597222222275</c:v>
                </c:pt>
                <c:pt idx="6519">
                  <c:v>1.131770833333386</c:v>
                </c:pt>
                <c:pt idx="6520">
                  <c:v>1.1319444444444953</c:v>
                </c:pt>
                <c:pt idx="6521">
                  <c:v>1.1321180555556081</c:v>
                </c:pt>
                <c:pt idx="6522">
                  <c:v>1.1322916666667211</c:v>
                </c:pt>
                <c:pt idx="6523">
                  <c:v>1.1324652777778299</c:v>
                </c:pt>
                <c:pt idx="6524">
                  <c:v>1.132638888888942</c:v>
                </c:pt>
                <c:pt idx="6525">
                  <c:v>1.132812500000054</c:v>
                </c:pt>
                <c:pt idx="6526">
                  <c:v>1.1329861111111641</c:v>
                </c:pt>
                <c:pt idx="6527">
                  <c:v>1.1331597222222742</c:v>
                </c:pt>
                <c:pt idx="6528">
                  <c:v>1.1333333333333853</c:v>
                </c:pt>
                <c:pt idx="6529">
                  <c:v>1.1335069444444958</c:v>
                </c:pt>
                <c:pt idx="6530">
                  <c:v>1.1336805555556073</c:v>
                </c:pt>
                <c:pt idx="6531">
                  <c:v>1.1338541666667215</c:v>
                </c:pt>
                <c:pt idx="6532">
                  <c:v>1.13402777777783</c:v>
                </c:pt>
                <c:pt idx="6533">
                  <c:v>1.1342013888889404</c:v>
                </c:pt>
                <c:pt idx="6534">
                  <c:v>1.1343750000000521</c:v>
                </c:pt>
                <c:pt idx="6535">
                  <c:v>1.1345486111111625</c:v>
                </c:pt>
                <c:pt idx="6536">
                  <c:v>1.1347222222222735</c:v>
                </c:pt>
                <c:pt idx="6537">
                  <c:v>1.1348958333333845</c:v>
                </c:pt>
                <c:pt idx="6538">
                  <c:v>1.1350694444444938</c:v>
                </c:pt>
                <c:pt idx="6539">
                  <c:v>1.1352430555556066</c:v>
                </c:pt>
                <c:pt idx="6540">
                  <c:v>1.1354166666667198</c:v>
                </c:pt>
                <c:pt idx="6541">
                  <c:v>1.1355902777778268</c:v>
                </c:pt>
                <c:pt idx="6542">
                  <c:v>1.1357638888889396</c:v>
                </c:pt>
                <c:pt idx="6543">
                  <c:v>1.1359375000000507</c:v>
                </c:pt>
                <c:pt idx="6544">
                  <c:v>1.1361111111111621</c:v>
                </c:pt>
                <c:pt idx="6545">
                  <c:v>1.1362847222222727</c:v>
                </c:pt>
                <c:pt idx="6546">
                  <c:v>1.1364583333333858</c:v>
                </c:pt>
                <c:pt idx="6547">
                  <c:v>1.1366319444444948</c:v>
                </c:pt>
                <c:pt idx="6548">
                  <c:v>1.136805555555606</c:v>
                </c:pt>
                <c:pt idx="6549">
                  <c:v>1.1369791666667204</c:v>
                </c:pt>
                <c:pt idx="6550">
                  <c:v>1.1371527777778281</c:v>
                </c:pt>
                <c:pt idx="6551">
                  <c:v>1.1373263888889378</c:v>
                </c:pt>
                <c:pt idx="6552">
                  <c:v>1.1375000000000499</c:v>
                </c:pt>
                <c:pt idx="6553">
                  <c:v>1.1376736111111598</c:v>
                </c:pt>
                <c:pt idx="6554">
                  <c:v>1.137847222222272</c:v>
                </c:pt>
                <c:pt idx="6555">
                  <c:v>1.1380208333333841</c:v>
                </c:pt>
                <c:pt idx="6556">
                  <c:v>1.1381944444444938</c:v>
                </c:pt>
                <c:pt idx="6557">
                  <c:v>1.1383680555556051</c:v>
                </c:pt>
                <c:pt idx="6558">
                  <c:v>1.1385416666667185</c:v>
                </c:pt>
                <c:pt idx="6559">
                  <c:v>1.1387152777778271</c:v>
                </c:pt>
                <c:pt idx="6560">
                  <c:v>1.1388888888889381</c:v>
                </c:pt>
                <c:pt idx="6561">
                  <c:v>1.13906250000005</c:v>
                </c:pt>
                <c:pt idx="6562">
                  <c:v>1.1392361111111602</c:v>
                </c:pt>
                <c:pt idx="6563">
                  <c:v>1.1394097222222712</c:v>
                </c:pt>
                <c:pt idx="6564">
                  <c:v>1.1395833333333822</c:v>
                </c:pt>
                <c:pt idx="6565">
                  <c:v>1.1397569444444933</c:v>
                </c:pt>
                <c:pt idx="6566">
                  <c:v>1.1399305555556039</c:v>
                </c:pt>
                <c:pt idx="6567">
                  <c:v>1.1401041666667193</c:v>
                </c:pt>
                <c:pt idx="6568">
                  <c:v>1.1402777777778281</c:v>
                </c:pt>
                <c:pt idx="6569">
                  <c:v>1.140451388888938</c:v>
                </c:pt>
                <c:pt idx="6570">
                  <c:v>1.1406250000000484</c:v>
                </c:pt>
                <c:pt idx="6571">
                  <c:v>1.1407986111111594</c:v>
                </c:pt>
                <c:pt idx="6572">
                  <c:v>1.1409722222222705</c:v>
                </c:pt>
                <c:pt idx="6573">
                  <c:v>1.1411458333333833</c:v>
                </c:pt>
                <c:pt idx="6574">
                  <c:v>1.1413194444444918</c:v>
                </c:pt>
                <c:pt idx="6575">
                  <c:v>1.1414930555556018</c:v>
                </c:pt>
                <c:pt idx="6576">
                  <c:v>1.1416666666667161</c:v>
                </c:pt>
                <c:pt idx="6577">
                  <c:v>1.1418402777778256</c:v>
                </c:pt>
                <c:pt idx="6578">
                  <c:v>1.1420138888889384</c:v>
                </c:pt>
                <c:pt idx="6579">
                  <c:v>1.1421875000000503</c:v>
                </c:pt>
                <c:pt idx="6580">
                  <c:v>1.1423611111111587</c:v>
                </c:pt>
                <c:pt idx="6581">
                  <c:v>1.1425347222222697</c:v>
                </c:pt>
                <c:pt idx="6582">
                  <c:v>1.1427083333333807</c:v>
                </c:pt>
                <c:pt idx="6583">
                  <c:v>1.142881944444492</c:v>
                </c:pt>
                <c:pt idx="6584">
                  <c:v>1.1430555555556041</c:v>
                </c:pt>
                <c:pt idx="6585">
                  <c:v>1.1432291666667163</c:v>
                </c:pt>
                <c:pt idx="6586">
                  <c:v>1.1434027777778248</c:v>
                </c:pt>
                <c:pt idx="6587">
                  <c:v>1.1435763888889359</c:v>
                </c:pt>
                <c:pt idx="6588">
                  <c:v>1.1437500000000469</c:v>
                </c:pt>
                <c:pt idx="6589">
                  <c:v>1.1439236111111561</c:v>
                </c:pt>
                <c:pt idx="6590">
                  <c:v>1.1440972222222701</c:v>
                </c:pt>
                <c:pt idx="6591">
                  <c:v>1.1442708333333818</c:v>
                </c:pt>
                <c:pt idx="6592">
                  <c:v>1.144444444444491</c:v>
                </c:pt>
                <c:pt idx="6593">
                  <c:v>1.144618055555602</c:v>
                </c:pt>
                <c:pt idx="6594">
                  <c:v>1.1447916666667148</c:v>
                </c:pt>
                <c:pt idx="6595">
                  <c:v>1.1449652777778239</c:v>
                </c:pt>
                <c:pt idx="6596">
                  <c:v>1.1451388888889351</c:v>
                </c:pt>
                <c:pt idx="6597">
                  <c:v>1.1453125000000461</c:v>
                </c:pt>
                <c:pt idx="6598">
                  <c:v>1.1454861111111581</c:v>
                </c:pt>
                <c:pt idx="6599">
                  <c:v>1.1456597222222682</c:v>
                </c:pt>
                <c:pt idx="6600">
                  <c:v>1.1458333333333792</c:v>
                </c:pt>
                <c:pt idx="6601">
                  <c:v>1.1460069444444902</c:v>
                </c:pt>
                <c:pt idx="6602">
                  <c:v>1.1461805555556031</c:v>
                </c:pt>
                <c:pt idx="6603">
                  <c:v>1.1463541666667167</c:v>
                </c:pt>
                <c:pt idx="6604">
                  <c:v>1.1465277777778233</c:v>
                </c:pt>
                <c:pt idx="6605">
                  <c:v>1.1467013888889344</c:v>
                </c:pt>
                <c:pt idx="6606">
                  <c:v>1.1468750000000461</c:v>
                </c:pt>
                <c:pt idx="6607">
                  <c:v>1.1470486111111564</c:v>
                </c:pt>
                <c:pt idx="6608">
                  <c:v>1.1472222222222674</c:v>
                </c:pt>
                <c:pt idx="6609">
                  <c:v>1.1473958333333785</c:v>
                </c:pt>
                <c:pt idx="6610">
                  <c:v>1.1475694444444877</c:v>
                </c:pt>
                <c:pt idx="6611">
                  <c:v>1.1477430555555999</c:v>
                </c:pt>
                <c:pt idx="6612">
                  <c:v>1.1479166666667135</c:v>
                </c:pt>
                <c:pt idx="6613">
                  <c:v>1.1480902777778226</c:v>
                </c:pt>
                <c:pt idx="6614">
                  <c:v>1.148263888888934</c:v>
                </c:pt>
                <c:pt idx="6615">
                  <c:v>1.1484375000000464</c:v>
                </c:pt>
                <c:pt idx="6616">
                  <c:v>1.1486111111111561</c:v>
                </c:pt>
                <c:pt idx="6617">
                  <c:v>1.1487847222222667</c:v>
                </c:pt>
                <c:pt idx="6618">
                  <c:v>1.1489583333333795</c:v>
                </c:pt>
                <c:pt idx="6619">
                  <c:v>1.1491319444444879</c:v>
                </c:pt>
                <c:pt idx="6620">
                  <c:v>1.1493055555556</c:v>
                </c:pt>
                <c:pt idx="6621">
                  <c:v>1.1494791666667139</c:v>
                </c:pt>
                <c:pt idx="6622">
                  <c:v>1.149652777777822</c:v>
                </c:pt>
                <c:pt idx="6623">
                  <c:v>1.1498263888889311</c:v>
                </c:pt>
                <c:pt idx="6624">
                  <c:v>1.1500000000000441</c:v>
                </c:pt>
                <c:pt idx="6625">
                  <c:v>1.1501736111111549</c:v>
                </c:pt>
                <c:pt idx="6626">
                  <c:v>1.1503472222222677</c:v>
                </c:pt>
                <c:pt idx="6627">
                  <c:v>1.1505208333333781</c:v>
                </c:pt>
                <c:pt idx="6628">
                  <c:v>1.1506944444444878</c:v>
                </c:pt>
                <c:pt idx="6629">
                  <c:v>1.150868055555599</c:v>
                </c:pt>
                <c:pt idx="6630">
                  <c:v>1.1510416666667123</c:v>
                </c:pt>
                <c:pt idx="6631">
                  <c:v>1.1512152777778211</c:v>
                </c:pt>
                <c:pt idx="6632">
                  <c:v>1.1513888888889321</c:v>
                </c:pt>
                <c:pt idx="6633">
                  <c:v>1.1515625000000431</c:v>
                </c:pt>
                <c:pt idx="6634">
                  <c:v>1.1517361111111539</c:v>
                </c:pt>
                <c:pt idx="6635">
                  <c:v>1.1519097222222652</c:v>
                </c:pt>
                <c:pt idx="6636">
                  <c:v>1.1520833333333782</c:v>
                </c:pt>
                <c:pt idx="6637">
                  <c:v>1.1522569444444881</c:v>
                </c:pt>
                <c:pt idx="6638">
                  <c:v>1.1524305555555983</c:v>
                </c:pt>
                <c:pt idx="6639">
                  <c:v>1.1526041666667128</c:v>
                </c:pt>
                <c:pt idx="6640">
                  <c:v>1.1527777777778203</c:v>
                </c:pt>
                <c:pt idx="6641">
                  <c:v>1.1529513888889313</c:v>
                </c:pt>
                <c:pt idx="6642">
                  <c:v>1.1531250000000424</c:v>
                </c:pt>
                <c:pt idx="6643">
                  <c:v>1.1532986111111534</c:v>
                </c:pt>
                <c:pt idx="6644">
                  <c:v>1.1534722222222644</c:v>
                </c:pt>
                <c:pt idx="6645">
                  <c:v>1.1536458333333761</c:v>
                </c:pt>
                <c:pt idx="6646">
                  <c:v>1.1538194444444858</c:v>
                </c:pt>
                <c:pt idx="6647">
                  <c:v>1.1539930555555957</c:v>
                </c:pt>
                <c:pt idx="6648">
                  <c:v>1.154166666666711</c:v>
                </c:pt>
                <c:pt idx="6649">
                  <c:v>1.15434027777782</c:v>
                </c:pt>
                <c:pt idx="6650">
                  <c:v>1.1545138888889321</c:v>
                </c:pt>
                <c:pt idx="6651">
                  <c:v>1.1546875000000441</c:v>
                </c:pt>
                <c:pt idx="6652">
                  <c:v>1.1548611111111526</c:v>
                </c:pt>
                <c:pt idx="6653">
                  <c:v>1.1550347222222637</c:v>
                </c:pt>
                <c:pt idx="6654">
                  <c:v>1.1552083333333747</c:v>
                </c:pt>
                <c:pt idx="6655">
                  <c:v>1.1553819444444857</c:v>
                </c:pt>
                <c:pt idx="6656">
                  <c:v>1.1555555555555967</c:v>
                </c:pt>
                <c:pt idx="6657">
                  <c:v>1.15572916666671</c:v>
                </c:pt>
                <c:pt idx="6658">
                  <c:v>1.1559027777778188</c:v>
                </c:pt>
                <c:pt idx="6659">
                  <c:v>1.1560763888889301</c:v>
                </c:pt>
                <c:pt idx="6660">
                  <c:v>1.1562500000000426</c:v>
                </c:pt>
                <c:pt idx="6661">
                  <c:v>1.1564236111111519</c:v>
                </c:pt>
                <c:pt idx="6662">
                  <c:v>1.1565972222222629</c:v>
                </c:pt>
                <c:pt idx="6663">
                  <c:v>1.1567708333333757</c:v>
                </c:pt>
                <c:pt idx="6664">
                  <c:v>1.156944444444485</c:v>
                </c:pt>
                <c:pt idx="6665">
                  <c:v>1.157118055555596</c:v>
                </c:pt>
                <c:pt idx="6666">
                  <c:v>1.1572916666667081</c:v>
                </c:pt>
                <c:pt idx="6667">
                  <c:v>1.1574652777778178</c:v>
                </c:pt>
                <c:pt idx="6668">
                  <c:v>1.1576388888889291</c:v>
                </c:pt>
                <c:pt idx="6669">
                  <c:v>1.1578125000000401</c:v>
                </c:pt>
                <c:pt idx="6670">
                  <c:v>1.1579861111111511</c:v>
                </c:pt>
                <c:pt idx="6671">
                  <c:v>1.1581597222222639</c:v>
                </c:pt>
                <c:pt idx="6672">
                  <c:v>1.1583333333333741</c:v>
                </c:pt>
                <c:pt idx="6673">
                  <c:v>1.1585069444444842</c:v>
                </c:pt>
                <c:pt idx="6674">
                  <c:v>1.1586805555555961</c:v>
                </c:pt>
                <c:pt idx="6675">
                  <c:v>1.1588541666667105</c:v>
                </c:pt>
                <c:pt idx="6676">
                  <c:v>1.1590277777778173</c:v>
                </c:pt>
                <c:pt idx="6677">
                  <c:v>1.1592013888889279</c:v>
                </c:pt>
                <c:pt idx="6678">
                  <c:v>1.1593750000000393</c:v>
                </c:pt>
                <c:pt idx="6679">
                  <c:v>1.1595486111111504</c:v>
                </c:pt>
                <c:pt idx="6680">
                  <c:v>1.1597222222222614</c:v>
                </c:pt>
                <c:pt idx="6681">
                  <c:v>1.1598958333333724</c:v>
                </c:pt>
                <c:pt idx="6682">
                  <c:v>1.1600694444444835</c:v>
                </c:pt>
                <c:pt idx="6683">
                  <c:v>1.1602430555555945</c:v>
                </c:pt>
                <c:pt idx="6684">
                  <c:v>1.1604166666667091</c:v>
                </c:pt>
                <c:pt idx="6685">
                  <c:v>1.1605902777778159</c:v>
                </c:pt>
                <c:pt idx="6686">
                  <c:v>1.160763888888928</c:v>
                </c:pt>
                <c:pt idx="6687">
                  <c:v>1.1609375000000401</c:v>
                </c:pt>
                <c:pt idx="6688">
                  <c:v>1.1611111111111501</c:v>
                </c:pt>
                <c:pt idx="6689">
                  <c:v>1.1612847222222606</c:v>
                </c:pt>
                <c:pt idx="6690">
                  <c:v>1.1614583333333721</c:v>
                </c:pt>
                <c:pt idx="6691">
                  <c:v>1.1616319444444818</c:v>
                </c:pt>
                <c:pt idx="6692">
                  <c:v>1.1618055555555937</c:v>
                </c:pt>
                <c:pt idx="6693">
                  <c:v>1.1619791666667076</c:v>
                </c:pt>
                <c:pt idx="6694">
                  <c:v>1.162152777777818</c:v>
                </c:pt>
                <c:pt idx="6695">
                  <c:v>1.1623263888889268</c:v>
                </c:pt>
                <c:pt idx="6696">
                  <c:v>1.1625000000000381</c:v>
                </c:pt>
                <c:pt idx="6697">
                  <c:v>1.1626736111111489</c:v>
                </c:pt>
                <c:pt idx="6698">
                  <c:v>1.1628472222222601</c:v>
                </c:pt>
                <c:pt idx="6699">
                  <c:v>1.1630208333333709</c:v>
                </c:pt>
                <c:pt idx="6700">
                  <c:v>1.1631944444444802</c:v>
                </c:pt>
                <c:pt idx="6701">
                  <c:v>1.163368055555593</c:v>
                </c:pt>
                <c:pt idx="6702">
                  <c:v>1.163541666666706</c:v>
                </c:pt>
                <c:pt idx="6703">
                  <c:v>1.163715277777815</c:v>
                </c:pt>
                <c:pt idx="6704">
                  <c:v>1.1638888888889261</c:v>
                </c:pt>
                <c:pt idx="6705">
                  <c:v>1.1640625000000389</c:v>
                </c:pt>
                <c:pt idx="6706">
                  <c:v>1.1642361111111481</c:v>
                </c:pt>
                <c:pt idx="6707">
                  <c:v>1.1644097222222591</c:v>
                </c:pt>
                <c:pt idx="6708">
                  <c:v>1.1645833333333719</c:v>
                </c:pt>
                <c:pt idx="6709">
                  <c:v>1.1647569444444821</c:v>
                </c:pt>
                <c:pt idx="6710">
                  <c:v>1.1649305555555922</c:v>
                </c:pt>
                <c:pt idx="6711">
                  <c:v>1.1651041666667064</c:v>
                </c:pt>
                <c:pt idx="6712">
                  <c:v>1.1652777777778143</c:v>
                </c:pt>
                <c:pt idx="6713">
                  <c:v>1.1654513888889253</c:v>
                </c:pt>
                <c:pt idx="6714">
                  <c:v>1.1656250000000359</c:v>
                </c:pt>
                <c:pt idx="6715">
                  <c:v>1.1657986111111474</c:v>
                </c:pt>
                <c:pt idx="6716">
                  <c:v>1.1659722222222584</c:v>
                </c:pt>
                <c:pt idx="6717">
                  <c:v>1.1661458333333723</c:v>
                </c:pt>
                <c:pt idx="6718">
                  <c:v>1.1663194444444804</c:v>
                </c:pt>
                <c:pt idx="6719">
                  <c:v>1.1664930555555915</c:v>
                </c:pt>
                <c:pt idx="6720">
                  <c:v>1.1666666666667047</c:v>
                </c:pt>
                <c:pt idx="6721">
                  <c:v>1.1668402777778135</c:v>
                </c:pt>
                <c:pt idx="6722">
                  <c:v>1.1670138888889245</c:v>
                </c:pt>
                <c:pt idx="6723">
                  <c:v>1.1671875000000376</c:v>
                </c:pt>
                <c:pt idx="6724">
                  <c:v>1.1673611111111466</c:v>
                </c:pt>
                <c:pt idx="6725">
                  <c:v>1.1675347222222576</c:v>
                </c:pt>
                <c:pt idx="6726">
                  <c:v>1.1677083333333687</c:v>
                </c:pt>
                <c:pt idx="6727">
                  <c:v>1.1678819444444797</c:v>
                </c:pt>
                <c:pt idx="6728">
                  <c:v>1.1680555555555929</c:v>
                </c:pt>
                <c:pt idx="6729">
                  <c:v>1.1682291666667053</c:v>
                </c:pt>
                <c:pt idx="6730">
                  <c:v>1.1684027777778141</c:v>
                </c:pt>
                <c:pt idx="6731">
                  <c:v>1.168576388888924</c:v>
                </c:pt>
                <c:pt idx="6732">
                  <c:v>1.1687500000000361</c:v>
                </c:pt>
                <c:pt idx="6733">
                  <c:v>1.1689236111111458</c:v>
                </c:pt>
                <c:pt idx="6734">
                  <c:v>1.1690972222222569</c:v>
                </c:pt>
                <c:pt idx="6735">
                  <c:v>1.1692708333333681</c:v>
                </c:pt>
                <c:pt idx="6736">
                  <c:v>1.1694444444444778</c:v>
                </c:pt>
                <c:pt idx="6737">
                  <c:v>1.16961805555559</c:v>
                </c:pt>
                <c:pt idx="6738">
                  <c:v>1.1697916666667021</c:v>
                </c:pt>
                <c:pt idx="6739">
                  <c:v>1.1699652777778118</c:v>
                </c:pt>
                <c:pt idx="6740">
                  <c:v>1.1701388888889241</c:v>
                </c:pt>
                <c:pt idx="6741">
                  <c:v>1.1703125000000363</c:v>
                </c:pt>
                <c:pt idx="6742">
                  <c:v>1.1704861111111471</c:v>
                </c:pt>
                <c:pt idx="6743">
                  <c:v>1.1706597222222561</c:v>
                </c:pt>
                <c:pt idx="6744">
                  <c:v>1.1708333333333671</c:v>
                </c:pt>
                <c:pt idx="6745">
                  <c:v>1.1710069444444782</c:v>
                </c:pt>
                <c:pt idx="6746">
                  <c:v>1.1711805555555901</c:v>
                </c:pt>
                <c:pt idx="6747">
                  <c:v>1.1713541666667042</c:v>
                </c:pt>
                <c:pt idx="6748">
                  <c:v>1.1715277777778113</c:v>
                </c:pt>
                <c:pt idx="6749">
                  <c:v>1.1717013888889218</c:v>
                </c:pt>
                <c:pt idx="6750">
                  <c:v>1.1718750000000333</c:v>
                </c:pt>
                <c:pt idx="6751">
                  <c:v>1.1720486111111443</c:v>
                </c:pt>
                <c:pt idx="6752">
                  <c:v>1.172222222222256</c:v>
                </c:pt>
                <c:pt idx="6753">
                  <c:v>1.1723958333333682</c:v>
                </c:pt>
                <c:pt idx="6754">
                  <c:v>1.1725694444444774</c:v>
                </c:pt>
                <c:pt idx="6755">
                  <c:v>1.1727430555555884</c:v>
                </c:pt>
                <c:pt idx="6756">
                  <c:v>1.1729166666667021</c:v>
                </c:pt>
                <c:pt idx="6757">
                  <c:v>1.1730902777778098</c:v>
                </c:pt>
                <c:pt idx="6758">
                  <c:v>1.1732638888889215</c:v>
                </c:pt>
                <c:pt idx="6759">
                  <c:v>1.1734375000000341</c:v>
                </c:pt>
                <c:pt idx="6760">
                  <c:v>1.173611111111144</c:v>
                </c:pt>
                <c:pt idx="6761">
                  <c:v>1.1737847222222546</c:v>
                </c:pt>
                <c:pt idx="6762">
                  <c:v>1.1739583333333661</c:v>
                </c:pt>
                <c:pt idx="6763">
                  <c:v>1.1741319444444767</c:v>
                </c:pt>
                <c:pt idx="6764">
                  <c:v>1.1743055555555881</c:v>
                </c:pt>
                <c:pt idx="6765">
                  <c:v>1.174479166666702</c:v>
                </c:pt>
                <c:pt idx="6766">
                  <c:v>1.1746527777778115</c:v>
                </c:pt>
                <c:pt idx="6767">
                  <c:v>1.1748263888889208</c:v>
                </c:pt>
                <c:pt idx="6768">
                  <c:v>1.175000000000032</c:v>
                </c:pt>
                <c:pt idx="6769">
                  <c:v>1.1751736111111428</c:v>
                </c:pt>
                <c:pt idx="6770">
                  <c:v>1.1753472222222541</c:v>
                </c:pt>
                <c:pt idx="6771">
                  <c:v>1.1755208333333649</c:v>
                </c:pt>
                <c:pt idx="6772">
                  <c:v>1.1756944444444741</c:v>
                </c:pt>
                <c:pt idx="6773">
                  <c:v>1.1758680555555858</c:v>
                </c:pt>
                <c:pt idx="6774">
                  <c:v>1.1760416666666997</c:v>
                </c:pt>
                <c:pt idx="6775">
                  <c:v>1.1762152777778101</c:v>
                </c:pt>
                <c:pt idx="6776">
                  <c:v>1.176388888888922</c:v>
                </c:pt>
                <c:pt idx="6777">
                  <c:v>1.1765625000000328</c:v>
                </c:pt>
                <c:pt idx="6778">
                  <c:v>1.1767361111111421</c:v>
                </c:pt>
                <c:pt idx="6779">
                  <c:v>1.1769097222222531</c:v>
                </c:pt>
                <c:pt idx="6780">
                  <c:v>1.1770833333333641</c:v>
                </c:pt>
                <c:pt idx="6781">
                  <c:v>1.177256944444476</c:v>
                </c:pt>
                <c:pt idx="6782">
                  <c:v>1.1774305555555862</c:v>
                </c:pt>
                <c:pt idx="6783">
                  <c:v>1.1776041666666981</c:v>
                </c:pt>
                <c:pt idx="6784">
                  <c:v>1.1777777777778082</c:v>
                </c:pt>
                <c:pt idx="6785">
                  <c:v>1.1779513888889193</c:v>
                </c:pt>
                <c:pt idx="6786">
                  <c:v>1.1781250000000303</c:v>
                </c:pt>
                <c:pt idx="6787">
                  <c:v>1.1782986111111413</c:v>
                </c:pt>
                <c:pt idx="6788">
                  <c:v>1.1784722222222523</c:v>
                </c:pt>
                <c:pt idx="6789">
                  <c:v>1.1786458333333658</c:v>
                </c:pt>
                <c:pt idx="6790">
                  <c:v>1.1788194444444744</c:v>
                </c:pt>
                <c:pt idx="6791">
                  <c:v>1.1789930555555854</c:v>
                </c:pt>
                <c:pt idx="6792">
                  <c:v>1.1791666666666965</c:v>
                </c:pt>
                <c:pt idx="6793">
                  <c:v>1.1793402777778075</c:v>
                </c:pt>
                <c:pt idx="6794">
                  <c:v>1.1795138888889185</c:v>
                </c:pt>
                <c:pt idx="6795">
                  <c:v>1.1796875000000315</c:v>
                </c:pt>
                <c:pt idx="6796">
                  <c:v>1.1798611111111406</c:v>
                </c:pt>
                <c:pt idx="6797">
                  <c:v>1.180034722222252</c:v>
                </c:pt>
                <c:pt idx="6798">
                  <c:v>1.1802083333333644</c:v>
                </c:pt>
                <c:pt idx="6799">
                  <c:v>1.1803819444444741</c:v>
                </c:pt>
                <c:pt idx="6800">
                  <c:v>1.1805555555555867</c:v>
                </c:pt>
                <c:pt idx="6801">
                  <c:v>1.1807291666666961</c:v>
                </c:pt>
                <c:pt idx="6802">
                  <c:v>1.1809027777778067</c:v>
                </c:pt>
                <c:pt idx="6803">
                  <c:v>1.1810763888889177</c:v>
                </c:pt>
                <c:pt idx="6804">
                  <c:v>1.1812500000000301</c:v>
                </c:pt>
                <c:pt idx="6805">
                  <c:v>1.1814236111111398</c:v>
                </c:pt>
                <c:pt idx="6806">
                  <c:v>1.1815972222222508</c:v>
                </c:pt>
                <c:pt idx="6807">
                  <c:v>1.1817708333333621</c:v>
                </c:pt>
                <c:pt idx="6808">
                  <c:v>1.1819444444444718</c:v>
                </c:pt>
                <c:pt idx="6809">
                  <c:v>1.1821180555555841</c:v>
                </c:pt>
                <c:pt idx="6810">
                  <c:v>1.1822916666666949</c:v>
                </c:pt>
                <c:pt idx="6811">
                  <c:v>1.182465277777806</c:v>
                </c:pt>
                <c:pt idx="6812">
                  <c:v>1.1826388888889181</c:v>
                </c:pt>
                <c:pt idx="6813">
                  <c:v>1.1828125000000302</c:v>
                </c:pt>
                <c:pt idx="6814">
                  <c:v>1.1829861111111408</c:v>
                </c:pt>
                <c:pt idx="6815">
                  <c:v>1.1831597222222501</c:v>
                </c:pt>
                <c:pt idx="6816">
                  <c:v>1.1833333333333611</c:v>
                </c:pt>
                <c:pt idx="6817">
                  <c:v>1.1835069444444719</c:v>
                </c:pt>
                <c:pt idx="6818">
                  <c:v>1.183680555555584</c:v>
                </c:pt>
                <c:pt idx="6819">
                  <c:v>1.183854166666696</c:v>
                </c:pt>
                <c:pt idx="6820">
                  <c:v>1.1840277777778061</c:v>
                </c:pt>
                <c:pt idx="6821">
                  <c:v>1.1842013888889162</c:v>
                </c:pt>
                <c:pt idx="6822">
                  <c:v>1.184375000000029</c:v>
                </c:pt>
                <c:pt idx="6823">
                  <c:v>1.1845486111111383</c:v>
                </c:pt>
                <c:pt idx="6824">
                  <c:v>1.1847222222222493</c:v>
                </c:pt>
                <c:pt idx="6825">
                  <c:v>1.1848958333333603</c:v>
                </c:pt>
                <c:pt idx="6826">
                  <c:v>1.1850694444444714</c:v>
                </c:pt>
                <c:pt idx="6827">
                  <c:v>1.1852430555555824</c:v>
                </c:pt>
                <c:pt idx="6828">
                  <c:v>1.1854166666666941</c:v>
                </c:pt>
                <c:pt idx="6829">
                  <c:v>1.1855902777778038</c:v>
                </c:pt>
                <c:pt idx="6830">
                  <c:v>1.1857638888889155</c:v>
                </c:pt>
                <c:pt idx="6831">
                  <c:v>1.1859375000000265</c:v>
                </c:pt>
                <c:pt idx="6832">
                  <c:v>1.1861111111111395</c:v>
                </c:pt>
                <c:pt idx="6833">
                  <c:v>1.1862847222222501</c:v>
                </c:pt>
                <c:pt idx="6834">
                  <c:v>1.1864583333333618</c:v>
                </c:pt>
                <c:pt idx="6835">
                  <c:v>1.1866319444444706</c:v>
                </c:pt>
                <c:pt idx="6836">
                  <c:v>1.1868055555555821</c:v>
                </c:pt>
                <c:pt idx="6837">
                  <c:v>1.1869791666666947</c:v>
                </c:pt>
                <c:pt idx="6838">
                  <c:v>1.1871527777778041</c:v>
                </c:pt>
                <c:pt idx="6839">
                  <c:v>1.1873263888889138</c:v>
                </c:pt>
                <c:pt idx="6840">
                  <c:v>1.187500000000026</c:v>
                </c:pt>
                <c:pt idx="6841">
                  <c:v>1.1876736111111368</c:v>
                </c:pt>
                <c:pt idx="6842">
                  <c:v>1.187847222222248</c:v>
                </c:pt>
                <c:pt idx="6843">
                  <c:v>1.1880208333333606</c:v>
                </c:pt>
                <c:pt idx="6844">
                  <c:v>1.1881944444444699</c:v>
                </c:pt>
                <c:pt idx="6845">
                  <c:v>1.1883680555555809</c:v>
                </c:pt>
                <c:pt idx="6846">
                  <c:v>1.1885416666666921</c:v>
                </c:pt>
                <c:pt idx="6847">
                  <c:v>1.1887152777778029</c:v>
                </c:pt>
                <c:pt idx="6848">
                  <c:v>1.1888888888889158</c:v>
                </c:pt>
                <c:pt idx="6849">
                  <c:v>1.1890625000000261</c:v>
                </c:pt>
                <c:pt idx="6850">
                  <c:v>1.189236111111136</c:v>
                </c:pt>
                <c:pt idx="6851">
                  <c:v>1.1894097222222471</c:v>
                </c:pt>
                <c:pt idx="6852">
                  <c:v>1.1895833333333581</c:v>
                </c:pt>
                <c:pt idx="6853">
                  <c:v>1.1897569444444691</c:v>
                </c:pt>
                <c:pt idx="6854">
                  <c:v>1.1899305555555799</c:v>
                </c:pt>
                <c:pt idx="6855">
                  <c:v>1.1901041666666936</c:v>
                </c:pt>
                <c:pt idx="6856">
                  <c:v>1.190277777777804</c:v>
                </c:pt>
                <c:pt idx="6857">
                  <c:v>1.1904513888889141</c:v>
                </c:pt>
                <c:pt idx="6858">
                  <c:v>1.1906250000000242</c:v>
                </c:pt>
                <c:pt idx="6859">
                  <c:v>1.1907986111111353</c:v>
                </c:pt>
                <c:pt idx="6860">
                  <c:v>1.1909722222222463</c:v>
                </c:pt>
                <c:pt idx="6861">
                  <c:v>1.1911458333333593</c:v>
                </c:pt>
                <c:pt idx="6862">
                  <c:v>1.1913194444444684</c:v>
                </c:pt>
                <c:pt idx="6863">
                  <c:v>1.1914930555555794</c:v>
                </c:pt>
                <c:pt idx="6864">
                  <c:v>1.1916666666666904</c:v>
                </c:pt>
                <c:pt idx="6865">
                  <c:v>1.1918402777778014</c:v>
                </c:pt>
                <c:pt idx="6866">
                  <c:v>1.1920138888889147</c:v>
                </c:pt>
                <c:pt idx="6867">
                  <c:v>1.192187500000027</c:v>
                </c:pt>
                <c:pt idx="6868">
                  <c:v>1.1923611111111345</c:v>
                </c:pt>
                <c:pt idx="6869">
                  <c:v>1.1925347222222455</c:v>
                </c:pt>
                <c:pt idx="6870">
                  <c:v>1.1927083333333581</c:v>
                </c:pt>
                <c:pt idx="6871">
                  <c:v>1.192881944444468</c:v>
                </c:pt>
                <c:pt idx="6872">
                  <c:v>1.1930555555555804</c:v>
                </c:pt>
                <c:pt idx="6873">
                  <c:v>1.1932291666666901</c:v>
                </c:pt>
                <c:pt idx="6874">
                  <c:v>1.1934027777778007</c:v>
                </c:pt>
                <c:pt idx="6875">
                  <c:v>1.1935763888889117</c:v>
                </c:pt>
                <c:pt idx="6876">
                  <c:v>1.1937500000000227</c:v>
                </c:pt>
                <c:pt idx="6877">
                  <c:v>1.1939236111111338</c:v>
                </c:pt>
                <c:pt idx="6878">
                  <c:v>1.1940972222222461</c:v>
                </c:pt>
                <c:pt idx="6879">
                  <c:v>1.1942708333333583</c:v>
                </c:pt>
                <c:pt idx="6880">
                  <c:v>1.1944444444444668</c:v>
                </c:pt>
                <c:pt idx="6881">
                  <c:v>1.1946180555555781</c:v>
                </c:pt>
                <c:pt idx="6882">
                  <c:v>1.1947916666666889</c:v>
                </c:pt>
                <c:pt idx="6883">
                  <c:v>1.1949652777777999</c:v>
                </c:pt>
                <c:pt idx="6884">
                  <c:v>1.1951388888889121</c:v>
                </c:pt>
                <c:pt idx="6885">
                  <c:v>1.1953125000000238</c:v>
                </c:pt>
                <c:pt idx="6886">
                  <c:v>1.1954861111111341</c:v>
                </c:pt>
                <c:pt idx="6887">
                  <c:v>1.195659722222244</c:v>
                </c:pt>
                <c:pt idx="6888">
                  <c:v>1.1958333333333551</c:v>
                </c:pt>
                <c:pt idx="6889">
                  <c:v>1.1960069444444661</c:v>
                </c:pt>
                <c:pt idx="6890">
                  <c:v>1.1961805555555791</c:v>
                </c:pt>
                <c:pt idx="6891">
                  <c:v>1.1963541666666913</c:v>
                </c:pt>
                <c:pt idx="6892">
                  <c:v>1.1965277777778001</c:v>
                </c:pt>
                <c:pt idx="6893">
                  <c:v>1.1967013888889102</c:v>
                </c:pt>
                <c:pt idx="6894">
                  <c:v>1.1968750000000221</c:v>
                </c:pt>
                <c:pt idx="6895">
                  <c:v>1.1970486111111323</c:v>
                </c:pt>
                <c:pt idx="6896">
                  <c:v>1.1972222222222433</c:v>
                </c:pt>
                <c:pt idx="6897">
                  <c:v>1.1973958333333543</c:v>
                </c:pt>
                <c:pt idx="6898">
                  <c:v>1.1975694444444638</c:v>
                </c:pt>
                <c:pt idx="6899">
                  <c:v>1.1977430555555764</c:v>
                </c:pt>
                <c:pt idx="6900">
                  <c:v>1.1979166666666881</c:v>
                </c:pt>
                <c:pt idx="6901">
                  <c:v>1.1980902777777984</c:v>
                </c:pt>
                <c:pt idx="6902">
                  <c:v>1.1982638888889101</c:v>
                </c:pt>
                <c:pt idx="6903">
                  <c:v>1.1984375000000227</c:v>
                </c:pt>
                <c:pt idx="6904">
                  <c:v>1.1986111111111333</c:v>
                </c:pt>
                <c:pt idx="6905">
                  <c:v>1.1987847222222425</c:v>
                </c:pt>
                <c:pt idx="6906">
                  <c:v>1.1989583333333556</c:v>
                </c:pt>
                <c:pt idx="6907">
                  <c:v>1.1991319444444646</c:v>
                </c:pt>
                <c:pt idx="6908">
                  <c:v>1.1993055555555761</c:v>
                </c:pt>
                <c:pt idx="6909">
                  <c:v>1.1994791666666884</c:v>
                </c:pt>
                <c:pt idx="6910">
                  <c:v>1.1996527777777981</c:v>
                </c:pt>
                <c:pt idx="6911">
                  <c:v>1.1998263888889078</c:v>
                </c:pt>
                <c:pt idx="6912">
                  <c:v>1.2000000000000197</c:v>
                </c:pt>
                <c:pt idx="6913">
                  <c:v>1.2001736111111299</c:v>
                </c:pt>
                <c:pt idx="6914">
                  <c:v>1.200347222222242</c:v>
                </c:pt>
                <c:pt idx="6915">
                  <c:v>1.2005208333333528</c:v>
                </c:pt>
                <c:pt idx="6916">
                  <c:v>1.2006944444444614</c:v>
                </c:pt>
                <c:pt idx="6917">
                  <c:v>1.2008680555555731</c:v>
                </c:pt>
                <c:pt idx="6918">
                  <c:v>1.2010416666666859</c:v>
                </c:pt>
                <c:pt idx="6919">
                  <c:v>1.2012152777777958</c:v>
                </c:pt>
                <c:pt idx="6920">
                  <c:v>1.2013888888889079</c:v>
                </c:pt>
                <c:pt idx="6921">
                  <c:v>1.201562500000019</c:v>
                </c:pt>
                <c:pt idx="6922">
                  <c:v>1.2017361111111298</c:v>
                </c:pt>
                <c:pt idx="6923">
                  <c:v>1.201909722222239</c:v>
                </c:pt>
                <c:pt idx="6924">
                  <c:v>1.202083333333352</c:v>
                </c:pt>
                <c:pt idx="6925">
                  <c:v>1.2022569444444631</c:v>
                </c:pt>
                <c:pt idx="6926">
                  <c:v>1.2024305555555739</c:v>
                </c:pt>
                <c:pt idx="6927">
                  <c:v>1.2026041666666851</c:v>
                </c:pt>
                <c:pt idx="6928">
                  <c:v>1.2027777777777962</c:v>
                </c:pt>
                <c:pt idx="6929">
                  <c:v>1.2029513888889072</c:v>
                </c:pt>
                <c:pt idx="6930">
                  <c:v>1.2031250000000178</c:v>
                </c:pt>
                <c:pt idx="6931">
                  <c:v>1.2032986111111272</c:v>
                </c:pt>
                <c:pt idx="6932">
                  <c:v>1.2034722222222398</c:v>
                </c:pt>
                <c:pt idx="6933">
                  <c:v>1.2036458333333513</c:v>
                </c:pt>
                <c:pt idx="6934">
                  <c:v>1.2038194444444601</c:v>
                </c:pt>
                <c:pt idx="6935">
                  <c:v>1.20399305555557</c:v>
                </c:pt>
                <c:pt idx="6936">
                  <c:v>1.2041666666666844</c:v>
                </c:pt>
                <c:pt idx="6937">
                  <c:v>1.2043402777777954</c:v>
                </c:pt>
                <c:pt idx="6938">
                  <c:v>1.2045138888889064</c:v>
                </c:pt>
                <c:pt idx="6939">
                  <c:v>1.2046875000000181</c:v>
                </c:pt>
                <c:pt idx="6940">
                  <c:v>1.2048611111111278</c:v>
                </c:pt>
                <c:pt idx="6941">
                  <c:v>1.2050347222222377</c:v>
                </c:pt>
                <c:pt idx="6942">
                  <c:v>1.2052083333333499</c:v>
                </c:pt>
                <c:pt idx="6943">
                  <c:v>1.2053819444444616</c:v>
                </c:pt>
                <c:pt idx="6944">
                  <c:v>1.2055555555555726</c:v>
                </c:pt>
                <c:pt idx="6945">
                  <c:v>1.2057291666666836</c:v>
                </c:pt>
                <c:pt idx="6946">
                  <c:v>1.2059027777777938</c:v>
                </c:pt>
                <c:pt idx="6947">
                  <c:v>1.2060763888889057</c:v>
                </c:pt>
                <c:pt idx="6948">
                  <c:v>1.2062500000000167</c:v>
                </c:pt>
                <c:pt idx="6949">
                  <c:v>1.2064236111111259</c:v>
                </c:pt>
                <c:pt idx="6950">
                  <c:v>1.2065972222222388</c:v>
                </c:pt>
                <c:pt idx="6951">
                  <c:v>1.20677083333335</c:v>
                </c:pt>
                <c:pt idx="6952">
                  <c:v>1.2069444444444588</c:v>
                </c:pt>
                <c:pt idx="6953">
                  <c:v>1.2071180555555718</c:v>
                </c:pt>
                <c:pt idx="6954">
                  <c:v>1.2072916666666818</c:v>
                </c:pt>
                <c:pt idx="6955">
                  <c:v>1.2074652777777919</c:v>
                </c:pt>
                <c:pt idx="6956">
                  <c:v>1.2076388888889038</c:v>
                </c:pt>
                <c:pt idx="6957">
                  <c:v>1.2078125000000159</c:v>
                </c:pt>
                <c:pt idx="6958">
                  <c:v>1.207986111111127</c:v>
                </c:pt>
                <c:pt idx="6959">
                  <c:v>1.208159722222238</c:v>
                </c:pt>
                <c:pt idx="6960">
                  <c:v>1.208333333333349</c:v>
                </c:pt>
                <c:pt idx="6961">
                  <c:v>1.2085069444444598</c:v>
                </c:pt>
                <c:pt idx="6962">
                  <c:v>1.2086805555555711</c:v>
                </c:pt>
                <c:pt idx="6963">
                  <c:v>1.2088541666666821</c:v>
                </c:pt>
                <c:pt idx="6964">
                  <c:v>1.2090277777777918</c:v>
                </c:pt>
                <c:pt idx="6965">
                  <c:v>1.2092013888889024</c:v>
                </c:pt>
                <c:pt idx="6966">
                  <c:v>1.2093750000000152</c:v>
                </c:pt>
                <c:pt idx="6967">
                  <c:v>1.2095486111111258</c:v>
                </c:pt>
                <c:pt idx="6968">
                  <c:v>1.2097222222222352</c:v>
                </c:pt>
                <c:pt idx="6969">
                  <c:v>1.2098958333333478</c:v>
                </c:pt>
                <c:pt idx="6970">
                  <c:v>1.2100694444444575</c:v>
                </c:pt>
                <c:pt idx="6971">
                  <c:v>1.2102430555555699</c:v>
                </c:pt>
                <c:pt idx="6972">
                  <c:v>1.210416666666682</c:v>
                </c:pt>
                <c:pt idx="6973">
                  <c:v>1.2105902777777906</c:v>
                </c:pt>
                <c:pt idx="6974">
                  <c:v>1.2107638888889034</c:v>
                </c:pt>
                <c:pt idx="6975">
                  <c:v>1.2109375000000144</c:v>
                </c:pt>
                <c:pt idx="6976">
                  <c:v>1.2111111111111255</c:v>
                </c:pt>
                <c:pt idx="6977">
                  <c:v>1.2112847222222358</c:v>
                </c:pt>
                <c:pt idx="6978">
                  <c:v>1.2114583333333475</c:v>
                </c:pt>
                <c:pt idx="6979">
                  <c:v>1.2116319444444561</c:v>
                </c:pt>
                <c:pt idx="6980">
                  <c:v>1.2118055555555696</c:v>
                </c:pt>
                <c:pt idx="6981">
                  <c:v>1.2119791666666806</c:v>
                </c:pt>
                <c:pt idx="6982">
                  <c:v>1.2121527777777921</c:v>
                </c:pt>
                <c:pt idx="6983">
                  <c:v>1.2123263888889018</c:v>
                </c:pt>
                <c:pt idx="6984">
                  <c:v>1.2125000000000137</c:v>
                </c:pt>
                <c:pt idx="6985">
                  <c:v>1.2126736111111238</c:v>
                </c:pt>
                <c:pt idx="6986">
                  <c:v>1.2128472222222357</c:v>
                </c:pt>
                <c:pt idx="6987">
                  <c:v>1.2130208333333468</c:v>
                </c:pt>
                <c:pt idx="6988">
                  <c:v>1.2131944444444549</c:v>
                </c:pt>
                <c:pt idx="6989">
                  <c:v>1.2133680555555668</c:v>
                </c:pt>
                <c:pt idx="6990">
                  <c:v>1.2135416666666798</c:v>
                </c:pt>
                <c:pt idx="6991">
                  <c:v>1.2137152777777898</c:v>
                </c:pt>
                <c:pt idx="6992">
                  <c:v>1.2138888888889019</c:v>
                </c:pt>
                <c:pt idx="6993">
                  <c:v>1.2140625000000129</c:v>
                </c:pt>
                <c:pt idx="6994">
                  <c:v>1.214236111111124</c:v>
                </c:pt>
                <c:pt idx="6995">
                  <c:v>1.214409722222235</c:v>
                </c:pt>
                <c:pt idx="6996">
                  <c:v>1.214583333333346</c:v>
                </c:pt>
                <c:pt idx="6997">
                  <c:v>1.214756944444457</c:v>
                </c:pt>
                <c:pt idx="6998">
                  <c:v>1.2149305555555678</c:v>
                </c:pt>
                <c:pt idx="6999">
                  <c:v>1.2151041666666791</c:v>
                </c:pt>
                <c:pt idx="7000">
                  <c:v>1.2152777777777899</c:v>
                </c:pt>
                <c:pt idx="7001">
                  <c:v>1.2154513888888998</c:v>
                </c:pt>
                <c:pt idx="7002">
                  <c:v>1.2156250000000104</c:v>
                </c:pt>
                <c:pt idx="7003">
                  <c:v>1.215798611111121</c:v>
                </c:pt>
                <c:pt idx="7004">
                  <c:v>1.2159722222222338</c:v>
                </c:pt>
                <c:pt idx="7005">
                  <c:v>1.2161458333333461</c:v>
                </c:pt>
                <c:pt idx="7006">
                  <c:v>1.2163194444444558</c:v>
                </c:pt>
                <c:pt idx="7007">
                  <c:v>1.2164930555555655</c:v>
                </c:pt>
                <c:pt idx="7008">
                  <c:v>1.2166666666666779</c:v>
                </c:pt>
              </c:numCache>
            </c:numRef>
          </c:xVal>
          <c:yVal>
            <c:numRef>
              <c:f>'1997 flood attenuation'!$Z$3:$Z$7011</c:f>
              <c:numCache>
                <c:formatCode>General</c:formatCode>
                <c:ptCount val="700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52</c:v>
                </c:pt>
                <c:pt idx="24">
                  <c:v>52</c:v>
                </c:pt>
                <c:pt idx="25">
                  <c:v>52</c:v>
                </c:pt>
                <c:pt idx="26">
                  <c:v>52</c:v>
                </c:pt>
                <c:pt idx="27">
                  <c:v>52</c:v>
                </c:pt>
                <c:pt idx="28">
                  <c:v>52</c:v>
                </c:pt>
                <c:pt idx="29">
                  <c:v>52</c:v>
                </c:pt>
                <c:pt idx="30">
                  <c:v>52</c:v>
                </c:pt>
                <c:pt idx="31">
                  <c:v>52</c:v>
                </c:pt>
                <c:pt idx="32">
                  <c:v>52</c:v>
                </c:pt>
                <c:pt idx="33">
                  <c:v>52</c:v>
                </c:pt>
                <c:pt idx="34">
                  <c:v>52</c:v>
                </c:pt>
                <c:pt idx="35">
                  <c:v>52</c:v>
                </c:pt>
                <c:pt idx="36">
                  <c:v>52</c:v>
                </c:pt>
                <c:pt idx="37">
                  <c:v>52</c:v>
                </c:pt>
                <c:pt idx="38">
                  <c:v>52</c:v>
                </c:pt>
                <c:pt idx="39">
                  <c:v>52</c:v>
                </c:pt>
                <c:pt idx="40">
                  <c:v>52</c:v>
                </c:pt>
                <c:pt idx="41">
                  <c:v>52</c:v>
                </c:pt>
                <c:pt idx="42">
                  <c:v>50</c:v>
                </c:pt>
                <c:pt idx="43">
                  <c:v>52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52</c:v>
                </c:pt>
                <c:pt idx="77">
                  <c:v>52</c:v>
                </c:pt>
                <c:pt idx="78">
                  <c:v>52</c:v>
                </c:pt>
                <c:pt idx="79">
                  <c:v>52</c:v>
                </c:pt>
                <c:pt idx="80">
                  <c:v>52</c:v>
                </c:pt>
                <c:pt idx="81">
                  <c:v>52</c:v>
                </c:pt>
                <c:pt idx="82">
                  <c:v>52</c:v>
                </c:pt>
                <c:pt idx="83">
                  <c:v>52</c:v>
                </c:pt>
                <c:pt idx="84">
                  <c:v>52</c:v>
                </c:pt>
                <c:pt idx="85">
                  <c:v>52</c:v>
                </c:pt>
                <c:pt idx="86">
                  <c:v>52</c:v>
                </c:pt>
                <c:pt idx="87">
                  <c:v>52</c:v>
                </c:pt>
                <c:pt idx="88">
                  <c:v>52</c:v>
                </c:pt>
                <c:pt idx="89">
                  <c:v>52</c:v>
                </c:pt>
                <c:pt idx="90">
                  <c:v>52</c:v>
                </c:pt>
                <c:pt idx="91">
                  <c:v>52</c:v>
                </c:pt>
                <c:pt idx="92">
                  <c:v>52</c:v>
                </c:pt>
                <c:pt idx="93">
                  <c:v>52</c:v>
                </c:pt>
                <c:pt idx="94">
                  <c:v>53</c:v>
                </c:pt>
                <c:pt idx="95">
                  <c:v>52</c:v>
                </c:pt>
                <c:pt idx="96">
                  <c:v>52</c:v>
                </c:pt>
                <c:pt idx="97">
                  <c:v>52</c:v>
                </c:pt>
                <c:pt idx="98">
                  <c:v>52</c:v>
                </c:pt>
                <c:pt idx="99">
                  <c:v>52</c:v>
                </c:pt>
                <c:pt idx="100">
                  <c:v>52</c:v>
                </c:pt>
                <c:pt idx="101">
                  <c:v>52</c:v>
                </c:pt>
                <c:pt idx="102">
                  <c:v>52</c:v>
                </c:pt>
                <c:pt idx="103">
                  <c:v>52</c:v>
                </c:pt>
                <c:pt idx="104">
                  <c:v>52</c:v>
                </c:pt>
                <c:pt idx="105">
                  <c:v>52</c:v>
                </c:pt>
                <c:pt idx="106">
                  <c:v>52</c:v>
                </c:pt>
                <c:pt idx="107">
                  <c:v>53</c:v>
                </c:pt>
                <c:pt idx="108">
                  <c:v>53</c:v>
                </c:pt>
                <c:pt idx="109">
                  <c:v>52</c:v>
                </c:pt>
                <c:pt idx="110">
                  <c:v>52</c:v>
                </c:pt>
                <c:pt idx="111">
                  <c:v>52</c:v>
                </c:pt>
                <c:pt idx="112">
                  <c:v>52</c:v>
                </c:pt>
                <c:pt idx="113">
                  <c:v>52</c:v>
                </c:pt>
                <c:pt idx="114">
                  <c:v>52</c:v>
                </c:pt>
                <c:pt idx="115">
                  <c:v>52</c:v>
                </c:pt>
                <c:pt idx="116">
                  <c:v>52</c:v>
                </c:pt>
                <c:pt idx="117">
                  <c:v>52</c:v>
                </c:pt>
                <c:pt idx="118">
                  <c:v>53</c:v>
                </c:pt>
                <c:pt idx="119">
                  <c:v>53</c:v>
                </c:pt>
                <c:pt idx="120">
                  <c:v>53</c:v>
                </c:pt>
                <c:pt idx="121">
                  <c:v>53</c:v>
                </c:pt>
                <c:pt idx="122">
                  <c:v>53</c:v>
                </c:pt>
                <c:pt idx="123">
                  <c:v>53</c:v>
                </c:pt>
                <c:pt idx="124">
                  <c:v>53</c:v>
                </c:pt>
                <c:pt idx="125">
                  <c:v>53</c:v>
                </c:pt>
                <c:pt idx="126">
                  <c:v>53</c:v>
                </c:pt>
                <c:pt idx="127">
                  <c:v>53</c:v>
                </c:pt>
                <c:pt idx="128">
                  <c:v>53</c:v>
                </c:pt>
                <c:pt idx="129">
                  <c:v>53</c:v>
                </c:pt>
                <c:pt idx="130">
                  <c:v>53</c:v>
                </c:pt>
                <c:pt idx="131">
                  <c:v>53</c:v>
                </c:pt>
                <c:pt idx="132">
                  <c:v>56</c:v>
                </c:pt>
                <c:pt idx="133">
                  <c:v>56</c:v>
                </c:pt>
                <c:pt idx="134">
                  <c:v>56</c:v>
                </c:pt>
                <c:pt idx="135">
                  <c:v>56</c:v>
                </c:pt>
                <c:pt idx="136">
                  <c:v>56</c:v>
                </c:pt>
                <c:pt idx="137">
                  <c:v>56</c:v>
                </c:pt>
                <c:pt idx="138">
                  <c:v>56</c:v>
                </c:pt>
                <c:pt idx="139">
                  <c:v>56</c:v>
                </c:pt>
                <c:pt idx="140">
                  <c:v>56</c:v>
                </c:pt>
                <c:pt idx="141">
                  <c:v>56</c:v>
                </c:pt>
                <c:pt idx="142">
                  <c:v>56</c:v>
                </c:pt>
                <c:pt idx="143">
                  <c:v>57</c:v>
                </c:pt>
                <c:pt idx="144">
                  <c:v>57</c:v>
                </c:pt>
                <c:pt idx="145">
                  <c:v>57</c:v>
                </c:pt>
                <c:pt idx="146">
                  <c:v>57</c:v>
                </c:pt>
                <c:pt idx="147">
                  <c:v>57</c:v>
                </c:pt>
                <c:pt idx="148">
                  <c:v>57</c:v>
                </c:pt>
                <c:pt idx="149">
                  <c:v>57</c:v>
                </c:pt>
                <c:pt idx="150">
                  <c:v>57</c:v>
                </c:pt>
                <c:pt idx="151">
                  <c:v>57</c:v>
                </c:pt>
                <c:pt idx="152">
                  <c:v>57</c:v>
                </c:pt>
                <c:pt idx="153">
                  <c:v>57</c:v>
                </c:pt>
                <c:pt idx="154">
                  <c:v>57</c:v>
                </c:pt>
                <c:pt idx="155">
                  <c:v>57</c:v>
                </c:pt>
                <c:pt idx="156">
                  <c:v>57</c:v>
                </c:pt>
                <c:pt idx="157">
                  <c:v>57</c:v>
                </c:pt>
                <c:pt idx="158">
                  <c:v>57</c:v>
                </c:pt>
                <c:pt idx="159">
                  <c:v>57</c:v>
                </c:pt>
                <c:pt idx="160">
                  <c:v>57</c:v>
                </c:pt>
                <c:pt idx="161">
                  <c:v>57</c:v>
                </c:pt>
                <c:pt idx="162">
                  <c:v>57</c:v>
                </c:pt>
                <c:pt idx="163">
                  <c:v>57</c:v>
                </c:pt>
                <c:pt idx="164">
                  <c:v>57</c:v>
                </c:pt>
                <c:pt idx="165">
                  <c:v>57</c:v>
                </c:pt>
                <c:pt idx="166">
                  <c:v>57</c:v>
                </c:pt>
                <c:pt idx="167">
                  <c:v>57</c:v>
                </c:pt>
                <c:pt idx="168">
                  <c:v>57</c:v>
                </c:pt>
                <c:pt idx="169">
                  <c:v>57</c:v>
                </c:pt>
                <c:pt idx="170">
                  <c:v>57</c:v>
                </c:pt>
                <c:pt idx="171">
                  <c:v>57</c:v>
                </c:pt>
                <c:pt idx="172">
                  <c:v>57</c:v>
                </c:pt>
                <c:pt idx="173">
                  <c:v>57</c:v>
                </c:pt>
                <c:pt idx="174">
                  <c:v>57</c:v>
                </c:pt>
                <c:pt idx="175">
                  <c:v>57</c:v>
                </c:pt>
                <c:pt idx="176">
                  <c:v>57</c:v>
                </c:pt>
                <c:pt idx="177">
                  <c:v>57</c:v>
                </c:pt>
                <c:pt idx="178">
                  <c:v>57</c:v>
                </c:pt>
                <c:pt idx="179">
                  <c:v>57</c:v>
                </c:pt>
                <c:pt idx="180">
                  <c:v>57</c:v>
                </c:pt>
                <c:pt idx="181">
                  <c:v>57</c:v>
                </c:pt>
                <c:pt idx="182">
                  <c:v>57</c:v>
                </c:pt>
                <c:pt idx="183">
                  <c:v>56</c:v>
                </c:pt>
                <c:pt idx="184">
                  <c:v>56</c:v>
                </c:pt>
                <c:pt idx="185">
                  <c:v>56</c:v>
                </c:pt>
                <c:pt idx="186">
                  <c:v>56</c:v>
                </c:pt>
                <c:pt idx="187">
                  <c:v>56</c:v>
                </c:pt>
                <c:pt idx="188">
                  <c:v>56</c:v>
                </c:pt>
                <c:pt idx="189">
                  <c:v>56</c:v>
                </c:pt>
                <c:pt idx="190">
                  <c:v>56</c:v>
                </c:pt>
                <c:pt idx="191">
                  <c:v>56</c:v>
                </c:pt>
                <c:pt idx="192">
                  <c:v>56</c:v>
                </c:pt>
                <c:pt idx="193">
                  <c:v>56</c:v>
                </c:pt>
                <c:pt idx="194">
                  <c:v>56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57</c:v>
                </c:pt>
                <c:pt idx="199">
                  <c:v>57</c:v>
                </c:pt>
                <c:pt idx="200">
                  <c:v>57</c:v>
                </c:pt>
                <c:pt idx="201">
                  <c:v>57</c:v>
                </c:pt>
                <c:pt idx="202">
                  <c:v>57</c:v>
                </c:pt>
                <c:pt idx="203">
                  <c:v>57</c:v>
                </c:pt>
                <c:pt idx="204">
                  <c:v>57</c:v>
                </c:pt>
                <c:pt idx="205">
                  <c:v>57</c:v>
                </c:pt>
                <c:pt idx="206">
                  <c:v>57</c:v>
                </c:pt>
                <c:pt idx="207">
                  <c:v>57</c:v>
                </c:pt>
                <c:pt idx="208">
                  <c:v>57</c:v>
                </c:pt>
                <c:pt idx="209">
                  <c:v>57</c:v>
                </c:pt>
                <c:pt idx="210">
                  <c:v>57</c:v>
                </c:pt>
                <c:pt idx="211">
                  <c:v>57</c:v>
                </c:pt>
                <c:pt idx="212">
                  <c:v>57</c:v>
                </c:pt>
                <c:pt idx="213">
                  <c:v>57</c:v>
                </c:pt>
                <c:pt idx="214">
                  <c:v>57</c:v>
                </c:pt>
                <c:pt idx="215">
                  <c:v>56</c:v>
                </c:pt>
                <c:pt idx="216">
                  <c:v>56</c:v>
                </c:pt>
                <c:pt idx="217">
                  <c:v>56</c:v>
                </c:pt>
                <c:pt idx="218">
                  <c:v>56</c:v>
                </c:pt>
                <c:pt idx="219">
                  <c:v>56</c:v>
                </c:pt>
                <c:pt idx="220">
                  <c:v>56</c:v>
                </c:pt>
                <c:pt idx="221">
                  <c:v>56</c:v>
                </c:pt>
                <c:pt idx="222">
                  <c:v>53</c:v>
                </c:pt>
                <c:pt idx="223">
                  <c:v>53</c:v>
                </c:pt>
                <c:pt idx="224">
                  <c:v>53</c:v>
                </c:pt>
                <c:pt idx="225">
                  <c:v>53</c:v>
                </c:pt>
                <c:pt idx="226">
                  <c:v>53</c:v>
                </c:pt>
                <c:pt idx="227">
                  <c:v>53</c:v>
                </c:pt>
                <c:pt idx="228">
                  <c:v>52</c:v>
                </c:pt>
                <c:pt idx="229">
                  <c:v>52</c:v>
                </c:pt>
                <c:pt idx="230">
                  <c:v>52</c:v>
                </c:pt>
                <c:pt idx="231">
                  <c:v>52</c:v>
                </c:pt>
                <c:pt idx="232">
                  <c:v>52</c:v>
                </c:pt>
                <c:pt idx="233">
                  <c:v>52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52</c:v>
                </c:pt>
                <c:pt idx="245">
                  <c:v>52</c:v>
                </c:pt>
                <c:pt idx="246">
                  <c:v>53</c:v>
                </c:pt>
                <c:pt idx="247">
                  <c:v>53</c:v>
                </c:pt>
                <c:pt idx="248">
                  <c:v>56</c:v>
                </c:pt>
                <c:pt idx="249">
                  <c:v>56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57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59</c:v>
                </c:pt>
                <c:pt idx="272">
                  <c:v>59</c:v>
                </c:pt>
                <c:pt idx="273">
                  <c:v>59</c:v>
                </c:pt>
                <c:pt idx="274">
                  <c:v>59</c:v>
                </c:pt>
                <c:pt idx="275">
                  <c:v>59</c:v>
                </c:pt>
                <c:pt idx="276">
                  <c:v>57</c:v>
                </c:pt>
                <c:pt idx="277">
                  <c:v>57</c:v>
                </c:pt>
                <c:pt idx="278">
                  <c:v>57</c:v>
                </c:pt>
                <c:pt idx="279">
                  <c:v>56</c:v>
                </c:pt>
                <c:pt idx="280">
                  <c:v>56</c:v>
                </c:pt>
                <c:pt idx="281">
                  <c:v>53</c:v>
                </c:pt>
                <c:pt idx="282">
                  <c:v>53</c:v>
                </c:pt>
                <c:pt idx="283">
                  <c:v>52</c:v>
                </c:pt>
                <c:pt idx="284">
                  <c:v>50</c:v>
                </c:pt>
                <c:pt idx="285">
                  <c:v>49</c:v>
                </c:pt>
                <c:pt idx="286">
                  <c:v>49</c:v>
                </c:pt>
                <c:pt idx="287">
                  <c:v>48</c:v>
                </c:pt>
                <c:pt idx="288">
                  <c:v>48</c:v>
                </c:pt>
                <c:pt idx="289">
                  <c:v>46</c:v>
                </c:pt>
                <c:pt idx="290">
                  <c:v>46</c:v>
                </c:pt>
                <c:pt idx="291">
                  <c:v>46</c:v>
                </c:pt>
                <c:pt idx="292">
                  <c:v>46</c:v>
                </c:pt>
                <c:pt idx="293">
                  <c:v>46</c:v>
                </c:pt>
                <c:pt idx="294">
                  <c:v>45</c:v>
                </c:pt>
                <c:pt idx="295">
                  <c:v>46</c:v>
                </c:pt>
                <c:pt idx="296">
                  <c:v>46</c:v>
                </c:pt>
                <c:pt idx="297">
                  <c:v>46</c:v>
                </c:pt>
                <c:pt idx="298">
                  <c:v>46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48</c:v>
                </c:pt>
                <c:pt idx="303">
                  <c:v>48</c:v>
                </c:pt>
                <c:pt idx="304">
                  <c:v>48</c:v>
                </c:pt>
                <c:pt idx="305">
                  <c:v>49</c:v>
                </c:pt>
                <c:pt idx="306">
                  <c:v>49</c:v>
                </c:pt>
                <c:pt idx="307">
                  <c:v>49</c:v>
                </c:pt>
                <c:pt idx="308">
                  <c:v>49</c:v>
                </c:pt>
                <c:pt idx="309">
                  <c:v>49</c:v>
                </c:pt>
                <c:pt idx="310">
                  <c:v>49</c:v>
                </c:pt>
                <c:pt idx="311">
                  <c:v>49</c:v>
                </c:pt>
                <c:pt idx="312">
                  <c:v>49</c:v>
                </c:pt>
                <c:pt idx="313">
                  <c:v>49</c:v>
                </c:pt>
                <c:pt idx="314">
                  <c:v>49</c:v>
                </c:pt>
                <c:pt idx="315">
                  <c:v>49</c:v>
                </c:pt>
                <c:pt idx="316">
                  <c:v>49</c:v>
                </c:pt>
                <c:pt idx="317">
                  <c:v>49</c:v>
                </c:pt>
                <c:pt idx="318">
                  <c:v>48</c:v>
                </c:pt>
                <c:pt idx="319">
                  <c:v>48</c:v>
                </c:pt>
                <c:pt idx="320">
                  <c:v>48</c:v>
                </c:pt>
                <c:pt idx="321">
                  <c:v>48</c:v>
                </c:pt>
                <c:pt idx="322">
                  <c:v>46</c:v>
                </c:pt>
                <c:pt idx="323">
                  <c:v>46</c:v>
                </c:pt>
                <c:pt idx="324">
                  <c:v>46</c:v>
                </c:pt>
                <c:pt idx="325">
                  <c:v>46</c:v>
                </c:pt>
                <c:pt idx="326">
                  <c:v>46</c:v>
                </c:pt>
                <c:pt idx="327">
                  <c:v>46</c:v>
                </c:pt>
                <c:pt idx="328">
                  <c:v>46</c:v>
                </c:pt>
                <c:pt idx="329">
                  <c:v>46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44</c:v>
                </c:pt>
                <c:pt idx="339">
                  <c:v>44</c:v>
                </c:pt>
                <c:pt idx="340">
                  <c:v>44</c:v>
                </c:pt>
                <c:pt idx="341">
                  <c:v>44</c:v>
                </c:pt>
                <c:pt idx="342">
                  <c:v>44</c:v>
                </c:pt>
                <c:pt idx="343">
                  <c:v>44</c:v>
                </c:pt>
                <c:pt idx="344">
                  <c:v>44</c:v>
                </c:pt>
                <c:pt idx="345">
                  <c:v>43</c:v>
                </c:pt>
                <c:pt idx="346">
                  <c:v>43</c:v>
                </c:pt>
                <c:pt idx="347">
                  <c:v>43</c:v>
                </c:pt>
                <c:pt idx="348">
                  <c:v>43</c:v>
                </c:pt>
                <c:pt idx="349">
                  <c:v>43</c:v>
                </c:pt>
                <c:pt idx="350">
                  <c:v>43</c:v>
                </c:pt>
                <c:pt idx="351">
                  <c:v>43</c:v>
                </c:pt>
                <c:pt idx="352">
                  <c:v>43</c:v>
                </c:pt>
                <c:pt idx="353">
                  <c:v>43</c:v>
                </c:pt>
                <c:pt idx="354">
                  <c:v>43</c:v>
                </c:pt>
                <c:pt idx="355">
                  <c:v>42</c:v>
                </c:pt>
                <c:pt idx="356">
                  <c:v>42</c:v>
                </c:pt>
                <c:pt idx="357">
                  <c:v>42</c:v>
                </c:pt>
                <c:pt idx="358">
                  <c:v>42</c:v>
                </c:pt>
                <c:pt idx="359">
                  <c:v>42</c:v>
                </c:pt>
                <c:pt idx="360">
                  <c:v>42</c:v>
                </c:pt>
                <c:pt idx="361">
                  <c:v>42</c:v>
                </c:pt>
                <c:pt idx="362">
                  <c:v>42</c:v>
                </c:pt>
                <c:pt idx="363">
                  <c:v>43</c:v>
                </c:pt>
                <c:pt idx="364">
                  <c:v>43</c:v>
                </c:pt>
                <c:pt idx="365">
                  <c:v>43</c:v>
                </c:pt>
                <c:pt idx="366">
                  <c:v>43</c:v>
                </c:pt>
                <c:pt idx="367">
                  <c:v>43</c:v>
                </c:pt>
                <c:pt idx="368">
                  <c:v>43</c:v>
                </c:pt>
                <c:pt idx="369">
                  <c:v>44</c:v>
                </c:pt>
                <c:pt idx="370">
                  <c:v>44</c:v>
                </c:pt>
                <c:pt idx="371">
                  <c:v>45</c:v>
                </c:pt>
                <c:pt idx="372">
                  <c:v>46</c:v>
                </c:pt>
                <c:pt idx="373">
                  <c:v>49</c:v>
                </c:pt>
                <c:pt idx="374">
                  <c:v>52</c:v>
                </c:pt>
                <c:pt idx="375">
                  <c:v>57</c:v>
                </c:pt>
                <c:pt idx="376">
                  <c:v>59</c:v>
                </c:pt>
                <c:pt idx="377">
                  <c:v>60</c:v>
                </c:pt>
                <c:pt idx="378">
                  <c:v>62</c:v>
                </c:pt>
                <c:pt idx="379">
                  <c:v>62</c:v>
                </c:pt>
                <c:pt idx="380">
                  <c:v>62</c:v>
                </c:pt>
                <c:pt idx="381">
                  <c:v>62</c:v>
                </c:pt>
                <c:pt idx="382">
                  <c:v>60</c:v>
                </c:pt>
                <c:pt idx="383">
                  <c:v>60</c:v>
                </c:pt>
                <c:pt idx="384">
                  <c:v>59</c:v>
                </c:pt>
                <c:pt idx="385">
                  <c:v>59</c:v>
                </c:pt>
                <c:pt idx="386">
                  <c:v>57</c:v>
                </c:pt>
                <c:pt idx="387">
                  <c:v>56</c:v>
                </c:pt>
                <c:pt idx="388">
                  <c:v>56</c:v>
                </c:pt>
                <c:pt idx="389">
                  <c:v>53</c:v>
                </c:pt>
                <c:pt idx="390">
                  <c:v>53</c:v>
                </c:pt>
                <c:pt idx="391">
                  <c:v>52</c:v>
                </c:pt>
                <c:pt idx="392">
                  <c:v>50</c:v>
                </c:pt>
                <c:pt idx="393">
                  <c:v>50</c:v>
                </c:pt>
                <c:pt idx="394">
                  <c:v>49</c:v>
                </c:pt>
                <c:pt idx="395">
                  <c:v>49</c:v>
                </c:pt>
                <c:pt idx="396">
                  <c:v>48</c:v>
                </c:pt>
                <c:pt idx="397">
                  <c:v>48</c:v>
                </c:pt>
                <c:pt idx="398">
                  <c:v>48</c:v>
                </c:pt>
                <c:pt idx="399">
                  <c:v>46</c:v>
                </c:pt>
                <c:pt idx="400">
                  <c:v>46</c:v>
                </c:pt>
                <c:pt idx="401">
                  <c:v>46</c:v>
                </c:pt>
                <c:pt idx="402">
                  <c:v>45</c:v>
                </c:pt>
                <c:pt idx="403">
                  <c:v>45</c:v>
                </c:pt>
                <c:pt idx="404">
                  <c:v>46</c:v>
                </c:pt>
                <c:pt idx="405">
                  <c:v>50</c:v>
                </c:pt>
                <c:pt idx="406">
                  <c:v>56</c:v>
                </c:pt>
                <c:pt idx="407">
                  <c:v>57</c:v>
                </c:pt>
                <c:pt idx="408">
                  <c:v>59</c:v>
                </c:pt>
                <c:pt idx="409">
                  <c:v>60</c:v>
                </c:pt>
                <c:pt idx="410">
                  <c:v>63</c:v>
                </c:pt>
                <c:pt idx="411">
                  <c:v>65</c:v>
                </c:pt>
                <c:pt idx="412">
                  <c:v>66</c:v>
                </c:pt>
                <c:pt idx="413">
                  <c:v>66</c:v>
                </c:pt>
                <c:pt idx="414">
                  <c:v>70</c:v>
                </c:pt>
                <c:pt idx="415">
                  <c:v>70</c:v>
                </c:pt>
                <c:pt idx="416">
                  <c:v>70</c:v>
                </c:pt>
                <c:pt idx="417">
                  <c:v>70</c:v>
                </c:pt>
                <c:pt idx="418">
                  <c:v>71</c:v>
                </c:pt>
                <c:pt idx="419">
                  <c:v>71</c:v>
                </c:pt>
                <c:pt idx="420">
                  <c:v>71</c:v>
                </c:pt>
                <c:pt idx="421">
                  <c:v>71</c:v>
                </c:pt>
                <c:pt idx="422">
                  <c:v>73</c:v>
                </c:pt>
                <c:pt idx="423">
                  <c:v>75</c:v>
                </c:pt>
                <c:pt idx="424">
                  <c:v>76</c:v>
                </c:pt>
                <c:pt idx="425">
                  <c:v>70</c:v>
                </c:pt>
                <c:pt idx="426">
                  <c:v>62</c:v>
                </c:pt>
                <c:pt idx="427">
                  <c:v>56</c:v>
                </c:pt>
                <c:pt idx="428">
                  <c:v>48</c:v>
                </c:pt>
                <c:pt idx="429">
                  <c:v>43</c:v>
                </c:pt>
                <c:pt idx="430">
                  <c:v>42</c:v>
                </c:pt>
                <c:pt idx="431">
                  <c:v>41</c:v>
                </c:pt>
                <c:pt idx="432">
                  <c:v>41</c:v>
                </c:pt>
                <c:pt idx="433">
                  <c:v>41</c:v>
                </c:pt>
                <c:pt idx="434">
                  <c:v>43</c:v>
                </c:pt>
                <c:pt idx="435">
                  <c:v>44</c:v>
                </c:pt>
                <c:pt idx="436">
                  <c:v>45</c:v>
                </c:pt>
                <c:pt idx="437">
                  <c:v>46</c:v>
                </c:pt>
                <c:pt idx="438">
                  <c:v>46</c:v>
                </c:pt>
                <c:pt idx="439">
                  <c:v>46</c:v>
                </c:pt>
                <c:pt idx="440">
                  <c:v>45</c:v>
                </c:pt>
                <c:pt idx="441">
                  <c:v>45</c:v>
                </c:pt>
                <c:pt idx="442">
                  <c:v>44</c:v>
                </c:pt>
                <c:pt idx="443">
                  <c:v>44</c:v>
                </c:pt>
                <c:pt idx="444">
                  <c:v>44</c:v>
                </c:pt>
                <c:pt idx="445">
                  <c:v>44</c:v>
                </c:pt>
                <c:pt idx="446">
                  <c:v>44</c:v>
                </c:pt>
                <c:pt idx="447">
                  <c:v>44</c:v>
                </c:pt>
                <c:pt idx="448">
                  <c:v>44</c:v>
                </c:pt>
                <c:pt idx="449">
                  <c:v>44</c:v>
                </c:pt>
                <c:pt idx="450">
                  <c:v>44</c:v>
                </c:pt>
                <c:pt idx="451">
                  <c:v>44</c:v>
                </c:pt>
                <c:pt idx="452">
                  <c:v>44</c:v>
                </c:pt>
                <c:pt idx="453">
                  <c:v>44</c:v>
                </c:pt>
                <c:pt idx="454">
                  <c:v>44</c:v>
                </c:pt>
                <c:pt idx="455">
                  <c:v>44</c:v>
                </c:pt>
                <c:pt idx="456">
                  <c:v>43</c:v>
                </c:pt>
                <c:pt idx="457">
                  <c:v>43</c:v>
                </c:pt>
                <c:pt idx="458">
                  <c:v>43</c:v>
                </c:pt>
                <c:pt idx="459">
                  <c:v>43</c:v>
                </c:pt>
                <c:pt idx="460">
                  <c:v>43</c:v>
                </c:pt>
                <c:pt idx="461">
                  <c:v>43</c:v>
                </c:pt>
                <c:pt idx="462">
                  <c:v>43</c:v>
                </c:pt>
                <c:pt idx="463">
                  <c:v>42</c:v>
                </c:pt>
                <c:pt idx="464">
                  <c:v>42</c:v>
                </c:pt>
                <c:pt idx="465">
                  <c:v>42</c:v>
                </c:pt>
                <c:pt idx="466">
                  <c:v>42</c:v>
                </c:pt>
                <c:pt idx="467">
                  <c:v>41</c:v>
                </c:pt>
                <c:pt idx="468">
                  <c:v>41</c:v>
                </c:pt>
                <c:pt idx="469">
                  <c:v>41</c:v>
                </c:pt>
                <c:pt idx="470">
                  <c:v>41</c:v>
                </c:pt>
                <c:pt idx="471">
                  <c:v>41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41</c:v>
                </c:pt>
                <c:pt idx="484">
                  <c:v>42</c:v>
                </c:pt>
                <c:pt idx="485">
                  <c:v>43</c:v>
                </c:pt>
                <c:pt idx="486">
                  <c:v>44</c:v>
                </c:pt>
                <c:pt idx="487">
                  <c:v>46</c:v>
                </c:pt>
                <c:pt idx="488">
                  <c:v>50</c:v>
                </c:pt>
                <c:pt idx="489">
                  <c:v>53</c:v>
                </c:pt>
                <c:pt idx="490">
                  <c:v>56</c:v>
                </c:pt>
                <c:pt idx="491">
                  <c:v>57</c:v>
                </c:pt>
                <c:pt idx="492">
                  <c:v>59</c:v>
                </c:pt>
                <c:pt idx="493">
                  <c:v>60</c:v>
                </c:pt>
                <c:pt idx="494">
                  <c:v>62</c:v>
                </c:pt>
                <c:pt idx="495">
                  <c:v>62</c:v>
                </c:pt>
                <c:pt idx="496">
                  <c:v>63</c:v>
                </c:pt>
                <c:pt idx="497">
                  <c:v>65</c:v>
                </c:pt>
                <c:pt idx="498">
                  <c:v>65</c:v>
                </c:pt>
                <c:pt idx="499">
                  <c:v>66</c:v>
                </c:pt>
                <c:pt idx="500">
                  <c:v>66</c:v>
                </c:pt>
                <c:pt idx="501">
                  <c:v>66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70</c:v>
                </c:pt>
                <c:pt idx="506">
                  <c:v>70</c:v>
                </c:pt>
                <c:pt idx="507">
                  <c:v>70</c:v>
                </c:pt>
                <c:pt idx="508">
                  <c:v>70</c:v>
                </c:pt>
                <c:pt idx="509">
                  <c:v>70</c:v>
                </c:pt>
                <c:pt idx="510">
                  <c:v>70</c:v>
                </c:pt>
                <c:pt idx="511">
                  <c:v>70</c:v>
                </c:pt>
                <c:pt idx="512">
                  <c:v>70</c:v>
                </c:pt>
                <c:pt idx="513">
                  <c:v>70</c:v>
                </c:pt>
                <c:pt idx="514">
                  <c:v>70</c:v>
                </c:pt>
                <c:pt idx="515">
                  <c:v>70</c:v>
                </c:pt>
                <c:pt idx="516">
                  <c:v>70</c:v>
                </c:pt>
                <c:pt idx="517">
                  <c:v>70</c:v>
                </c:pt>
                <c:pt idx="518">
                  <c:v>70</c:v>
                </c:pt>
                <c:pt idx="519">
                  <c:v>75</c:v>
                </c:pt>
                <c:pt idx="520">
                  <c:v>75</c:v>
                </c:pt>
                <c:pt idx="521">
                  <c:v>70</c:v>
                </c:pt>
                <c:pt idx="522">
                  <c:v>63</c:v>
                </c:pt>
                <c:pt idx="523">
                  <c:v>59</c:v>
                </c:pt>
                <c:pt idx="524">
                  <c:v>57</c:v>
                </c:pt>
                <c:pt idx="525">
                  <c:v>53</c:v>
                </c:pt>
                <c:pt idx="526">
                  <c:v>52</c:v>
                </c:pt>
                <c:pt idx="527">
                  <c:v>52</c:v>
                </c:pt>
                <c:pt idx="528">
                  <c:v>52</c:v>
                </c:pt>
                <c:pt idx="529">
                  <c:v>52</c:v>
                </c:pt>
                <c:pt idx="530">
                  <c:v>50</c:v>
                </c:pt>
                <c:pt idx="531">
                  <c:v>48</c:v>
                </c:pt>
                <c:pt idx="532">
                  <c:v>45</c:v>
                </c:pt>
                <c:pt idx="533">
                  <c:v>43</c:v>
                </c:pt>
                <c:pt idx="534">
                  <c:v>41</c:v>
                </c:pt>
                <c:pt idx="535">
                  <c:v>39</c:v>
                </c:pt>
                <c:pt idx="536">
                  <c:v>38</c:v>
                </c:pt>
                <c:pt idx="537">
                  <c:v>38</c:v>
                </c:pt>
                <c:pt idx="538">
                  <c:v>37</c:v>
                </c:pt>
                <c:pt idx="539">
                  <c:v>37</c:v>
                </c:pt>
                <c:pt idx="540">
                  <c:v>37</c:v>
                </c:pt>
                <c:pt idx="541">
                  <c:v>36</c:v>
                </c:pt>
                <c:pt idx="542">
                  <c:v>36</c:v>
                </c:pt>
                <c:pt idx="543">
                  <c:v>36</c:v>
                </c:pt>
                <c:pt idx="544">
                  <c:v>36</c:v>
                </c:pt>
                <c:pt idx="545">
                  <c:v>36</c:v>
                </c:pt>
                <c:pt idx="546">
                  <c:v>36</c:v>
                </c:pt>
                <c:pt idx="547">
                  <c:v>36</c:v>
                </c:pt>
                <c:pt idx="548">
                  <c:v>35</c:v>
                </c:pt>
                <c:pt idx="549">
                  <c:v>35</c:v>
                </c:pt>
                <c:pt idx="550">
                  <c:v>35</c:v>
                </c:pt>
                <c:pt idx="551">
                  <c:v>35</c:v>
                </c:pt>
                <c:pt idx="552">
                  <c:v>35</c:v>
                </c:pt>
                <c:pt idx="553">
                  <c:v>35</c:v>
                </c:pt>
                <c:pt idx="554">
                  <c:v>35</c:v>
                </c:pt>
                <c:pt idx="555">
                  <c:v>35</c:v>
                </c:pt>
                <c:pt idx="556">
                  <c:v>35</c:v>
                </c:pt>
                <c:pt idx="557">
                  <c:v>35</c:v>
                </c:pt>
                <c:pt idx="558">
                  <c:v>35</c:v>
                </c:pt>
                <c:pt idx="559">
                  <c:v>35</c:v>
                </c:pt>
                <c:pt idx="560">
                  <c:v>35</c:v>
                </c:pt>
                <c:pt idx="561">
                  <c:v>35</c:v>
                </c:pt>
                <c:pt idx="562">
                  <c:v>35</c:v>
                </c:pt>
                <c:pt idx="563">
                  <c:v>35</c:v>
                </c:pt>
                <c:pt idx="564">
                  <c:v>35</c:v>
                </c:pt>
                <c:pt idx="565">
                  <c:v>35</c:v>
                </c:pt>
                <c:pt idx="566">
                  <c:v>35</c:v>
                </c:pt>
                <c:pt idx="567">
                  <c:v>35</c:v>
                </c:pt>
                <c:pt idx="568">
                  <c:v>35</c:v>
                </c:pt>
                <c:pt idx="569">
                  <c:v>36</c:v>
                </c:pt>
                <c:pt idx="570">
                  <c:v>38</c:v>
                </c:pt>
                <c:pt idx="571">
                  <c:v>41</c:v>
                </c:pt>
                <c:pt idx="572">
                  <c:v>44</c:v>
                </c:pt>
                <c:pt idx="573">
                  <c:v>46</c:v>
                </c:pt>
                <c:pt idx="574">
                  <c:v>48</c:v>
                </c:pt>
                <c:pt idx="575">
                  <c:v>49</c:v>
                </c:pt>
                <c:pt idx="576">
                  <c:v>49</c:v>
                </c:pt>
                <c:pt idx="577">
                  <c:v>50</c:v>
                </c:pt>
                <c:pt idx="578">
                  <c:v>50</c:v>
                </c:pt>
                <c:pt idx="579">
                  <c:v>50</c:v>
                </c:pt>
                <c:pt idx="580">
                  <c:v>50</c:v>
                </c:pt>
                <c:pt idx="581">
                  <c:v>50</c:v>
                </c:pt>
                <c:pt idx="582">
                  <c:v>50</c:v>
                </c:pt>
                <c:pt idx="583">
                  <c:v>50</c:v>
                </c:pt>
                <c:pt idx="584">
                  <c:v>50</c:v>
                </c:pt>
                <c:pt idx="585">
                  <c:v>49</c:v>
                </c:pt>
                <c:pt idx="586">
                  <c:v>49</c:v>
                </c:pt>
                <c:pt idx="587">
                  <c:v>49</c:v>
                </c:pt>
                <c:pt idx="588">
                  <c:v>49</c:v>
                </c:pt>
                <c:pt idx="589">
                  <c:v>48</c:v>
                </c:pt>
                <c:pt idx="590">
                  <c:v>48</c:v>
                </c:pt>
                <c:pt idx="591">
                  <c:v>48</c:v>
                </c:pt>
                <c:pt idx="592">
                  <c:v>46</c:v>
                </c:pt>
                <c:pt idx="593">
                  <c:v>46</c:v>
                </c:pt>
                <c:pt idx="594">
                  <c:v>46</c:v>
                </c:pt>
                <c:pt idx="595">
                  <c:v>46</c:v>
                </c:pt>
                <c:pt idx="596">
                  <c:v>45</c:v>
                </c:pt>
                <c:pt idx="597">
                  <c:v>45</c:v>
                </c:pt>
                <c:pt idx="598">
                  <c:v>45</c:v>
                </c:pt>
                <c:pt idx="599">
                  <c:v>45</c:v>
                </c:pt>
                <c:pt idx="600">
                  <c:v>45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43</c:v>
                </c:pt>
                <c:pt idx="609">
                  <c:v>43</c:v>
                </c:pt>
                <c:pt idx="610">
                  <c:v>43</c:v>
                </c:pt>
                <c:pt idx="611">
                  <c:v>43</c:v>
                </c:pt>
                <c:pt idx="612">
                  <c:v>43</c:v>
                </c:pt>
                <c:pt idx="613">
                  <c:v>43</c:v>
                </c:pt>
                <c:pt idx="614">
                  <c:v>43</c:v>
                </c:pt>
                <c:pt idx="615">
                  <c:v>43</c:v>
                </c:pt>
                <c:pt idx="616">
                  <c:v>43</c:v>
                </c:pt>
                <c:pt idx="617">
                  <c:v>43</c:v>
                </c:pt>
                <c:pt idx="618">
                  <c:v>43</c:v>
                </c:pt>
                <c:pt idx="619">
                  <c:v>43</c:v>
                </c:pt>
                <c:pt idx="620">
                  <c:v>43</c:v>
                </c:pt>
                <c:pt idx="621">
                  <c:v>43</c:v>
                </c:pt>
                <c:pt idx="622">
                  <c:v>42</c:v>
                </c:pt>
                <c:pt idx="623">
                  <c:v>43</c:v>
                </c:pt>
                <c:pt idx="624">
                  <c:v>43</c:v>
                </c:pt>
                <c:pt idx="625">
                  <c:v>43</c:v>
                </c:pt>
                <c:pt idx="626">
                  <c:v>43</c:v>
                </c:pt>
                <c:pt idx="627">
                  <c:v>43</c:v>
                </c:pt>
                <c:pt idx="628">
                  <c:v>43</c:v>
                </c:pt>
                <c:pt idx="629">
                  <c:v>43</c:v>
                </c:pt>
                <c:pt idx="630">
                  <c:v>43</c:v>
                </c:pt>
                <c:pt idx="631">
                  <c:v>43</c:v>
                </c:pt>
                <c:pt idx="632">
                  <c:v>43</c:v>
                </c:pt>
                <c:pt idx="633">
                  <c:v>43</c:v>
                </c:pt>
                <c:pt idx="634">
                  <c:v>43</c:v>
                </c:pt>
                <c:pt idx="635">
                  <c:v>43</c:v>
                </c:pt>
                <c:pt idx="636">
                  <c:v>43</c:v>
                </c:pt>
                <c:pt idx="637">
                  <c:v>43</c:v>
                </c:pt>
                <c:pt idx="638">
                  <c:v>43</c:v>
                </c:pt>
                <c:pt idx="639">
                  <c:v>43</c:v>
                </c:pt>
                <c:pt idx="640">
                  <c:v>43</c:v>
                </c:pt>
                <c:pt idx="641">
                  <c:v>43</c:v>
                </c:pt>
                <c:pt idx="642">
                  <c:v>43</c:v>
                </c:pt>
                <c:pt idx="643">
                  <c:v>43</c:v>
                </c:pt>
                <c:pt idx="644">
                  <c:v>43</c:v>
                </c:pt>
                <c:pt idx="645">
                  <c:v>43</c:v>
                </c:pt>
                <c:pt idx="646">
                  <c:v>43</c:v>
                </c:pt>
                <c:pt idx="647">
                  <c:v>43</c:v>
                </c:pt>
                <c:pt idx="648">
                  <c:v>43</c:v>
                </c:pt>
                <c:pt idx="649">
                  <c:v>43</c:v>
                </c:pt>
                <c:pt idx="650">
                  <c:v>43</c:v>
                </c:pt>
                <c:pt idx="651">
                  <c:v>43</c:v>
                </c:pt>
                <c:pt idx="652">
                  <c:v>44</c:v>
                </c:pt>
                <c:pt idx="653">
                  <c:v>44</c:v>
                </c:pt>
                <c:pt idx="654">
                  <c:v>44</c:v>
                </c:pt>
                <c:pt idx="655">
                  <c:v>44</c:v>
                </c:pt>
                <c:pt idx="656">
                  <c:v>44</c:v>
                </c:pt>
                <c:pt idx="657">
                  <c:v>45</c:v>
                </c:pt>
                <c:pt idx="658">
                  <c:v>45</c:v>
                </c:pt>
                <c:pt idx="659">
                  <c:v>45</c:v>
                </c:pt>
                <c:pt idx="660">
                  <c:v>46</c:v>
                </c:pt>
                <c:pt idx="661">
                  <c:v>46</c:v>
                </c:pt>
                <c:pt idx="662">
                  <c:v>48</c:v>
                </c:pt>
                <c:pt idx="663">
                  <c:v>48</c:v>
                </c:pt>
                <c:pt idx="664">
                  <c:v>49</c:v>
                </c:pt>
                <c:pt idx="665">
                  <c:v>49</c:v>
                </c:pt>
                <c:pt idx="666">
                  <c:v>49</c:v>
                </c:pt>
                <c:pt idx="667">
                  <c:v>49</c:v>
                </c:pt>
                <c:pt idx="668">
                  <c:v>49</c:v>
                </c:pt>
                <c:pt idx="669">
                  <c:v>49</c:v>
                </c:pt>
                <c:pt idx="670">
                  <c:v>49</c:v>
                </c:pt>
                <c:pt idx="671">
                  <c:v>49</c:v>
                </c:pt>
                <c:pt idx="672">
                  <c:v>49</c:v>
                </c:pt>
                <c:pt idx="673">
                  <c:v>49</c:v>
                </c:pt>
                <c:pt idx="674">
                  <c:v>50</c:v>
                </c:pt>
                <c:pt idx="675">
                  <c:v>50</c:v>
                </c:pt>
                <c:pt idx="676">
                  <c:v>50</c:v>
                </c:pt>
                <c:pt idx="677">
                  <c:v>50</c:v>
                </c:pt>
                <c:pt idx="678">
                  <c:v>50</c:v>
                </c:pt>
                <c:pt idx="679">
                  <c:v>50</c:v>
                </c:pt>
                <c:pt idx="680">
                  <c:v>50</c:v>
                </c:pt>
                <c:pt idx="681">
                  <c:v>50</c:v>
                </c:pt>
                <c:pt idx="682">
                  <c:v>50</c:v>
                </c:pt>
                <c:pt idx="683">
                  <c:v>50</c:v>
                </c:pt>
                <c:pt idx="684">
                  <c:v>50</c:v>
                </c:pt>
                <c:pt idx="685">
                  <c:v>50</c:v>
                </c:pt>
                <c:pt idx="686">
                  <c:v>50</c:v>
                </c:pt>
                <c:pt idx="687">
                  <c:v>50</c:v>
                </c:pt>
                <c:pt idx="688">
                  <c:v>50</c:v>
                </c:pt>
                <c:pt idx="689">
                  <c:v>52</c:v>
                </c:pt>
                <c:pt idx="690">
                  <c:v>52</c:v>
                </c:pt>
                <c:pt idx="691">
                  <c:v>52</c:v>
                </c:pt>
                <c:pt idx="692">
                  <c:v>52</c:v>
                </c:pt>
                <c:pt idx="693">
                  <c:v>52</c:v>
                </c:pt>
                <c:pt idx="694">
                  <c:v>52</c:v>
                </c:pt>
                <c:pt idx="695">
                  <c:v>52</c:v>
                </c:pt>
                <c:pt idx="696">
                  <c:v>52</c:v>
                </c:pt>
                <c:pt idx="697">
                  <c:v>52</c:v>
                </c:pt>
                <c:pt idx="698">
                  <c:v>52</c:v>
                </c:pt>
                <c:pt idx="699">
                  <c:v>52</c:v>
                </c:pt>
                <c:pt idx="700">
                  <c:v>52</c:v>
                </c:pt>
                <c:pt idx="701">
                  <c:v>52</c:v>
                </c:pt>
                <c:pt idx="702">
                  <c:v>52</c:v>
                </c:pt>
                <c:pt idx="703">
                  <c:v>52</c:v>
                </c:pt>
                <c:pt idx="704">
                  <c:v>53</c:v>
                </c:pt>
                <c:pt idx="705">
                  <c:v>52</c:v>
                </c:pt>
                <c:pt idx="706">
                  <c:v>53</c:v>
                </c:pt>
                <c:pt idx="707">
                  <c:v>53</c:v>
                </c:pt>
                <c:pt idx="708">
                  <c:v>52</c:v>
                </c:pt>
                <c:pt idx="709">
                  <c:v>53</c:v>
                </c:pt>
                <c:pt idx="710">
                  <c:v>53</c:v>
                </c:pt>
                <c:pt idx="711">
                  <c:v>53</c:v>
                </c:pt>
                <c:pt idx="712">
                  <c:v>53</c:v>
                </c:pt>
                <c:pt idx="713">
                  <c:v>53</c:v>
                </c:pt>
                <c:pt idx="714">
                  <c:v>53</c:v>
                </c:pt>
                <c:pt idx="715">
                  <c:v>53</c:v>
                </c:pt>
                <c:pt idx="716">
                  <c:v>53</c:v>
                </c:pt>
                <c:pt idx="717">
                  <c:v>53</c:v>
                </c:pt>
                <c:pt idx="718">
                  <c:v>53</c:v>
                </c:pt>
                <c:pt idx="719">
                  <c:v>53</c:v>
                </c:pt>
                <c:pt idx="720">
                  <c:v>53</c:v>
                </c:pt>
                <c:pt idx="721">
                  <c:v>53</c:v>
                </c:pt>
                <c:pt idx="722">
                  <c:v>53</c:v>
                </c:pt>
                <c:pt idx="723">
                  <c:v>53</c:v>
                </c:pt>
                <c:pt idx="724">
                  <c:v>53</c:v>
                </c:pt>
                <c:pt idx="725">
                  <c:v>53</c:v>
                </c:pt>
                <c:pt idx="726">
                  <c:v>53</c:v>
                </c:pt>
                <c:pt idx="727">
                  <c:v>53</c:v>
                </c:pt>
                <c:pt idx="728">
                  <c:v>53</c:v>
                </c:pt>
                <c:pt idx="729">
                  <c:v>53</c:v>
                </c:pt>
                <c:pt idx="730">
                  <c:v>53</c:v>
                </c:pt>
                <c:pt idx="731">
                  <c:v>53</c:v>
                </c:pt>
                <c:pt idx="732">
                  <c:v>56</c:v>
                </c:pt>
                <c:pt idx="733">
                  <c:v>53</c:v>
                </c:pt>
                <c:pt idx="734">
                  <c:v>53</c:v>
                </c:pt>
                <c:pt idx="735">
                  <c:v>53</c:v>
                </c:pt>
                <c:pt idx="736">
                  <c:v>56</c:v>
                </c:pt>
                <c:pt idx="737">
                  <c:v>53</c:v>
                </c:pt>
                <c:pt idx="738">
                  <c:v>56</c:v>
                </c:pt>
                <c:pt idx="739">
                  <c:v>56</c:v>
                </c:pt>
                <c:pt idx="740">
                  <c:v>56</c:v>
                </c:pt>
                <c:pt idx="741">
                  <c:v>56</c:v>
                </c:pt>
                <c:pt idx="742">
                  <c:v>56</c:v>
                </c:pt>
                <c:pt idx="743">
                  <c:v>56</c:v>
                </c:pt>
                <c:pt idx="744">
                  <c:v>57</c:v>
                </c:pt>
                <c:pt idx="745">
                  <c:v>57</c:v>
                </c:pt>
                <c:pt idx="746">
                  <c:v>57</c:v>
                </c:pt>
                <c:pt idx="747">
                  <c:v>59</c:v>
                </c:pt>
                <c:pt idx="748">
                  <c:v>59</c:v>
                </c:pt>
                <c:pt idx="749">
                  <c:v>60</c:v>
                </c:pt>
                <c:pt idx="750">
                  <c:v>62</c:v>
                </c:pt>
                <c:pt idx="751">
                  <c:v>63</c:v>
                </c:pt>
                <c:pt idx="752">
                  <c:v>63</c:v>
                </c:pt>
                <c:pt idx="753">
                  <c:v>65</c:v>
                </c:pt>
                <c:pt idx="754">
                  <c:v>65</c:v>
                </c:pt>
                <c:pt idx="755">
                  <c:v>66</c:v>
                </c:pt>
                <c:pt idx="756">
                  <c:v>66</c:v>
                </c:pt>
                <c:pt idx="757">
                  <c:v>66</c:v>
                </c:pt>
                <c:pt idx="758">
                  <c:v>68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70</c:v>
                </c:pt>
                <c:pt idx="764">
                  <c:v>70</c:v>
                </c:pt>
                <c:pt idx="765">
                  <c:v>70</c:v>
                </c:pt>
                <c:pt idx="766">
                  <c:v>70</c:v>
                </c:pt>
                <c:pt idx="767">
                  <c:v>70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75</c:v>
                </c:pt>
                <c:pt idx="772">
                  <c:v>75</c:v>
                </c:pt>
                <c:pt idx="773">
                  <c:v>75</c:v>
                </c:pt>
                <c:pt idx="774">
                  <c:v>75</c:v>
                </c:pt>
                <c:pt idx="775">
                  <c:v>75</c:v>
                </c:pt>
                <c:pt idx="776">
                  <c:v>75</c:v>
                </c:pt>
                <c:pt idx="777">
                  <c:v>75</c:v>
                </c:pt>
                <c:pt idx="778">
                  <c:v>75</c:v>
                </c:pt>
                <c:pt idx="779">
                  <c:v>75</c:v>
                </c:pt>
                <c:pt idx="780">
                  <c:v>75</c:v>
                </c:pt>
                <c:pt idx="781">
                  <c:v>75</c:v>
                </c:pt>
                <c:pt idx="782">
                  <c:v>75</c:v>
                </c:pt>
                <c:pt idx="783">
                  <c:v>75</c:v>
                </c:pt>
                <c:pt idx="784">
                  <c:v>75</c:v>
                </c:pt>
                <c:pt idx="785">
                  <c:v>75</c:v>
                </c:pt>
                <c:pt idx="786">
                  <c:v>78</c:v>
                </c:pt>
                <c:pt idx="787">
                  <c:v>78</c:v>
                </c:pt>
                <c:pt idx="788">
                  <c:v>78</c:v>
                </c:pt>
                <c:pt idx="789">
                  <c:v>78</c:v>
                </c:pt>
                <c:pt idx="790">
                  <c:v>78</c:v>
                </c:pt>
                <c:pt idx="791">
                  <c:v>78</c:v>
                </c:pt>
                <c:pt idx="792">
                  <c:v>78</c:v>
                </c:pt>
                <c:pt idx="793">
                  <c:v>78</c:v>
                </c:pt>
                <c:pt idx="794">
                  <c:v>78</c:v>
                </c:pt>
                <c:pt idx="795">
                  <c:v>78</c:v>
                </c:pt>
                <c:pt idx="796">
                  <c:v>78</c:v>
                </c:pt>
                <c:pt idx="797">
                  <c:v>78</c:v>
                </c:pt>
                <c:pt idx="798">
                  <c:v>78</c:v>
                </c:pt>
                <c:pt idx="799">
                  <c:v>80</c:v>
                </c:pt>
                <c:pt idx="800">
                  <c:v>80</c:v>
                </c:pt>
                <c:pt idx="801">
                  <c:v>82</c:v>
                </c:pt>
                <c:pt idx="802">
                  <c:v>82</c:v>
                </c:pt>
                <c:pt idx="803">
                  <c:v>82</c:v>
                </c:pt>
                <c:pt idx="804">
                  <c:v>82</c:v>
                </c:pt>
                <c:pt idx="805">
                  <c:v>82</c:v>
                </c:pt>
                <c:pt idx="806">
                  <c:v>82</c:v>
                </c:pt>
                <c:pt idx="807">
                  <c:v>82</c:v>
                </c:pt>
                <c:pt idx="808">
                  <c:v>85</c:v>
                </c:pt>
                <c:pt idx="809">
                  <c:v>85</c:v>
                </c:pt>
                <c:pt idx="810">
                  <c:v>87</c:v>
                </c:pt>
                <c:pt idx="811">
                  <c:v>89</c:v>
                </c:pt>
                <c:pt idx="812">
                  <c:v>89</c:v>
                </c:pt>
                <c:pt idx="813">
                  <c:v>89</c:v>
                </c:pt>
                <c:pt idx="814">
                  <c:v>91</c:v>
                </c:pt>
                <c:pt idx="815">
                  <c:v>91</c:v>
                </c:pt>
                <c:pt idx="816">
                  <c:v>91</c:v>
                </c:pt>
                <c:pt idx="817">
                  <c:v>93</c:v>
                </c:pt>
                <c:pt idx="818">
                  <c:v>93</c:v>
                </c:pt>
                <c:pt idx="819">
                  <c:v>95</c:v>
                </c:pt>
                <c:pt idx="820">
                  <c:v>97</c:v>
                </c:pt>
                <c:pt idx="821">
                  <c:v>99</c:v>
                </c:pt>
                <c:pt idx="822">
                  <c:v>99</c:v>
                </c:pt>
                <c:pt idx="823">
                  <c:v>99</c:v>
                </c:pt>
                <c:pt idx="824">
                  <c:v>102</c:v>
                </c:pt>
                <c:pt idx="825">
                  <c:v>102</c:v>
                </c:pt>
                <c:pt idx="826">
                  <c:v>104</c:v>
                </c:pt>
                <c:pt idx="827">
                  <c:v>104</c:v>
                </c:pt>
                <c:pt idx="828">
                  <c:v>106</c:v>
                </c:pt>
                <c:pt idx="829">
                  <c:v>110</c:v>
                </c:pt>
                <c:pt idx="830">
                  <c:v>113</c:v>
                </c:pt>
                <c:pt idx="831">
                  <c:v>115</c:v>
                </c:pt>
                <c:pt idx="832">
                  <c:v>117</c:v>
                </c:pt>
                <c:pt idx="833">
                  <c:v>117</c:v>
                </c:pt>
                <c:pt idx="834">
                  <c:v>117</c:v>
                </c:pt>
                <c:pt idx="835">
                  <c:v>117</c:v>
                </c:pt>
                <c:pt idx="836">
                  <c:v>117</c:v>
                </c:pt>
                <c:pt idx="837">
                  <c:v>117</c:v>
                </c:pt>
                <c:pt idx="838">
                  <c:v>117</c:v>
                </c:pt>
                <c:pt idx="839">
                  <c:v>117</c:v>
                </c:pt>
                <c:pt idx="840">
                  <c:v>117</c:v>
                </c:pt>
                <c:pt idx="841">
                  <c:v>119</c:v>
                </c:pt>
                <c:pt idx="842">
                  <c:v>119</c:v>
                </c:pt>
                <c:pt idx="843">
                  <c:v>119</c:v>
                </c:pt>
                <c:pt idx="844">
                  <c:v>119</c:v>
                </c:pt>
                <c:pt idx="845">
                  <c:v>119</c:v>
                </c:pt>
                <c:pt idx="846">
                  <c:v>119</c:v>
                </c:pt>
                <c:pt idx="847">
                  <c:v>122</c:v>
                </c:pt>
                <c:pt idx="848">
                  <c:v>122</c:v>
                </c:pt>
                <c:pt idx="849">
                  <c:v>122</c:v>
                </c:pt>
                <c:pt idx="850">
                  <c:v>122</c:v>
                </c:pt>
                <c:pt idx="851">
                  <c:v>124</c:v>
                </c:pt>
                <c:pt idx="852">
                  <c:v>124</c:v>
                </c:pt>
                <c:pt idx="853">
                  <c:v>124</c:v>
                </c:pt>
                <c:pt idx="854">
                  <c:v>124</c:v>
                </c:pt>
                <c:pt idx="855">
                  <c:v>124</c:v>
                </c:pt>
                <c:pt idx="856">
                  <c:v>124</c:v>
                </c:pt>
                <c:pt idx="857">
                  <c:v>124</c:v>
                </c:pt>
                <c:pt idx="858">
                  <c:v>124</c:v>
                </c:pt>
                <c:pt idx="859">
                  <c:v>124</c:v>
                </c:pt>
                <c:pt idx="860">
                  <c:v>124</c:v>
                </c:pt>
                <c:pt idx="861">
                  <c:v>124</c:v>
                </c:pt>
                <c:pt idx="862">
                  <c:v>127</c:v>
                </c:pt>
                <c:pt idx="863">
                  <c:v>124</c:v>
                </c:pt>
                <c:pt idx="864">
                  <c:v>124</c:v>
                </c:pt>
                <c:pt idx="865">
                  <c:v>124</c:v>
                </c:pt>
                <c:pt idx="866">
                  <c:v>124</c:v>
                </c:pt>
                <c:pt idx="867">
                  <c:v>124</c:v>
                </c:pt>
                <c:pt idx="868">
                  <c:v>124</c:v>
                </c:pt>
                <c:pt idx="869">
                  <c:v>124</c:v>
                </c:pt>
                <c:pt idx="870">
                  <c:v>124</c:v>
                </c:pt>
                <c:pt idx="871">
                  <c:v>122</c:v>
                </c:pt>
                <c:pt idx="872">
                  <c:v>124</c:v>
                </c:pt>
                <c:pt idx="873">
                  <c:v>124</c:v>
                </c:pt>
                <c:pt idx="874">
                  <c:v>124</c:v>
                </c:pt>
                <c:pt idx="875">
                  <c:v>124</c:v>
                </c:pt>
                <c:pt idx="876">
                  <c:v>122</c:v>
                </c:pt>
                <c:pt idx="877">
                  <c:v>122</c:v>
                </c:pt>
                <c:pt idx="878">
                  <c:v>122</c:v>
                </c:pt>
                <c:pt idx="879">
                  <c:v>122</c:v>
                </c:pt>
                <c:pt idx="880">
                  <c:v>122</c:v>
                </c:pt>
                <c:pt idx="881">
                  <c:v>122</c:v>
                </c:pt>
                <c:pt idx="882">
                  <c:v>122</c:v>
                </c:pt>
                <c:pt idx="883">
                  <c:v>122</c:v>
                </c:pt>
                <c:pt idx="884">
                  <c:v>122</c:v>
                </c:pt>
                <c:pt idx="885">
                  <c:v>122</c:v>
                </c:pt>
                <c:pt idx="886">
                  <c:v>122</c:v>
                </c:pt>
                <c:pt idx="887">
                  <c:v>122</c:v>
                </c:pt>
                <c:pt idx="888">
                  <c:v>119</c:v>
                </c:pt>
                <c:pt idx="889">
                  <c:v>119</c:v>
                </c:pt>
                <c:pt idx="890">
                  <c:v>119</c:v>
                </c:pt>
                <c:pt idx="891">
                  <c:v>119</c:v>
                </c:pt>
                <c:pt idx="892">
                  <c:v>119</c:v>
                </c:pt>
                <c:pt idx="893">
                  <c:v>119</c:v>
                </c:pt>
                <c:pt idx="894">
                  <c:v>119</c:v>
                </c:pt>
                <c:pt idx="895">
                  <c:v>119</c:v>
                </c:pt>
                <c:pt idx="896">
                  <c:v>119</c:v>
                </c:pt>
                <c:pt idx="897">
                  <c:v>119</c:v>
                </c:pt>
                <c:pt idx="898">
                  <c:v>119</c:v>
                </c:pt>
                <c:pt idx="899">
                  <c:v>117</c:v>
                </c:pt>
                <c:pt idx="900">
                  <c:v>117</c:v>
                </c:pt>
                <c:pt idx="901">
                  <c:v>117</c:v>
                </c:pt>
                <c:pt idx="902">
                  <c:v>117</c:v>
                </c:pt>
                <c:pt idx="903">
                  <c:v>117</c:v>
                </c:pt>
                <c:pt idx="904">
                  <c:v>122</c:v>
                </c:pt>
                <c:pt idx="905">
                  <c:v>119</c:v>
                </c:pt>
                <c:pt idx="906">
                  <c:v>119</c:v>
                </c:pt>
                <c:pt idx="907">
                  <c:v>119</c:v>
                </c:pt>
                <c:pt idx="908">
                  <c:v>119</c:v>
                </c:pt>
                <c:pt idx="909">
                  <c:v>119</c:v>
                </c:pt>
                <c:pt idx="910">
                  <c:v>119</c:v>
                </c:pt>
                <c:pt idx="911">
                  <c:v>119</c:v>
                </c:pt>
                <c:pt idx="912">
                  <c:v>119</c:v>
                </c:pt>
                <c:pt idx="913">
                  <c:v>119</c:v>
                </c:pt>
                <c:pt idx="914">
                  <c:v>122</c:v>
                </c:pt>
                <c:pt idx="915">
                  <c:v>122</c:v>
                </c:pt>
                <c:pt idx="916">
                  <c:v>122</c:v>
                </c:pt>
                <c:pt idx="917">
                  <c:v>122</c:v>
                </c:pt>
                <c:pt idx="918">
                  <c:v>122</c:v>
                </c:pt>
                <c:pt idx="919">
                  <c:v>122</c:v>
                </c:pt>
                <c:pt idx="920">
                  <c:v>122</c:v>
                </c:pt>
                <c:pt idx="921">
                  <c:v>122</c:v>
                </c:pt>
                <c:pt idx="922">
                  <c:v>122</c:v>
                </c:pt>
                <c:pt idx="923">
                  <c:v>122</c:v>
                </c:pt>
                <c:pt idx="924">
                  <c:v>127</c:v>
                </c:pt>
                <c:pt idx="925">
                  <c:v>127</c:v>
                </c:pt>
                <c:pt idx="926">
                  <c:v>127</c:v>
                </c:pt>
                <c:pt idx="927">
                  <c:v>127</c:v>
                </c:pt>
                <c:pt idx="928">
                  <c:v>127</c:v>
                </c:pt>
                <c:pt idx="929">
                  <c:v>127</c:v>
                </c:pt>
                <c:pt idx="930">
                  <c:v>127</c:v>
                </c:pt>
                <c:pt idx="931">
                  <c:v>127</c:v>
                </c:pt>
                <c:pt idx="932">
                  <c:v>129</c:v>
                </c:pt>
                <c:pt idx="933">
                  <c:v>129</c:v>
                </c:pt>
                <c:pt idx="934">
                  <c:v>129</c:v>
                </c:pt>
                <c:pt idx="935">
                  <c:v>132</c:v>
                </c:pt>
                <c:pt idx="936">
                  <c:v>132</c:v>
                </c:pt>
                <c:pt idx="937">
                  <c:v>132</c:v>
                </c:pt>
                <c:pt idx="938">
                  <c:v>132</c:v>
                </c:pt>
                <c:pt idx="939">
                  <c:v>132</c:v>
                </c:pt>
                <c:pt idx="940">
                  <c:v>134</c:v>
                </c:pt>
                <c:pt idx="941">
                  <c:v>134</c:v>
                </c:pt>
                <c:pt idx="942">
                  <c:v>134</c:v>
                </c:pt>
                <c:pt idx="943">
                  <c:v>134</c:v>
                </c:pt>
                <c:pt idx="944">
                  <c:v>134</c:v>
                </c:pt>
                <c:pt idx="945">
                  <c:v>137</c:v>
                </c:pt>
                <c:pt idx="946">
                  <c:v>140</c:v>
                </c:pt>
                <c:pt idx="947">
                  <c:v>140</c:v>
                </c:pt>
                <c:pt idx="948">
                  <c:v>140</c:v>
                </c:pt>
                <c:pt idx="949">
                  <c:v>140</c:v>
                </c:pt>
                <c:pt idx="950">
                  <c:v>140</c:v>
                </c:pt>
                <c:pt idx="951">
                  <c:v>140</c:v>
                </c:pt>
                <c:pt idx="952">
                  <c:v>140</c:v>
                </c:pt>
                <c:pt idx="953">
                  <c:v>140</c:v>
                </c:pt>
                <c:pt idx="954">
                  <c:v>140</c:v>
                </c:pt>
                <c:pt idx="955">
                  <c:v>140</c:v>
                </c:pt>
                <c:pt idx="956">
                  <c:v>142</c:v>
                </c:pt>
                <c:pt idx="957">
                  <c:v>145</c:v>
                </c:pt>
                <c:pt idx="958">
                  <c:v>145</c:v>
                </c:pt>
                <c:pt idx="959">
                  <c:v>145</c:v>
                </c:pt>
                <c:pt idx="960">
                  <c:v>145</c:v>
                </c:pt>
                <c:pt idx="961">
                  <c:v>103</c:v>
                </c:pt>
                <c:pt idx="962">
                  <c:v>103</c:v>
                </c:pt>
                <c:pt idx="963">
                  <c:v>103</c:v>
                </c:pt>
                <c:pt idx="964">
                  <c:v>105</c:v>
                </c:pt>
                <c:pt idx="965">
                  <c:v>105</c:v>
                </c:pt>
                <c:pt idx="966">
                  <c:v>105</c:v>
                </c:pt>
                <c:pt idx="967">
                  <c:v>105</c:v>
                </c:pt>
                <c:pt idx="968">
                  <c:v>105</c:v>
                </c:pt>
                <c:pt idx="969">
                  <c:v>105</c:v>
                </c:pt>
                <c:pt idx="970">
                  <c:v>105</c:v>
                </c:pt>
                <c:pt idx="971">
                  <c:v>107</c:v>
                </c:pt>
                <c:pt idx="972">
                  <c:v>107</c:v>
                </c:pt>
                <c:pt idx="973">
                  <c:v>107</c:v>
                </c:pt>
                <c:pt idx="974">
                  <c:v>107</c:v>
                </c:pt>
                <c:pt idx="975">
                  <c:v>107</c:v>
                </c:pt>
                <c:pt idx="976">
                  <c:v>107</c:v>
                </c:pt>
                <c:pt idx="977">
                  <c:v>109</c:v>
                </c:pt>
                <c:pt idx="978">
                  <c:v>109</c:v>
                </c:pt>
                <c:pt idx="979">
                  <c:v>109</c:v>
                </c:pt>
                <c:pt idx="980">
                  <c:v>109</c:v>
                </c:pt>
                <c:pt idx="981">
                  <c:v>112</c:v>
                </c:pt>
                <c:pt idx="982">
                  <c:v>112</c:v>
                </c:pt>
                <c:pt idx="983">
                  <c:v>112</c:v>
                </c:pt>
                <c:pt idx="984">
                  <c:v>112</c:v>
                </c:pt>
                <c:pt idx="985">
                  <c:v>112</c:v>
                </c:pt>
                <c:pt idx="986">
                  <c:v>112</c:v>
                </c:pt>
                <c:pt idx="987">
                  <c:v>112</c:v>
                </c:pt>
                <c:pt idx="988">
                  <c:v>114</c:v>
                </c:pt>
                <c:pt idx="989">
                  <c:v>114</c:v>
                </c:pt>
                <c:pt idx="990">
                  <c:v>114</c:v>
                </c:pt>
                <c:pt idx="991">
                  <c:v>114</c:v>
                </c:pt>
                <c:pt idx="992">
                  <c:v>114</c:v>
                </c:pt>
                <c:pt idx="993">
                  <c:v>114</c:v>
                </c:pt>
                <c:pt idx="994">
                  <c:v>114</c:v>
                </c:pt>
                <c:pt idx="995">
                  <c:v>114</c:v>
                </c:pt>
                <c:pt idx="996">
                  <c:v>114</c:v>
                </c:pt>
                <c:pt idx="997">
                  <c:v>114</c:v>
                </c:pt>
                <c:pt idx="998">
                  <c:v>114</c:v>
                </c:pt>
                <c:pt idx="999">
                  <c:v>114</c:v>
                </c:pt>
                <c:pt idx="1000">
                  <c:v>114</c:v>
                </c:pt>
                <c:pt idx="1001">
                  <c:v>114</c:v>
                </c:pt>
                <c:pt idx="1002">
                  <c:v>116</c:v>
                </c:pt>
                <c:pt idx="1003">
                  <c:v>116</c:v>
                </c:pt>
                <c:pt idx="1004">
                  <c:v>116</c:v>
                </c:pt>
                <c:pt idx="1005">
                  <c:v>116</c:v>
                </c:pt>
                <c:pt idx="1006">
                  <c:v>118</c:v>
                </c:pt>
                <c:pt idx="1007">
                  <c:v>118</c:v>
                </c:pt>
                <c:pt idx="1008">
                  <c:v>118</c:v>
                </c:pt>
                <c:pt idx="1009">
                  <c:v>118</c:v>
                </c:pt>
                <c:pt idx="1010">
                  <c:v>123</c:v>
                </c:pt>
                <c:pt idx="1011">
                  <c:v>123</c:v>
                </c:pt>
                <c:pt idx="1012">
                  <c:v>123</c:v>
                </c:pt>
                <c:pt idx="1013">
                  <c:v>126</c:v>
                </c:pt>
                <c:pt idx="1014">
                  <c:v>126</c:v>
                </c:pt>
                <c:pt idx="1015">
                  <c:v>128</c:v>
                </c:pt>
                <c:pt idx="1016">
                  <c:v>128</c:v>
                </c:pt>
                <c:pt idx="1017">
                  <c:v>131</c:v>
                </c:pt>
                <c:pt idx="1018">
                  <c:v>131</c:v>
                </c:pt>
                <c:pt idx="1019">
                  <c:v>133</c:v>
                </c:pt>
                <c:pt idx="1020">
                  <c:v>133</c:v>
                </c:pt>
                <c:pt idx="1021">
                  <c:v>133</c:v>
                </c:pt>
                <c:pt idx="1022">
                  <c:v>136</c:v>
                </c:pt>
                <c:pt idx="1023">
                  <c:v>136</c:v>
                </c:pt>
                <c:pt idx="1024">
                  <c:v>136</c:v>
                </c:pt>
                <c:pt idx="1025">
                  <c:v>136</c:v>
                </c:pt>
                <c:pt idx="1026">
                  <c:v>138</c:v>
                </c:pt>
                <c:pt idx="1027">
                  <c:v>138</c:v>
                </c:pt>
                <c:pt idx="1028">
                  <c:v>138</c:v>
                </c:pt>
                <c:pt idx="1029">
                  <c:v>138</c:v>
                </c:pt>
                <c:pt idx="1030">
                  <c:v>138</c:v>
                </c:pt>
                <c:pt idx="1031">
                  <c:v>138</c:v>
                </c:pt>
                <c:pt idx="1032">
                  <c:v>138</c:v>
                </c:pt>
                <c:pt idx="1033">
                  <c:v>138</c:v>
                </c:pt>
                <c:pt idx="1034">
                  <c:v>138</c:v>
                </c:pt>
                <c:pt idx="1035">
                  <c:v>138</c:v>
                </c:pt>
                <c:pt idx="1036">
                  <c:v>138</c:v>
                </c:pt>
                <c:pt idx="1037">
                  <c:v>138</c:v>
                </c:pt>
                <c:pt idx="1038">
                  <c:v>138</c:v>
                </c:pt>
                <c:pt idx="1039">
                  <c:v>138</c:v>
                </c:pt>
                <c:pt idx="1040">
                  <c:v>138</c:v>
                </c:pt>
                <c:pt idx="1041">
                  <c:v>138</c:v>
                </c:pt>
                <c:pt idx="1042">
                  <c:v>138</c:v>
                </c:pt>
                <c:pt idx="1043">
                  <c:v>138</c:v>
                </c:pt>
                <c:pt idx="1044">
                  <c:v>138</c:v>
                </c:pt>
                <c:pt idx="1045">
                  <c:v>138</c:v>
                </c:pt>
                <c:pt idx="1046">
                  <c:v>138</c:v>
                </c:pt>
                <c:pt idx="1047">
                  <c:v>138</c:v>
                </c:pt>
                <c:pt idx="1048">
                  <c:v>138</c:v>
                </c:pt>
                <c:pt idx="1049">
                  <c:v>138</c:v>
                </c:pt>
                <c:pt idx="1050">
                  <c:v>138</c:v>
                </c:pt>
                <c:pt idx="1051">
                  <c:v>138</c:v>
                </c:pt>
                <c:pt idx="1052">
                  <c:v>138</c:v>
                </c:pt>
                <c:pt idx="1053">
                  <c:v>138</c:v>
                </c:pt>
                <c:pt idx="1054">
                  <c:v>138</c:v>
                </c:pt>
                <c:pt idx="1055">
                  <c:v>138</c:v>
                </c:pt>
                <c:pt idx="1056">
                  <c:v>138</c:v>
                </c:pt>
                <c:pt idx="1057">
                  <c:v>138</c:v>
                </c:pt>
                <c:pt idx="1058">
                  <c:v>141</c:v>
                </c:pt>
                <c:pt idx="1059">
                  <c:v>149</c:v>
                </c:pt>
                <c:pt idx="1060">
                  <c:v>163</c:v>
                </c:pt>
                <c:pt idx="1061">
                  <c:v>187</c:v>
                </c:pt>
                <c:pt idx="1062">
                  <c:v>218</c:v>
                </c:pt>
                <c:pt idx="1063">
                  <c:v>247</c:v>
                </c:pt>
                <c:pt idx="1064">
                  <c:v>278</c:v>
                </c:pt>
                <c:pt idx="1065">
                  <c:v>303</c:v>
                </c:pt>
                <c:pt idx="1066">
                  <c:v>328</c:v>
                </c:pt>
                <c:pt idx="1067">
                  <c:v>348</c:v>
                </c:pt>
                <c:pt idx="1068">
                  <c:v>367</c:v>
                </c:pt>
                <c:pt idx="1069">
                  <c:v>381</c:v>
                </c:pt>
                <c:pt idx="1070">
                  <c:v>394</c:v>
                </c:pt>
                <c:pt idx="1071">
                  <c:v>408</c:v>
                </c:pt>
                <c:pt idx="1072">
                  <c:v>422</c:v>
                </c:pt>
                <c:pt idx="1073">
                  <c:v>433</c:v>
                </c:pt>
                <c:pt idx="1074">
                  <c:v>440</c:v>
                </c:pt>
                <c:pt idx="1075">
                  <c:v>451</c:v>
                </c:pt>
                <c:pt idx="1076">
                  <c:v>459</c:v>
                </c:pt>
                <c:pt idx="1077">
                  <c:v>466</c:v>
                </c:pt>
                <c:pt idx="1078">
                  <c:v>470</c:v>
                </c:pt>
                <c:pt idx="1079">
                  <c:v>478</c:v>
                </c:pt>
                <c:pt idx="1080">
                  <c:v>485</c:v>
                </c:pt>
                <c:pt idx="1081">
                  <c:v>489</c:v>
                </c:pt>
                <c:pt idx="1082">
                  <c:v>497</c:v>
                </c:pt>
                <c:pt idx="1083">
                  <c:v>501</c:v>
                </c:pt>
                <c:pt idx="1084">
                  <c:v>505</c:v>
                </c:pt>
                <c:pt idx="1085">
                  <c:v>509</c:v>
                </c:pt>
                <c:pt idx="1086">
                  <c:v>512</c:v>
                </c:pt>
                <c:pt idx="1087">
                  <c:v>520</c:v>
                </c:pt>
                <c:pt idx="1088">
                  <c:v>524</c:v>
                </c:pt>
                <c:pt idx="1089">
                  <c:v>524</c:v>
                </c:pt>
                <c:pt idx="1090">
                  <c:v>528</c:v>
                </c:pt>
                <c:pt idx="1091">
                  <c:v>532</c:v>
                </c:pt>
                <c:pt idx="1092">
                  <c:v>536</c:v>
                </c:pt>
                <c:pt idx="1093">
                  <c:v>536</c:v>
                </c:pt>
                <c:pt idx="1094">
                  <c:v>536</c:v>
                </c:pt>
                <c:pt idx="1095">
                  <c:v>536</c:v>
                </c:pt>
                <c:pt idx="1096">
                  <c:v>541</c:v>
                </c:pt>
                <c:pt idx="1097">
                  <c:v>541</c:v>
                </c:pt>
                <c:pt idx="1098">
                  <c:v>545</c:v>
                </c:pt>
                <c:pt idx="1099">
                  <c:v>545</c:v>
                </c:pt>
                <c:pt idx="1100">
                  <c:v>545</c:v>
                </c:pt>
                <c:pt idx="1101">
                  <c:v>528</c:v>
                </c:pt>
                <c:pt idx="1102">
                  <c:v>528</c:v>
                </c:pt>
                <c:pt idx="1103">
                  <c:v>528</c:v>
                </c:pt>
                <c:pt idx="1104">
                  <c:v>532</c:v>
                </c:pt>
                <c:pt idx="1105">
                  <c:v>532</c:v>
                </c:pt>
                <c:pt idx="1106">
                  <c:v>532</c:v>
                </c:pt>
                <c:pt idx="1107">
                  <c:v>536</c:v>
                </c:pt>
                <c:pt idx="1108">
                  <c:v>536</c:v>
                </c:pt>
                <c:pt idx="1109">
                  <c:v>536</c:v>
                </c:pt>
                <c:pt idx="1110">
                  <c:v>536</c:v>
                </c:pt>
                <c:pt idx="1111">
                  <c:v>541</c:v>
                </c:pt>
                <c:pt idx="1112">
                  <c:v>541</c:v>
                </c:pt>
                <c:pt idx="1113">
                  <c:v>545</c:v>
                </c:pt>
                <c:pt idx="1114">
                  <c:v>541</c:v>
                </c:pt>
                <c:pt idx="1115">
                  <c:v>541</c:v>
                </c:pt>
                <c:pt idx="1116">
                  <c:v>545</c:v>
                </c:pt>
                <c:pt idx="1117">
                  <c:v>545</c:v>
                </c:pt>
                <c:pt idx="1118">
                  <c:v>545</c:v>
                </c:pt>
                <c:pt idx="1119">
                  <c:v>549</c:v>
                </c:pt>
                <c:pt idx="1120">
                  <c:v>549</c:v>
                </c:pt>
                <c:pt idx="1121">
                  <c:v>549</c:v>
                </c:pt>
                <c:pt idx="1122">
                  <c:v>549</c:v>
                </c:pt>
                <c:pt idx="1123">
                  <c:v>557</c:v>
                </c:pt>
                <c:pt idx="1124">
                  <c:v>549</c:v>
                </c:pt>
                <c:pt idx="1125">
                  <c:v>557</c:v>
                </c:pt>
                <c:pt idx="1126">
                  <c:v>557</c:v>
                </c:pt>
                <c:pt idx="1127">
                  <c:v>561</c:v>
                </c:pt>
                <c:pt idx="1128">
                  <c:v>557</c:v>
                </c:pt>
                <c:pt idx="1129">
                  <c:v>557</c:v>
                </c:pt>
                <c:pt idx="1130">
                  <c:v>557</c:v>
                </c:pt>
                <c:pt idx="1131">
                  <c:v>561</c:v>
                </c:pt>
                <c:pt idx="1132">
                  <c:v>561</c:v>
                </c:pt>
                <c:pt idx="1133">
                  <c:v>565</c:v>
                </c:pt>
                <c:pt idx="1134">
                  <c:v>565</c:v>
                </c:pt>
                <c:pt idx="1135">
                  <c:v>561</c:v>
                </c:pt>
                <c:pt idx="1136">
                  <c:v>565</c:v>
                </c:pt>
                <c:pt idx="1137">
                  <c:v>565</c:v>
                </c:pt>
                <c:pt idx="1138">
                  <c:v>565</c:v>
                </c:pt>
                <c:pt idx="1139">
                  <c:v>565</c:v>
                </c:pt>
                <c:pt idx="1140">
                  <c:v>565</c:v>
                </c:pt>
                <c:pt idx="1141">
                  <c:v>565</c:v>
                </c:pt>
                <c:pt idx="1142">
                  <c:v>569</c:v>
                </c:pt>
                <c:pt idx="1143">
                  <c:v>569</c:v>
                </c:pt>
                <c:pt idx="1144">
                  <c:v>565</c:v>
                </c:pt>
                <c:pt idx="1145">
                  <c:v>565</c:v>
                </c:pt>
                <c:pt idx="1146">
                  <c:v>565</c:v>
                </c:pt>
                <c:pt idx="1147">
                  <c:v>561</c:v>
                </c:pt>
                <c:pt idx="1148">
                  <c:v>561</c:v>
                </c:pt>
                <c:pt idx="1149">
                  <c:v>561</c:v>
                </c:pt>
                <c:pt idx="1150">
                  <c:v>565</c:v>
                </c:pt>
                <c:pt idx="1151">
                  <c:v>565</c:v>
                </c:pt>
                <c:pt idx="1152">
                  <c:v>565</c:v>
                </c:pt>
                <c:pt idx="1153">
                  <c:v>565</c:v>
                </c:pt>
                <c:pt idx="1154">
                  <c:v>569</c:v>
                </c:pt>
                <c:pt idx="1155">
                  <c:v>569</c:v>
                </c:pt>
                <c:pt idx="1156">
                  <c:v>574</c:v>
                </c:pt>
                <c:pt idx="1157">
                  <c:v>569</c:v>
                </c:pt>
                <c:pt idx="1158">
                  <c:v>569</c:v>
                </c:pt>
                <c:pt idx="1159">
                  <c:v>574</c:v>
                </c:pt>
                <c:pt idx="1160">
                  <c:v>569</c:v>
                </c:pt>
                <c:pt idx="1161">
                  <c:v>574</c:v>
                </c:pt>
                <c:pt idx="1162">
                  <c:v>574</c:v>
                </c:pt>
                <c:pt idx="1163">
                  <c:v>574</c:v>
                </c:pt>
                <c:pt idx="1164">
                  <c:v>574</c:v>
                </c:pt>
                <c:pt idx="1165">
                  <c:v>574</c:v>
                </c:pt>
                <c:pt idx="1166">
                  <c:v>574</c:v>
                </c:pt>
                <c:pt idx="1167">
                  <c:v>574</c:v>
                </c:pt>
                <c:pt idx="1168">
                  <c:v>574</c:v>
                </c:pt>
                <c:pt idx="1169">
                  <c:v>574</c:v>
                </c:pt>
                <c:pt idx="1170">
                  <c:v>574</c:v>
                </c:pt>
                <c:pt idx="1171">
                  <c:v>574</c:v>
                </c:pt>
                <c:pt idx="1172">
                  <c:v>574</c:v>
                </c:pt>
                <c:pt idx="1173">
                  <c:v>578</c:v>
                </c:pt>
                <c:pt idx="1174">
                  <c:v>574</c:v>
                </c:pt>
                <c:pt idx="1175">
                  <c:v>578</c:v>
                </c:pt>
                <c:pt idx="1176">
                  <c:v>578</c:v>
                </c:pt>
                <c:pt idx="1177">
                  <c:v>578</c:v>
                </c:pt>
                <c:pt idx="1178">
                  <c:v>578</c:v>
                </c:pt>
                <c:pt idx="1179">
                  <c:v>578</c:v>
                </c:pt>
                <c:pt idx="1180">
                  <c:v>578</c:v>
                </c:pt>
                <c:pt idx="1181">
                  <c:v>578</c:v>
                </c:pt>
                <c:pt idx="1182">
                  <c:v>578</c:v>
                </c:pt>
                <c:pt idx="1183">
                  <c:v>578</c:v>
                </c:pt>
                <c:pt idx="1184">
                  <c:v>578</c:v>
                </c:pt>
                <c:pt idx="1185">
                  <c:v>578</c:v>
                </c:pt>
                <c:pt idx="1186">
                  <c:v>582</c:v>
                </c:pt>
                <c:pt idx="1187">
                  <c:v>582</c:v>
                </c:pt>
                <c:pt idx="1188">
                  <c:v>586</c:v>
                </c:pt>
                <c:pt idx="1189">
                  <c:v>586</c:v>
                </c:pt>
                <c:pt idx="1190">
                  <c:v>586</c:v>
                </c:pt>
                <c:pt idx="1191">
                  <c:v>586</c:v>
                </c:pt>
                <c:pt idx="1192">
                  <c:v>595</c:v>
                </c:pt>
                <c:pt idx="1193">
                  <c:v>595</c:v>
                </c:pt>
                <c:pt idx="1194">
                  <c:v>595</c:v>
                </c:pt>
                <c:pt idx="1195">
                  <c:v>599</c:v>
                </c:pt>
                <c:pt idx="1196">
                  <c:v>595</c:v>
                </c:pt>
                <c:pt idx="1197">
                  <c:v>599</c:v>
                </c:pt>
                <c:pt idx="1198">
                  <c:v>599</c:v>
                </c:pt>
                <c:pt idx="1199">
                  <c:v>599</c:v>
                </c:pt>
                <c:pt idx="1200">
                  <c:v>599</c:v>
                </c:pt>
                <c:pt idx="1201">
                  <c:v>599</c:v>
                </c:pt>
                <c:pt idx="1202">
                  <c:v>599</c:v>
                </c:pt>
                <c:pt idx="1203">
                  <c:v>603</c:v>
                </c:pt>
                <c:pt idx="1204">
                  <c:v>603</c:v>
                </c:pt>
                <c:pt idx="1205">
                  <c:v>603</c:v>
                </c:pt>
                <c:pt idx="1206">
                  <c:v>599</c:v>
                </c:pt>
                <c:pt idx="1207">
                  <c:v>603</c:v>
                </c:pt>
                <c:pt idx="1208">
                  <c:v>608</c:v>
                </c:pt>
                <c:pt idx="1209">
                  <c:v>608</c:v>
                </c:pt>
                <c:pt idx="1210">
                  <c:v>608</c:v>
                </c:pt>
                <c:pt idx="1211">
                  <c:v>608</c:v>
                </c:pt>
                <c:pt idx="1212">
                  <c:v>608</c:v>
                </c:pt>
                <c:pt idx="1213">
                  <c:v>608</c:v>
                </c:pt>
                <c:pt idx="1214">
                  <c:v>608</c:v>
                </c:pt>
                <c:pt idx="1215">
                  <c:v>608</c:v>
                </c:pt>
                <c:pt idx="1216">
                  <c:v>612</c:v>
                </c:pt>
                <c:pt idx="1217">
                  <c:v>612</c:v>
                </c:pt>
                <c:pt idx="1218">
                  <c:v>608</c:v>
                </c:pt>
                <c:pt idx="1219">
                  <c:v>612</c:v>
                </c:pt>
                <c:pt idx="1220">
                  <c:v>612</c:v>
                </c:pt>
                <c:pt idx="1221">
                  <c:v>612</c:v>
                </c:pt>
                <c:pt idx="1222">
                  <c:v>612</c:v>
                </c:pt>
                <c:pt idx="1223">
                  <c:v>608</c:v>
                </c:pt>
                <c:pt idx="1224">
                  <c:v>612</c:v>
                </c:pt>
                <c:pt idx="1225">
                  <c:v>612</c:v>
                </c:pt>
                <c:pt idx="1226">
                  <c:v>612</c:v>
                </c:pt>
                <c:pt idx="1227">
                  <c:v>612</c:v>
                </c:pt>
                <c:pt idx="1228">
                  <c:v>608</c:v>
                </c:pt>
                <c:pt idx="1229">
                  <c:v>612</c:v>
                </c:pt>
                <c:pt idx="1230">
                  <c:v>612</c:v>
                </c:pt>
                <c:pt idx="1231">
                  <c:v>616</c:v>
                </c:pt>
                <c:pt idx="1232">
                  <c:v>616</c:v>
                </c:pt>
                <c:pt idx="1233">
                  <c:v>616</c:v>
                </c:pt>
                <c:pt idx="1234">
                  <c:v>616</c:v>
                </c:pt>
                <c:pt idx="1235">
                  <c:v>621</c:v>
                </c:pt>
                <c:pt idx="1236">
                  <c:v>616</c:v>
                </c:pt>
                <c:pt idx="1237">
                  <c:v>616</c:v>
                </c:pt>
                <c:pt idx="1238">
                  <c:v>616</c:v>
                </c:pt>
                <c:pt idx="1239">
                  <c:v>621</c:v>
                </c:pt>
                <c:pt idx="1240">
                  <c:v>625</c:v>
                </c:pt>
                <c:pt idx="1241">
                  <c:v>633</c:v>
                </c:pt>
                <c:pt idx="1242">
                  <c:v>633</c:v>
                </c:pt>
                <c:pt idx="1243">
                  <c:v>633</c:v>
                </c:pt>
                <c:pt idx="1244">
                  <c:v>637</c:v>
                </c:pt>
                <c:pt idx="1245">
                  <c:v>637</c:v>
                </c:pt>
                <c:pt idx="1246">
                  <c:v>645</c:v>
                </c:pt>
                <c:pt idx="1247">
                  <c:v>645</c:v>
                </c:pt>
                <c:pt idx="1248">
                  <c:v>649</c:v>
                </c:pt>
                <c:pt idx="1249">
                  <c:v>649</c:v>
                </c:pt>
                <c:pt idx="1250">
                  <c:v>653</c:v>
                </c:pt>
                <c:pt idx="1251">
                  <c:v>657</c:v>
                </c:pt>
                <c:pt idx="1252">
                  <c:v>657</c:v>
                </c:pt>
                <c:pt idx="1253">
                  <c:v>661</c:v>
                </c:pt>
                <c:pt idx="1254">
                  <c:v>666</c:v>
                </c:pt>
                <c:pt idx="1255">
                  <c:v>670</c:v>
                </c:pt>
                <c:pt idx="1256">
                  <c:v>674</c:v>
                </c:pt>
                <c:pt idx="1257">
                  <c:v>678</c:v>
                </c:pt>
                <c:pt idx="1258">
                  <c:v>678</c:v>
                </c:pt>
                <c:pt idx="1259">
                  <c:v>686</c:v>
                </c:pt>
                <c:pt idx="1260">
                  <c:v>690</c:v>
                </c:pt>
                <c:pt idx="1261">
                  <c:v>690</c:v>
                </c:pt>
                <c:pt idx="1262">
                  <c:v>690</c:v>
                </c:pt>
                <c:pt idx="1263">
                  <c:v>695</c:v>
                </c:pt>
                <c:pt idx="1264">
                  <c:v>699</c:v>
                </c:pt>
                <c:pt idx="1265">
                  <c:v>707</c:v>
                </c:pt>
                <c:pt idx="1266">
                  <c:v>712</c:v>
                </c:pt>
                <c:pt idx="1267">
                  <c:v>712</c:v>
                </c:pt>
                <c:pt idx="1268">
                  <c:v>720</c:v>
                </c:pt>
                <c:pt idx="1269">
                  <c:v>724</c:v>
                </c:pt>
                <c:pt idx="1270">
                  <c:v>729</c:v>
                </c:pt>
                <c:pt idx="1271">
                  <c:v>733</c:v>
                </c:pt>
                <c:pt idx="1272">
                  <c:v>737</c:v>
                </c:pt>
                <c:pt idx="1273">
                  <c:v>737</c:v>
                </c:pt>
                <c:pt idx="1274">
                  <c:v>742</c:v>
                </c:pt>
                <c:pt idx="1275">
                  <c:v>746</c:v>
                </c:pt>
                <c:pt idx="1276">
                  <c:v>755</c:v>
                </c:pt>
                <c:pt idx="1277">
                  <c:v>755</c:v>
                </c:pt>
                <c:pt idx="1278">
                  <c:v>759</c:v>
                </c:pt>
                <c:pt idx="1279">
                  <c:v>763</c:v>
                </c:pt>
                <c:pt idx="1280">
                  <c:v>768</c:v>
                </c:pt>
                <c:pt idx="1281">
                  <c:v>768</c:v>
                </c:pt>
                <c:pt idx="1282">
                  <c:v>772</c:v>
                </c:pt>
                <c:pt idx="1283">
                  <c:v>772</c:v>
                </c:pt>
                <c:pt idx="1284">
                  <c:v>781</c:v>
                </c:pt>
                <c:pt idx="1285">
                  <c:v>781</c:v>
                </c:pt>
                <c:pt idx="1286">
                  <c:v>786</c:v>
                </c:pt>
                <c:pt idx="1287">
                  <c:v>790</c:v>
                </c:pt>
                <c:pt idx="1288">
                  <c:v>799</c:v>
                </c:pt>
                <c:pt idx="1289">
                  <c:v>808</c:v>
                </c:pt>
                <c:pt idx="1290">
                  <c:v>813</c:v>
                </c:pt>
                <c:pt idx="1291">
                  <c:v>817</c:v>
                </c:pt>
                <c:pt idx="1292">
                  <c:v>826</c:v>
                </c:pt>
                <c:pt idx="1293">
                  <c:v>826</c:v>
                </c:pt>
                <c:pt idx="1294">
                  <c:v>831</c:v>
                </c:pt>
                <c:pt idx="1295">
                  <c:v>835</c:v>
                </c:pt>
                <c:pt idx="1296">
                  <c:v>849</c:v>
                </c:pt>
                <c:pt idx="1297">
                  <c:v>858</c:v>
                </c:pt>
                <c:pt idx="1298">
                  <c:v>863</c:v>
                </c:pt>
                <c:pt idx="1299">
                  <c:v>863</c:v>
                </c:pt>
                <c:pt idx="1300">
                  <c:v>872</c:v>
                </c:pt>
                <c:pt idx="1301">
                  <c:v>876</c:v>
                </c:pt>
                <c:pt idx="1302">
                  <c:v>881</c:v>
                </c:pt>
                <c:pt idx="1303">
                  <c:v>890</c:v>
                </c:pt>
                <c:pt idx="1304">
                  <c:v>904</c:v>
                </c:pt>
                <c:pt idx="1305">
                  <c:v>909</c:v>
                </c:pt>
                <c:pt idx="1306">
                  <c:v>918</c:v>
                </c:pt>
                <c:pt idx="1307">
                  <c:v>933</c:v>
                </c:pt>
                <c:pt idx="1308">
                  <c:v>937</c:v>
                </c:pt>
                <c:pt idx="1309">
                  <c:v>942</c:v>
                </c:pt>
                <c:pt idx="1310">
                  <c:v>947</c:v>
                </c:pt>
                <c:pt idx="1311">
                  <c:v>966</c:v>
                </c:pt>
                <c:pt idx="1312">
                  <c:v>971</c:v>
                </c:pt>
                <c:pt idx="1313">
                  <c:v>990</c:v>
                </c:pt>
                <c:pt idx="1314">
                  <c:v>1010</c:v>
                </c:pt>
                <c:pt idx="1315">
                  <c:v>1010</c:v>
                </c:pt>
                <c:pt idx="1316">
                  <c:v>1020</c:v>
                </c:pt>
                <c:pt idx="1317">
                  <c:v>1040</c:v>
                </c:pt>
                <c:pt idx="1318">
                  <c:v>1060</c:v>
                </c:pt>
                <c:pt idx="1319">
                  <c:v>1080</c:v>
                </c:pt>
                <c:pt idx="1320">
                  <c:v>1100</c:v>
                </c:pt>
                <c:pt idx="1321">
                  <c:v>1110</c:v>
                </c:pt>
                <c:pt idx="1322">
                  <c:v>1120</c:v>
                </c:pt>
                <c:pt idx="1323">
                  <c:v>1140</c:v>
                </c:pt>
                <c:pt idx="1324">
                  <c:v>1160</c:v>
                </c:pt>
                <c:pt idx="1325">
                  <c:v>1180</c:v>
                </c:pt>
                <c:pt idx="1326">
                  <c:v>1190</c:v>
                </c:pt>
                <c:pt idx="1327">
                  <c:v>1200</c:v>
                </c:pt>
                <c:pt idx="1328">
                  <c:v>1210</c:v>
                </c:pt>
                <c:pt idx="1329">
                  <c:v>1220</c:v>
                </c:pt>
                <c:pt idx="1330">
                  <c:v>1230</c:v>
                </c:pt>
                <c:pt idx="1331">
                  <c:v>1240</c:v>
                </c:pt>
                <c:pt idx="1332">
                  <c:v>1250</c:v>
                </c:pt>
                <c:pt idx="1333">
                  <c:v>1260</c:v>
                </c:pt>
                <c:pt idx="1334">
                  <c:v>1280</c:v>
                </c:pt>
                <c:pt idx="1335">
                  <c:v>1300</c:v>
                </c:pt>
                <c:pt idx="1336">
                  <c:v>1310</c:v>
                </c:pt>
                <c:pt idx="1337">
                  <c:v>1320</c:v>
                </c:pt>
                <c:pt idx="1338">
                  <c:v>1340</c:v>
                </c:pt>
                <c:pt idx="1339">
                  <c:v>1350</c:v>
                </c:pt>
                <c:pt idx="1340">
                  <c:v>1360</c:v>
                </c:pt>
                <c:pt idx="1341">
                  <c:v>1360</c:v>
                </c:pt>
                <c:pt idx="1342">
                  <c:v>1380</c:v>
                </c:pt>
                <c:pt idx="1343">
                  <c:v>1400</c:v>
                </c:pt>
                <c:pt idx="1344">
                  <c:v>1410</c:v>
                </c:pt>
                <c:pt idx="1345">
                  <c:v>1410</c:v>
                </c:pt>
                <c:pt idx="1346">
                  <c:v>1420</c:v>
                </c:pt>
                <c:pt idx="1347">
                  <c:v>1430</c:v>
                </c:pt>
                <c:pt idx="1348">
                  <c:v>1450</c:v>
                </c:pt>
                <c:pt idx="1349">
                  <c:v>1450</c:v>
                </c:pt>
                <c:pt idx="1350">
                  <c:v>1460</c:v>
                </c:pt>
                <c:pt idx="1351">
                  <c:v>1470</c:v>
                </c:pt>
                <c:pt idx="1352">
                  <c:v>1480</c:v>
                </c:pt>
                <c:pt idx="1353">
                  <c:v>1490</c:v>
                </c:pt>
                <c:pt idx="1354">
                  <c:v>1500</c:v>
                </c:pt>
                <c:pt idx="1355">
                  <c:v>1510</c:v>
                </c:pt>
                <c:pt idx="1356">
                  <c:v>1530</c:v>
                </c:pt>
                <c:pt idx="1357">
                  <c:v>1540</c:v>
                </c:pt>
                <c:pt idx="1358">
                  <c:v>1550</c:v>
                </c:pt>
                <c:pt idx="1359">
                  <c:v>1570</c:v>
                </c:pt>
                <c:pt idx="1360">
                  <c:v>1570</c:v>
                </c:pt>
                <c:pt idx="1361">
                  <c:v>1590</c:v>
                </c:pt>
                <c:pt idx="1362">
                  <c:v>1600</c:v>
                </c:pt>
                <c:pt idx="1363">
                  <c:v>1610</c:v>
                </c:pt>
                <c:pt idx="1364">
                  <c:v>1620</c:v>
                </c:pt>
                <c:pt idx="1365">
                  <c:v>1640</c:v>
                </c:pt>
                <c:pt idx="1366">
                  <c:v>1650</c:v>
                </c:pt>
                <c:pt idx="1367">
                  <c:v>1680</c:v>
                </c:pt>
                <c:pt idx="1368">
                  <c:v>1690</c:v>
                </c:pt>
                <c:pt idx="1369">
                  <c:v>1720</c:v>
                </c:pt>
                <c:pt idx="1370">
                  <c:v>1730</c:v>
                </c:pt>
                <c:pt idx="1371">
                  <c:v>1750</c:v>
                </c:pt>
                <c:pt idx="1372">
                  <c:v>1770</c:v>
                </c:pt>
                <c:pt idx="1373">
                  <c:v>1790</c:v>
                </c:pt>
                <c:pt idx="1374">
                  <c:v>1820</c:v>
                </c:pt>
                <c:pt idx="1375">
                  <c:v>1830</c:v>
                </c:pt>
                <c:pt idx="1376">
                  <c:v>1850</c:v>
                </c:pt>
                <c:pt idx="1377">
                  <c:v>1870</c:v>
                </c:pt>
                <c:pt idx="1378">
                  <c:v>1890</c:v>
                </c:pt>
                <c:pt idx="1379">
                  <c:v>1920</c:v>
                </c:pt>
                <c:pt idx="1380">
                  <c:v>1960</c:v>
                </c:pt>
                <c:pt idx="1381">
                  <c:v>1990</c:v>
                </c:pt>
                <c:pt idx="1382">
                  <c:v>2010</c:v>
                </c:pt>
                <c:pt idx="1383">
                  <c:v>2050</c:v>
                </c:pt>
                <c:pt idx="1384">
                  <c:v>2090</c:v>
                </c:pt>
                <c:pt idx="1385">
                  <c:v>2140</c:v>
                </c:pt>
                <c:pt idx="1386">
                  <c:v>2190</c:v>
                </c:pt>
                <c:pt idx="1387">
                  <c:v>2220</c:v>
                </c:pt>
                <c:pt idx="1388">
                  <c:v>2270</c:v>
                </c:pt>
                <c:pt idx="1389">
                  <c:v>2320</c:v>
                </c:pt>
                <c:pt idx="1390">
                  <c:v>2370</c:v>
                </c:pt>
                <c:pt idx="1391">
                  <c:v>2440</c:v>
                </c:pt>
                <c:pt idx="1392">
                  <c:v>2490</c:v>
                </c:pt>
                <c:pt idx="1393">
                  <c:v>2550</c:v>
                </c:pt>
                <c:pt idx="1394">
                  <c:v>2620</c:v>
                </c:pt>
                <c:pt idx="1395">
                  <c:v>2690</c:v>
                </c:pt>
                <c:pt idx="1396">
                  <c:v>2760</c:v>
                </c:pt>
                <c:pt idx="1397">
                  <c:v>2830</c:v>
                </c:pt>
                <c:pt idx="1398">
                  <c:v>2930</c:v>
                </c:pt>
                <c:pt idx="1399">
                  <c:v>3010</c:v>
                </c:pt>
                <c:pt idx="1400">
                  <c:v>3090</c:v>
                </c:pt>
                <c:pt idx="1401">
                  <c:v>3190</c:v>
                </c:pt>
                <c:pt idx="1402">
                  <c:v>3330</c:v>
                </c:pt>
                <c:pt idx="1403">
                  <c:v>3470</c:v>
                </c:pt>
                <c:pt idx="1404">
                  <c:v>3600</c:v>
                </c:pt>
                <c:pt idx="1405">
                  <c:v>3750</c:v>
                </c:pt>
                <c:pt idx="1406">
                  <c:v>3900</c:v>
                </c:pt>
                <c:pt idx="1407">
                  <c:v>4060</c:v>
                </c:pt>
                <c:pt idx="1408">
                  <c:v>4220</c:v>
                </c:pt>
                <c:pt idx="1409">
                  <c:v>4470</c:v>
                </c:pt>
                <c:pt idx="1410">
                  <c:v>4720</c:v>
                </c:pt>
                <c:pt idx="1411">
                  <c:v>5010</c:v>
                </c:pt>
                <c:pt idx="1412">
                  <c:v>5260</c:v>
                </c:pt>
                <c:pt idx="1413">
                  <c:v>5480</c:v>
                </c:pt>
                <c:pt idx="1414">
                  <c:v>5750</c:v>
                </c:pt>
                <c:pt idx="1415">
                  <c:v>6030</c:v>
                </c:pt>
                <c:pt idx="1416">
                  <c:v>6270</c:v>
                </c:pt>
                <c:pt idx="1417">
                  <c:v>6600</c:v>
                </c:pt>
                <c:pt idx="1418">
                  <c:v>6890</c:v>
                </c:pt>
                <c:pt idx="1419">
                  <c:v>7190</c:v>
                </c:pt>
                <c:pt idx="1420">
                  <c:v>7440</c:v>
                </c:pt>
                <c:pt idx="1421">
                  <c:v>7700</c:v>
                </c:pt>
                <c:pt idx="1422">
                  <c:v>7970</c:v>
                </c:pt>
                <c:pt idx="1423">
                  <c:v>8410</c:v>
                </c:pt>
                <c:pt idx="1424">
                  <c:v>8680</c:v>
                </c:pt>
                <c:pt idx="1425">
                  <c:v>9040</c:v>
                </c:pt>
                <c:pt idx="1426">
                  <c:v>9240</c:v>
                </c:pt>
                <c:pt idx="1427">
                  <c:v>9660</c:v>
                </c:pt>
                <c:pt idx="1428">
                  <c:v>10100</c:v>
                </c:pt>
                <c:pt idx="1429">
                  <c:v>10300</c:v>
                </c:pt>
                <c:pt idx="1430">
                  <c:v>10500</c:v>
                </c:pt>
                <c:pt idx="1431">
                  <c:v>10900</c:v>
                </c:pt>
                <c:pt idx="1432">
                  <c:v>11300</c:v>
                </c:pt>
                <c:pt idx="1433">
                  <c:v>11300</c:v>
                </c:pt>
                <c:pt idx="1434">
                  <c:v>11300</c:v>
                </c:pt>
                <c:pt idx="1435">
                  <c:v>11300</c:v>
                </c:pt>
                <c:pt idx="1436">
                  <c:v>11400</c:v>
                </c:pt>
                <c:pt idx="1437">
                  <c:v>11000</c:v>
                </c:pt>
                <c:pt idx="1438">
                  <c:v>10900</c:v>
                </c:pt>
                <c:pt idx="1439">
                  <c:v>10700</c:v>
                </c:pt>
                <c:pt idx="1440">
                  <c:v>10300</c:v>
                </c:pt>
                <c:pt idx="1441">
                  <c:v>9960</c:v>
                </c:pt>
                <c:pt idx="1442">
                  <c:v>9740</c:v>
                </c:pt>
                <c:pt idx="1443">
                  <c:v>9740</c:v>
                </c:pt>
                <c:pt idx="1444">
                  <c:v>9440</c:v>
                </c:pt>
                <c:pt idx="1445">
                  <c:v>9160</c:v>
                </c:pt>
                <c:pt idx="1446">
                  <c:v>8840</c:v>
                </c:pt>
                <c:pt idx="1447">
                  <c:v>8520</c:v>
                </c:pt>
                <c:pt idx="1448">
                  <c:v>8180</c:v>
                </c:pt>
                <c:pt idx="1449">
                  <c:v>7850</c:v>
                </c:pt>
                <c:pt idx="1450">
                  <c:v>7590</c:v>
                </c:pt>
                <c:pt idx="1451">
                  <c:v>7420</c:v>
                </c:pt>
                <c:pt idx="1452">
                  <c:v>7270</c:v>
                </c:pt>
                <c:pt idx="1453">
                  <c:v>7000</c:v>
                </c:pt>
                <c:pt idx="1454">
                  <c:v>6780</c:v>
                </c:pt>
                <c:pt idx="1455">
                  <c:v>6580</c:v>
                </c:pt>
                <c:pt idx="1456">
                  <c:v>6370</c:v>
                </c:pt>
                <c:pt idx="1457">
                  <c:v>6190</c:v>
                </c:pt>
                <c:pt idx="1458">
                  <c:v>5970</c:v>
                </c:pt>
                <c:pt idx="1459">
                  <c:v>5730</c:v>
                </c:pt>
                <c:pt idx="1460">
                  <c:v>5560</c:v>
                </c:pt>
                <c:pt idx="1461">
                  <c:v>5430</c:v>
                </c:pt>
                <c:pt idx="1462">
                  <c:v>5280</c:v>
                </c:pt>
                <c:pt idx="1463">
                  <c:v>5130</c:v>
                </c:pt>
                <c:pt idx="1464">
                  <c:v>5000</c:v>
                </c:pt>
                <c:pt idx="1465">
                  <c:v>4860</c:v>
                </c:pt>
                <c:pt idx="1466">
                  <c:v>4760</c:v>
                </c:pt>
                <c:pt idx="1467">
                  <c:v>4620</c:v>
                </c:pt>
                <c:pt idx="1468">
                  <c:v>4490</c:v>
                </c:pt>
                <c:pt idx="1469">
                  <c:v>4370</c:v>
                </c:pt>
                <c:pt idx="1470">
                  <c:v>4260</c:v>
                </c:pt>
                <c:pt idx="1471">
                  <c:v>4160</c:v>
                </c:pt>
                <c:pt idx="1472">
                  <c:v>4080</c:v>
                </c:pt>
                <c:pt idx="1473">
                  <c:v>4000</c:v>
                </c:pt>
                <c:pt idx="1474">
                  <c:v>3920</c:v>
                </c:pt>
                <c:pt idx="1475">
                  <c:v>3840</c:v>
                </c:pt>
                <c:pt idx="1476">
                  <c:v>3750</c:v>
                </c:pt>
                <c:pt idx="1477">
                  <c:v>3680</c:v>
                </c:pt>
                <c:pt idx="1478">
                  <c:v>3610</c:v>
                </c:pt>
                <c:pt idx="1479">
                  <c:v>3540</c:v>
                </c:pt>
                <c:pt idx="1480">
                  <c:v>3470</c:v>
                </c:pt>
                <c:pt idx="1481">
                  <c:v>3410</c:v>
                </c:pt>
                <c:pt idx="1482">
                  <c:v>3340</c:v>
                </c:pt>
                <c:pt idx="1483">
                  <c:v>3270</c:v>
                </c:pt>
                <c:pt idx="1484">
                  <c:v>3210</c:v>
                </c:pt>
                <c:pt idx="1485">
                  <c:v>3140</c:v>
                </c:pt>
                <c:pt idx="1486">
                  <c:v>3100</c:v>
                </c:pt>
                <c:pt idx="1487">
                  <c:v>3070</c:v>
                </c:pt>
                <c:pt idx="1488">
                  <c:v>3010</c:v>
                </c:pt>
                <c:pt idx="1489">
                  <c:v>2970</c:v>
                </c:pt>
                <c:pt idx="1490">
                  <c:v>2920</c:v>
                </c:pt>
                <c:pt idx="1491">
                  <c:v>2880</c:v>
                </c:pt>
                <c:pt idx="1492">
                  <c:v>2830</c:v>
                </c:pt>
                <c:pt idx="1493">
                  <c:v>2790</c:v>
                </c:pt>
                <c:pt idx="1494">
                  <c:v>2760</c:v>
                </c:pt>
                <c:pt idx="1495">
                  <c:v>2720</c:v>
                </c:pt>
                <c:pt idx="1496">
                  <c:v>2680</c:v>
                </c:pt>
                <c:pt idx="1497">
                  <c:v>2640</c:v>
                </c:pt>
                <c:pt idx="1498">
                  <c:v>2610</c:v>
                </c:pt>
                <c:pt idx="1499">
                  <c:v>2580</c:v>
                </c:pt>
                <c:pt idx="1500">
                  <c:v>2550</c:v>
                </c:pt>
                <c:pt idx="1501">
                  <c:v>2520</c:v>
                </c:pt>
                <c:pt idx="1502">
                  <c:v>2480</c:v>
                </c:pt>
                <c:pt idx="1503">
                  <c:v>2450</c:v>
                </c:pt>
                <c:pt idx="1504">
                  <c:v>2420</c:v>
                </c:pt>
                <c:pt idx="1505">
                  <c:v>2390</c:v>
                </c:pt>
                <c:pt idx="1506">
                  <c:v>2360</c:v>
                </c:pt>
                <c:pt idx="1507">
                  <c:v>2330</c:v>
                </c:pt>
                <c:pt idx="1508">
                  <c:v>2300</c:v>
                </c:pt>
                <c:pt idx="1509">
                  <c:v>2280</c:v>
                </c:pt>
                <c:pt idx="1510">
                  <c:v>2260</c:v>
                </c:pt>
                <c:pt idx="1511">
                  <c:v>2240</c:v>
                </c:pt>
                <c:pt idx="1512">
                  <c:v>2220</c:v>
                </c:pt>
                <c:pt idx="1513">
                  <c:v>2200</c:v>
                </c:pt>
                <c:pt idx="1514">
                  <c:v>2180</c:v>
                </c:pt>
                <c:pt idx="1515">
                  <c:v>2160</c:v>
                </c:pt>
                <c:pt idx="1516">
                  <c:v>2130</c:v>
                </c:pt>
                <c:pt idx="1517">
                  <c:v>2110</c:v>
                </c:pt>
                <c:pt idx="1518">
                  <c:v>2100</c:v>
                </c:pt>
                <c:pt idx="1519">
                  <c:v>2090</c:v>
                </c:pt>
                <c:pt idx="1520">
                  <c:v>2070</c:v>
                </c:pt>
                <c:pt idx="1521">
                  <c:v>2050</c:v>
                </c:pt>
                <c:pt idx="1522">
                  <c:v>2040</c:v>
                </c:pt>
                <c:pt idx="1523">
                  <c:v>2020</c:v>
                </c:pt>
                <c:pt idx="1524">
                  <c:v>2000</c:v>
                </c:pt>
                <c:pt idx="1525">
                  <c:v>1990</c:v>
                </c:pt>
                <c:pt idx="1526">
                  <c:v>1980</c:v>
                </c:pt>
                <c:pt idx="1527">
                  <c:v>1960</c:v>
                </c:pt>
                <c:pt idx="1528">
                  <c:v>1950</c:v>
                </c:pt>
                <c:pt idx="1529">
                  <c:v>1940</c:v>
                </c:pt>
                <c:pt idx="1530">
                  <c:v>1930</c:v>
                </c:pt>
                <c:pt idx="1531">
                  <c:v>1900</c:v>
                </c:pt>
                <c:pt idx="1532">
                  <c:v>1890</c:v>
                </c:pt>
                <c:pt idx="1533">
                  <c:v>1890</c:v>
                </c:pt>
                <c:pt idx="1534">
                  <c:v>1870</c:v>
                </c:pt>
                <c:pt idx="1535">
                  <c:v>1850</c:v>
                </c:pt>
                <c:pt idx="1536">
                  <c:v>1850</c:v>
                </c:pt>
                <c:pt idx="1537">
                  <c:v>1840</c:v>
                </c:pt>
                <c:pt idx="1538">
                  <c:v>1820</c:v>
                </c:pt>
                <c:pt idx="1539">
                  <c:v>1810</c:v>
                </c:pt>
                <c:pt idx="1540">
                  <c:v>1800</c:v>
                </c:pt>
                <c:pt idx="1541">
                  <c:v>1790</c:v>
                </c:pt>
                <c:pt idx="1542">
                  <c:v>1780</c:v>
                </c:pt>
                <c:pt idx="1543">
                  <c:v>1770</c:v>
                </c:pt>
                <c:pt idx="1544">
                  <c:v>1750</c:v>
                </c:pt>
                <c:pt idx="1545">
                  <c:v>1740</c:v>
                </c:pt>
                <c:pt idx="1546">
                  <c:v>1720</c:v>
                </c:pt>
                <c:pt idx="1547">
                  <c:v>1720</c:v>
                </c:pt>
                <c:pt idx="1548">
                  <c:v>1700</c:v>
                </c:pt>
                <c:pt idx="1549">
                  <c:v>1690</c:v>
                </c:pt>
                <c:pt idx="1550">
                  <c:v>1680</c:v>
                </c:pt>
                <c:pt idx="1551">
                  <c:v>1680</c:v>
                </c:pt>
                <c:pt idx="1552">
                  <c:v>1670</c:v>
                </c:pt>
                <c:pt idx="1553">
                  <c:v>1660</c:v>
                </c:pt>
                <c:pt idx="1554">
                  <c:v>1650</c:v>
                </c:pt>
                <c:pt idx="1555">
                  <c:v>1640</c:v>
                </c:pt>
                <c:pt idx="1556">
                  <c:v>1630</c:v>
                </c:pt>
                <c:pt idx="1557">
                  <c:v>1610</c:v>
                </c:pt>
                <c:pt idx="1558">
                  <c:v>1610</c:v>
                </c:pt>
                <c:pt idx="1559">
                  <c:v>1610</c:v>
                </c:pt>
                <c:pt idx="1560">
                  <c:v>1600</c:v>
                </c:pt>
                <c:pt idx="1561">
                  <c:v>1590</c:v>
                </c:pt>
                <c:pt idx="1562">
                  <c:v>1590</c:v>
                </c:pt>
                <c:pt idx="1563">
                  <c:v>1580</c:v>
                </c:pt>
                <c:pt idx="1564">
                  <c:v>1570</c:v>
                </c:pt>
                <c:pt idx="1565">
                  <c:v>1560</c:v>
                </c:pt>
                <c:pt idx="1566">
                  <c:v>1540</c:v>
                </c:pt>
                <c:pt idx="1567">
                  <c:v>1530</c:v>
                </c:pt>
                <c:pt idx="1568">
                  <c:v>1530</c:v>
                </c:pt>
                <c:pt idx="1569">
                  <c:v>1520</c:v>
                </c:pt>
                <c:pt idx="1570">
                  <c:v>1520</c:v>
                </c:pt>
                <c:pt idx="1571">
                  <c:v>1520</c:v>
                </c:pt>
                <c:pt idx="1572">
                  <c:v>1500</c:v>
                </c:pt>
                <c:pt idx="1573">
                  <c:v>1500</c:v>
                </c:pt>
                <c:pt idx="1574">
                  <c:v>1500</c:v>
                </c:pt>
                <c:pt idx="1575">
                  <c:v>1500</c:v>
                </c:pt>
                <c:pt idx="1576">
                  <c:v>1490</c:v>
                </c:pt>
                <c:pt idx="1577">
                  <c:v>1480</c:v>
                </c:pt>
                <c:pt idx="1578">
                  <c:v>1470</c:v>
                </c:pt>
                <c:pt idx="1579">
                  <c:v>1470</c:v>
                </c:pt>
                <c:pt idx="1580">
                  <c:v>1470</c:v>
                </c:pt>
                <c:pt idx="1581">
                  <c:v>1460</c:v>
                </c:pt>
                <c:pt idx="1582">
                  <c:v>1450</c:v>
                </c:pt>
                <c:pt idx="1583">
                  <c:v>1440</c:v>
                </c:pt>
                <c:pt idx="1584">
                  <c:v>1440</c:v>
                </c:pt>
                <c:pt idx="1585">
                  <c:v>1430</c:v>
                </c:pt>
                <c:pt idx="1586">
                  <c:v>1430</c:v>
                </c:pt>
                <c:pt idx="1587">
                  <c:v>1430</c:v>
                </c:pt>
                <c:pt idx="1588">
                  <c:v>1420</c:v>
                </c:pt>
                <c:pt idx="1589">
                  <c:v>1410</c:v>
                </c:pt>
                <c:pt idx="1590">
                  <c:v>1410</c:v>
                </c:pt>
                <c:pt idx="1591">
                  <c:v>1400</c:v>
                </c:pt>
                <c:pt idx="1592">
                  <c:v>1400</c:v>
                </c:pt>
                <c:pt idx="1593">
                  <c:v>1390</c:v>
                </c:pt>
                <c:pt idx="1594">
                  <c:v>1390</c:v>
                </c:pt>
                <c:pt idx="1595">
                  <c:v>1390</c:v>
                </c:pt>
                <c:pt idx="1596">
                  <c:v>1380</c:v>
                </c:pt>
                <c:pt idx="1597">
                  <c:v>1380</c:v>
                </c:pt>
                <c:pt idx="1598">
                  <c:v>1380</c:v>
                </c:pt>
                <c:pt idx="1599">
                  <c:v>1380</c:v>
                </c:pt>
                <c:pt idx="1600">
                  <c:v>1380</c:v>
                </c:pt>
                <c:pt idx="1601">
                  <c:v>1380</c:v>
                </c:pt>
                <c:pt idx="1602">
                  <c:v>1370</c:v>
                </c:pt>
                <c:pt idx="1603">
                  <c:v>1370</c:v>
                </c:pt>
                <c:pt idx="1604">
                  <c:v>1360</c:v>
                </c:pt>
                <c:pt idx="1605">
                  <c:v>1360</c:v>
                </c:pt>
                <c:pt idx="1606">
                  <c:v>1350</c:v>
                </c:pt>
                <c:pt idx="1607">
                  <c:v>1350</c:v>
                </c:pt>
                <c:pt idx="1608">
                  <c:v>1350</c:v>
                </c:pt>
                <c:pt idx="1609">
                  <c:v>1350</c:v>
                </c:pt>
                <c:pt idx="1610">
                  <c:v>1340</c:v>
                </c:pt>
                <c:pt idx="1611">
                  <c:v>1340</c:v>
                </c:pt>
                <c:pt idx="1612">
                  <c:v>1330</c:v>
                </c:pt>
                <c:pt idx="1613">
                  <c:v>1330</c:v>
                </c:pt>
                <c:pt idx="1614">
                  <c:v>1330</c:v>
                </c:pt>
                <c:pt idx="1615">
                  <c:v>1330</c:v>
                </c:pt>
                <c:pt idx="1616">
                  <c:v>1320</c:v>
                </c:pt>
                <c:pt idx="1617">
                  <c:v>1320</c:v>
                </c:pt>
                <c:pt idx="1618">
                  <c:v>1310</c:v>
                </c:pt>
                <c:pt idx="1619">
                  <c:v>1310</c:v>
                </c:pt>
                <c:pt idx="1620">
                  <c:v>1300</c:v>
                </c:pt>
                <c:pt idx="1621">
                  <c:v>1310</c:v>
                </c:pt>
                <c:pt idx="1622">
                  <c:v>1300</c:v>
                </c:pt>
                <c:pt idx="1623">
                  <c:v>1290</c:v>
                </c:pt>
                <c:pt idx="1624">
                  <c:v>1280</c:v>
                </c:pt>
                <c:pt idx="1625">
                  <c:v>1280</c:v>
                </c:pt>
                <c:pt idx="1626">
                  <c:v>1280</c:v>
                </c:pt>
                <c:pt idx="1627">
                  <c:v>1270</c:v>
                </c:pt>
                <c:pt idx="1628">
                  <c:v>1260</c:v>
                </c:pt>
                <c:pt idx="1629">
                  <c:v>1270</c:v>
                </c:pt>
                <c:pt idx="1630">
                  <c:v>1260</c:v>
                </c:pt>
                <c:pt idx="1631">
                  <c:v>1250</c:v>
                </c:pt>
                <c:pt idx="1632">
                  <c:v>1240</c:v>
                </c:pt>
                <c:pt idx="1633">
                  <c:v>1240</c:v>
                </c:pt>
                <c:pt idx="1634">
                  <c:v>1230</c:v>
                </c:pt>
                <c:pt idx="1635">
                  <c:v>1220</c:v>
                </c:pt>
                <c:pt idx="1636">
                  <c:v>1220</c:v>
                </c:pt>
                <c:pt idx="1637">
                  <c:v>1210</c:v>
                </c:pt>
                <c:pt idx="1638">
                  <c:v>1190</c:v>
                </c:pt>
                <c:pt idx="1639">
                  <c:v>1200</c:v>
                </c:pt>
                <c:pt idx="1640">
                  <c:v>1190</c:v>
                </c:pt>
                <c:pt idx="1641">
                  <c:v>1180</c:v>
                </c:pt>
                <c:pt idx="1642">
                  <c:v>1170</c:v>
                </c:pt>
                <c:pt idx="1643">
                  <c:v>1160</c:v>
                </c:pt>
                <c:pt idx="1644">
                  <c:v>1160</c:v>
                </c:pt>
                <c:pt idx="1645">
                  <c:v>1160</c:v>
                </c:pt>
                <c:pt idx="1646">
                  <c:v>1150</c:v>
                </c:pt>
                <c:pt idx="1647">
                  <c:v>1150</c:v>
                </c:pt>
                <c:pt idx="1648">
                  <c:v>1140</c:v>
                </c:pt>
                <c:pt idx="1649">
                  <c:v>1140</c:v>
                </c:pt>
                <c:pt idx="1650">
                  <c:v>1130</c:v>
                </c:pt>
                <c:pt idx="1651">
                  <c:v>1120</c:v>
                </c:pt>
                <c:pt idx="1652">
                  <c:v>1120</c:v>
                </c:pt>
                <c:pt idx="1653">
                  <c:v>1120</c:v>
                </c:pt>
                <c:pt idx="1654">
                  <c:v>1120</c:v>
                </c:pt>
                <c:pt idx="1655">
                  <c:v>1120</c:v>
                </c:pt>
                <c:pt idx="1656">
                  <c:v>1120</c:v>
                </c:pt>
                <c:pt idx="1657">
                  <c:v>1120</c:v>
                </c:pt>
                <c:pt idx="1658">
                  <c:v>1120</c:v>
                </c:pt>
                <c:pt idx="1659">
                  <c:v>1120</c:v>
                </c:pt>
                <c:pt idx="1660">
                  <c:v>1110</c:v>
                </c:pt>
                <c:pt idx="1661">
                  <c:v>1110</c:v>
                </c:pt>
                <c:pt idx="1662">
                  <c:v>1110</c:v>
                </c:pt>
                <c:pt idx="1663">
                  <c:v>1100</c:v>
                </c:pt>
                <c:pt idx="1664">
                  <c:v>1100</c:v>
                </c:pt>
                <c:pt idx="1665">
                  <c:v>1100</c:v>
                </c:pt>
                <c:pt idx="1666">
                  <c:v>1100</c:v>
                </c:pt>
                <c:pt idx="1667">
                  <c:v>1100</c:v>
                </c:pt>
                <c:pt idx="1668">
                  <c:v>1100</c:v>
                </c:pt>
                <c:pt idx="1669">
                  <c:v>1100</c:v>
                </c:pt>
                <c:pt idx="1670">
                  <c:v>1090</c:v>
                </c:pt>
                <c:pt idx="1671">
                  <c:v>1090</c:v>
                </c:pt>
                <c:pt idx="1672">
                  <c:v>1090</c:v>
                </c:pt>
                <c:pt idx="1673">
                  <c:v>1090</c:v>
                </c:pt>
                <c:pt idx="1674">
                  <c:v>1090</c:v>
                </c:pt>
                <c:pt idx="1675">
                  <c:v>1090</c:v>
                </c:pt>
                <c:pt idx="1676">
                  <c:v>1090</c:v>
                </c:pt>
                <c:pt idx="1677">
                  <c:v>1090</c:v>
                </c:pt>
                <c:pt idx="1678">
                  <c:v>1090</c:v>
                </c:pt>
                <c:pt idx="1679">
                  <c:v>1090</c:v>
                </c:pt>
                <c:pt idx="1680">
                  <c:v>1080</c:v>
                </c:pt>
                <c:pt idx="1681">
                  <c:v>1090</c:v>
                </c:pt>
                <c:pt idx="1682">
                  <c:v>1080</c:v>
                </c:pt>
                <c:pt idx="1683">
                  <c:v>1070</c:v>
                </c:pt>
                <c:pt idx="1684">
                  <c:v>1080</c:v>
                </c:pt>
                <c:pt idx="1685">
                  <c:v>1080</c:v>
                </c:pt>
                <c:pt idx="1686">
                  <c:v>1080</c:v>
                </c:pt>
                <c:pt idx="1687">
                  <c:v>1070</c:v>
                </c:pt>
                <c:pt idx="1688">
                  <c:v>1080</c:v>
                </c:pt>
                <c:pt idx="1689">
                  <c:v>1080</c:v>
                </c:pt>
                <c:pt idx="1690">
                  <c:v>1080</c:v>
                </c:pt>
                <c:pt idx="1691">
                  <c:v>1080</c:v>
                </c:pt>
                <c:pt idx="1692">
                  <c:v>1080</c:v>
                </c:pt>
                <c:pt idx="1693">
                  <c:v>1070</c:v>
                </c:pt>
                <c:pt idx="1694">
                  <c:v>1070</c:v>
                </c:pt>
                <c:pt idx="1695">
                  <c:v>1070</c:v>
                </c:pt>
                <c:pt idx="1696">
                  <c:v>1080</c:v>
                </c:pt>
                <c:pt idx="1697">
                  <c:v>1070</c:v>
                </c:pt>
                <c:pt idx="1698">
                  <c:v>1070</c:v>
                </c:pt>
                <c:pt idx="1699">
                  <c:v>1070</c:v>
                </c:pt>
                <c:pt idx="1700">
                  <c:v>1060</c:v>
                </c:pt>
                <c:pt idx="1701">
                  <c:v>1050</c:v>
                </c:pt>
                <c:pt idx="1702">
                  <c:v>1040</c:v>
                </c:pt>
                <c:pt idx="1703">
                  <c:v>1040</c:v>
                </c:pt>
                <c:pt idx="1704">
                  <c:v>1030</c:v>
                </c:pt>
                <c:pt idx="1705">
                  <c:v>1030</c:v>
                </c:pt>
                <c:pt idx="1706">
                  <c:v>1020</c:v>
                </c:pt>
                <c:pt idx="1707">
                  <c:v>1010</c:v>
                </c:pt>
                <c:pt idx="1708">
                  <c:v>1010</c:v>
                </c:pt>
                <c:pt idx="1709">
                  <c:v>995</c:v>
                </c:pt>
                <c:pt idx="1710">
                  <c:v>985</c:v>
                </c:pt>
                <c:pt idx="1711">
                  <c:v>976</c:v>
                </c:pt>
                <c:pt idx="1712">
                  <c:v>976</c:v>
                </c:pt>
                <c:pt idx="1713">
                  <c:v>966</c:v>
                </c:pt>
                <c:pt idx="1714">
                  <c:v>961</c:v>
                </c:pt>
                <c:pt idx="1715">
                  <c:v>961</c:v>
                </c:pt>
                <c:pt idx="1716">
                  <c:v>956</c:v>
                </c:pt>
                <c:pt idx="1717">
                  <c:v>956</c:v>
                </c:pt>
                <c:pt idx="1718">
                  <c:v>952</c:v>
                </c:pt>
                <c:pt idx="1719">
                  <c:v>952</c:v>
                </c:pt>
                <c:pt idx="1720">
                  <c:v>952</c:v>
                </c:pt>
                <c:pt idx="1721">
                  <c:v>937</c:v>
                </c:pt>
                <c:pt idx="1722">
                  <c:v>937</c:v>
                </c:pt>
                <c:pt idx="1723">
                  <c:v>937</c:v>
                </c:pt>
                <c:pt idx="1724">
                  <c:v>937</c:v>
                </c:pt>
                <c:pt idx="1725">
                  <c:v>933</c:v>
                </c:pt>
                <c:pt idx="1726">
                  <c:v>933</c:v>
                </c:pt>
                <c:pt idx="1727">
                  <c:v>933</c:v>
                </c:pt>
                <c:pt idx="1728">
                  <c:v>928</c:v>
                </c:pt>
                <c:pt idx="1729">
                  <c:v>933</c:v>
                </c:pt>
                <c:pt idx="1730">
                  <c:v>928</c:v>
                </c:pt>
                <c:pt idx="1731">
                  <c:v>928</c:v>
                </c:pt>
                <c:pt idx="1732">
                  <c:v>923</c:v>
                </c:pt>
                <c:pt idx="1733">
                  <c:v>928</c:v>
                </c:pt>
                <c:pt idx="1734">
                  <c:v>923</c:v>
                </c:pt>
                <c:pt idx="1735">
                  <c:v>923</c:v>
                </c:pt>
                <c:pt idx="1736">
                  <c:v>923</c:v>
                </c:pt>
                <c:pt idx="1737">
                  <c:v>923</c:v>
                </c:pt>
                <c:pt idx="1738">
                  <c:v>928</c:v>
                </c:pt>
                <c:pt idx="1739">
                  <c:v>918</c:v>
                </c:pt>
                <c:pt idx="1740">
                  <c:v>923</c:v>
                </c:pt>
                <c:pt idx="1741">
                  <c:v>923</c:v>
                </c:pt>
                <c:pt idx="1742">
                  <c:v>923</c:v>
                </c:pt>
                <c:pt idx="1743">
                  <c:v>923</c:v>
                </c:pt>
                <c:pt idx="1744">
                  <c:v>914</c:v>
                </c:pt>
                <c:pt idx="1745">
                  <c:v>914</c:v>
                </c:pt>
                <c:pt idx="1746">
                  <c:v>918</c:v>
                </c:pt>
                <c:pt idx="1747">
                  <c:v>928</c:v>
                </c:pt>
                <c:pt idx="1748">
                  <c:v>923</c:v>
                </c:pt>
                <c:pt idx="1749">
                  <c:v>923</c:v>
                </c:pt>
                <c:pt idx="1750">
                  <c:v>923</c:v>
                </c:pt>
                <c:pt idx="1751">
                  <c:v>923</c:v>
                </c:pt>
                <c:pt idx="1752">
                  <c:v>918</c:v>
                </c:pt>
                <c:pt idx="1753">
                  <c:v>918</c:v>
                </c:pt>
                <c:pt idx="1754">
                  <c:v>918</c:v>
                </c:pt>
                <c:pt idx="1755">
                  <c:v>918</c:v>
                </c:pt>
                <c:pt idx="1756">
                  <c:v>914</c:v>
                </c:pt>
                <c:pt idx="1757">
                  <c:v>918</c:v>
                </c:pt>
                <c:pt idx="1758">
                  <c:v>914</c:v>
                </c:pt>
                <c:pt idx="1759">
                  <c:v>914</c:v>
                </c:pt>
                <c:pt idx="1760">
                  <c:v>909</c:v>
                </c:pt>
                <c:pt idx="1761">
                  <c:v>914</c:v>
                </c:pt>
                <c:pt idx="1762">
                  <c:v>904</c:v>
                </c:pt>
                <c:pt idx="1763">
                  <c:v>909</c:v>
                </c:pt>
                <c:pt idx="1764">
                  <c:v>904</c:v>
                </c:pt>
                <c:pt idx="1765">
                  <c:v>904</c:v>
                </c:pt>
                <c:pt idx="1766">
                  <c:v>900</c:v>
                </c:pt>
                <c:pt idx="1767">
                  <c:v>904</c:v>
                </c:pt>
                <c:pt idx="1768">
                  <c:v>890</c:v>
                </c:pt>
                <c:pt idx="1769">
                  <c:v>895</c:v>
                </c:pt>
                <c:pt idx="1770">
                  <c:v>895</c:v>
                </c:pt>
                <c:pt idx="1771">
                  <c:v>890</c:v>
                </c:pt>
                <c:pt idx="1772">
                  <c:v>890</c:v>
                </c:pt>
                <c:pt idx="1773">
                  <c:v>890</c:v>
                </c:pt>
                <c:pt idx="1774">
                  <c:v>881</c:v>
                </c:pt>
                <c:pt idx="1775">
                  <c:v>881</c:v>
                </c:pt>
                <c:pt idx="1776">
                  <c:v>886</c:v>
                </c:pt>
                <c:pt idx="1777">
                  <c:v>881</c:v>
                </c:pt>
                <c:pt idx="1778">
                  <c:v>881</c:v>
                </c:pt>
                <c:pt idx="1779">
                  <c:v>876</c:v>
                </c:pt>
                <c:pt idx="1780">
                  <c:v>872</c:v>
                </c:pt>
                <c:pt idx="1781">
                  <c:v>872</c:v>
                </c:pt>
                <c:pt idx="1782">
                  <c:v>867</c:v>
                </c:pt>
                <c:pt idx="1783">
                  <c:v>867</c:v>
                </c:pt>
                <c:pt idx="1784">
                  <c:v>867</c:v>
                </c:pt>
                <c:pt idx="1785">
                  <c:v>863</c:v>
                </c:pt>
                <c:pt idx="1786">
                  <c:v>858</c:v>
                </c:pt>
                <c:pt idx="1787">
                  <c:v>854</c:v>
                </c:pt>
                <c:pt idx="1788">
                  <c:v>854</c:v>
                </c:pt>
                <c:pt idx="1789">
                  <c:v>854</c:v>
                </c:pt>
                <c:pt idx="1790">
                  <c:v>849</c:v>
                </c:pt>
                <c:pt idx="1791">
                  <c:v>854</c:v>
                </c:pt>
                <c:pt idx="1792">
                  <c:v>854</c:v>
                </c:pt>
                <c:pt idx="1793">
                  <c:v>845</c:v>
                </c:pt>
                <c:pt idx="1794">
                  <c:v>849</c:v>
                </c:pt>
                <c:pt idx="1795">
                  <c:v>840</c:v>
                </c:pt>
                <c:pt idx="1796">
                  <c:v>845</c:v>
                </c:pt>
                <c:pt idx="1797">
                  <c:v>849</c:v>
                </c:pt>
                <c:pt idx="1798">
                  <c:v>845</c:v>
                </c:pt>
                <c:pt idx="1799">
                  <c:v>849</c:v>
                </c:pt>
                <c:pt idx="1800">
                  <c:v>845</c:v>
                </c:pt>
                <c:pt idx="1801">
                  <c:v>845</c:v>
                </c:pt>
                <c:pt idx="1802">
                  <c:v>845</c:v>
                </c:pt>
                <c:pt idx="1803">
                  <c:v>849</c:v>
                </c:pt>
                <c:pt idx="1804">
                  <c:v>849</c:v>
                </c:pt>
                <c:pt idx="1805">
                  <c:v>849</c:v>
                </c:pt>
                <c:pt idx="1806">
                  <c:v>858</c:v>
                </c:pt>
                <c:pt idx="1807">
                  <c:v>854</c:v>
                </c:pt>
                <c:pt idx="1808">
                  <c:v>858</c:v>
                </c:pt>
                <c:pt idx="1809">
                  <c:v>863</c:v>
                </c:pt>
                <c:pt idx="1810">
                  <c:v>863</c:v>
                </c:pt>
                <c:pt idx="1811">
                  <c:v>863</c:v>
                </c:pt>
                <c:pt idx="1812">
                  <c:v>863</c:v>
                </c:pt>
                <c:pt idx="1813">
                  <c:v>867</c:v>
                </c:pt>
                <c:pt idx="1814">
                  <c:v>858</c:v>
                </c:pt>
                <c:pt idx="1815">
                  <c:v>863</c:v>
                </c:pt>
                <c:pt idx="1816">
                  <c:v>858</c:v>
                </c:pt>
                <c:pt idx="1817">
                  <c:v>863</c:v>
                </c:pt>
                <c:pt idx="1818">
                  <c:v>863</c:v>
                </c:pt>
                <c:pt idx="1819">
                  <c:v>863</c:v>
                </c:pt>
                <c:pt idx="1820">
                  <c:v>858</c:v>
                </c:pt>
                <c:pt idx="1821">
                  <c:v>858</c:v>
                </c:pt>
                <c:pt idx="1822">
                  <c:v>854</c:v>
                </c:pt>
                <c:pt idx="1823">
                  <c:v>863</c:v>
                </c:pt>
                <c:pt idx="1824">
                  <c:v>858</c:v>
                </c:pt>
                <c:pt idx="1825">
                  <c:v>854</c:v>
                </c:pt>
                <c:pt idx="1826">
                  <c:v>858</c:v>
                </c:pt>
                <c:pt idx="1827">
                  <c:v>863</c:v>
                </c:pt>
                <c:pt idx="1828">
                  <c:v>854</c:v>
                </c:pt>
                <c:pt idx="1829">
                  <c:v>854</c:v>
                </c:pt>
                <c:pt idx="1830">
                  <c:v>858</c:v>
                </c:pt>
                <c:pt idx="1831">
                  <c:v>854</c:v>
                </c:pt>
                <c:pt idx="1832">
                  <c:v>854</c:v>
                </c:pt>
                <c:pt idx="1833">
                  <c:v>858</c:v>
                </c:pt>
                <c:pt idx="1834">
                  <c:v>854</c:v>
                </c:pt>
                <c:pt idx="1835">
                  <c:v>854</c:v>
                </c:pt>
                <c:pt idx="1836">
                  <c:v>858</c:v>
                </c:pt>
                <c:pt idx="1837">
                  <c:v>858</c:v>
                </c:pt>
                <c:pt idx="1838">
                  <c:v>858</c:v>
                </c:pt>
                <c:pt idx="1839">
                  <c:v>863</c:v>
                </c:pt>
                <c:pt idx="1840">
                  <c:v>858</c:v>
                </c:pt>
                <c:pt idx="1841">
                  <c:v>863</c:v>
                </c:pt>
                <c:pt idx="1842">
                  <c:v>867</c:v>
                </c:pt>
                <c:pt idx="1843">
                  <c:v>858</c:v>
                </c:pt>
                <c:pt idx="1844">
                  <c:v>863</c:v>
                </c:pt>
                <c:pt idx="1845">
                  <c:v>858</c:v>
                </c:pt>
                <c:pt idx="1846">
                  <c:v>863</c:v>
                </c:pt>
                <c:pt idx="1847">
                  <c:v>863</c:v>
                </c:pt>
                <c:pt idx="1848">
                  <c:v>854</c:v>
                </c:pt>
                <c:pt idx="1849">
                  <c:v>858</c:v>
                </c:pt>
                <c:pt idx="1850">
                  <c:v>863</c:v>
                </c:pt>
                <c:pt idx="1851">
                  <c:v>858</c:v>
                </c:pt>
                <c:pt idx="1852">
                  <c:v>854</c:v>
                </c:pt>
                <c:pt idx="1853">
                  <c:v>858</c:v>
                </c:pt>
                <c:pt idx="1854">
                  <c:v>854</c:v>
                </c:pt>
                <c:pt idx="1855">
                  <c:v>858</c:v>
                </c:pt>
                <c:pt idx="1856">
                  <c:v>854</c:v>
                </c:pt>
                <c:pt idx="1857">
                  <c:v>854</c:v>
                </c:pt>
                <c:pt idx="1858">
                  <c:v>854</c:v>
                </c:pt>
                <c:pt idx="1859">
                  <c:v>854</c:v>
                </c:pt>
                <c:pt idx="1860">
                  <c:v>854</c:v>
                </c:pt>
                <c:pt idx="1861">
                  <c:v>854</c:v>
                </c:pt>
                <c:pt idx="1862">
                  <c:v>849</c:v>
                </c:pt>
                <c:pt idx="1863">
                  <c:v>849</c:v>
                </c:pt>
                <c:pt idx="1864">
                  <c:v>845</c:v>
                </c:pt>
                <c:pt idx="1865">
                  <c:v>854</c:v>
                </c:pt>
                <c:pt idx="1866">
                  <c:v>849</c:v>
                </c:pt>
                <c:pt idx="1867">
                  <c:v>849</c:v>
                </c:pt>
                <c:pt idx="1868">
                  <c:v>849</c:v>
                </c:pt>
                <c:pt idx="1869">
                  <c:v>849</c:v>
                </c:pt>
                <c:pt idx="1870">
                  <c:v>849</c:v>
                </c:pt>
                <c:pt idx="1871">
                  <c:v>845</c:v>
                </c:pt>
                <c:pt idx="1872">
                  <c:v>845</c:v>
                </c:pt>
                <c:pt idx="1873">
                  <c:v>845</c:v>
                </c:pt>
                <c:pt idx="1874">
                  <c:v>845</c:v>
                </c:pt>
                <c:pt idx="1875">
                  <c:v>840</c:v>
                </c:pt>
                <c:pt idx="1876">
                  <c:v>845</c:v>
                </c:pt>
                <c:pt idx="1877">
                  <c:v>845</c:v>
                </c:pt>
                <c:pt idx="1878">
                  <c:v>845</c:v>
                </c:pt>
                <c:pt idx="1879">
                  <c:v>840</c:v>
                </c:pt>
                <c:pt idx="1880">
                  <c:v>840</c:v>
                </c:pt>
                <c:pt idx="1881">
                  <c:v>840</c:v>
                </c:pt>
                <c:pt idx="1882">
                  <c:v>840</c:v>
                </c:pt>
                <c:pt idx="1883">
                  <c:v>840</c:v>
                </c:pt>
                <c:pt idx="1884">
                  <c:v>840</c:v>
                </c:pt>
                <c:pt idx="1885">
                  <c:v>835</c:v>
                </c:pt>
                <c:pt idx="1886">
                  <c:v>835</c:v>
                </c:pt>
                <c:pt idx="1887">
                  <c:v>831</c:v>
                </c:pt>
                <c:pt idx="1888">
                  <c:v>831</c:v>
                </c:pt>
                <c:pt idx="1889">
                  <c:v>831</c:v>
                </c:pt>
                <c:pt idx="1890">
                  <c:v>831</c:v>
                </c:pt>
                <c:pt idx="1891">
                  <c:v>826</c:v>
                </c:pt>
                <c:pt idx="1892">
                  <c:v>826</c:v>
                </c:pt>
                <c:pt idx="1893">
                  <c:v>826</c:v>
                </c:pt>
                <c:pt idx="1894">
                  <c:v>826</c:v>
                </c:pt>
                <c:pt idx="1895">
                  <c:v>826</c:v>
                </c:pt>
                <c:pt idx="1896">
                  <c:v>826</c:v>
                </c:pt>
                <c:pt idx="1897">
                  <c:v>826</c:v>
                </c:pt>
                <c:pt idx="1898">
                  <c:v>826</c:v>
                </c:pt>
                <c:pt idx="1899">
                  <c:v>826</c:v>
                </c:pt>
                <c:pt idx="1900">
                  <c:v>826</c:v>
                </c:pt>
                <c:pt idx="1901">
                  <c:v>826</c:v>
                </c:pt>
                <c:pt idx="1902">
                  <c:v>826</c:v>
                </c:pt>
                <c:pt idx="1903">
                  <c:v>826</c:v>
                </c:pt>
                <c:pt idx="1904">
                  <c:v>826</c:v>
                </c:pt>
                <c:pt idx="1905">
                  <c:v>822</c:v>
                </c:pt>
                <c:pt idx="1906">
                  <c:v>822</c:v>
                </c:pt>
                <c:pt idx="1907">
                  <c:v>822</c:v>
                </c:pt>
                <c:pt idx="1908">
                  <c:v>822</c:v>
                </c:pt>
                <c:pt idx="1909">
                  <c:v>817</c:v>
                </c:pt>
                <c:pt idx="1910">
                  <c:v>822</c:v>
                </c:pt>
                <c:pt idx="1911">
                  <c:v>817</c:v>
                </c:pt>
                <c:pt idx="1912">
                  <c:v>817</c:v>
                </c:pt>
                <c:pt idx="1913">
                  <c:v>817</c:v>
                </c:pt>
                <c:pt idx="1914">
                  <c:v>817</c:v>
                </c:pt>
                <c:pt idx="1915">
                  <c:v>817</c:v>
                </c:pt>
                <c:pt idx="1916">
                  <c:v>817</c:v>
                </c:pt>
                <c:pt idx="1917">
                  <c:v>817</c:v>
                </c:pt>
                <c:pt idx="1918">
                  <c:v>817</c:v>
                </c:pt>
                <c:pt idx="1919">
                  <c:v>813</c:v>
                </c:pt>
                <c:pt idx="1920">
                  <c:v>817</c:v>
                </c:pt>
                <c:pt idx="1921">
                  <c:v>817</c:v>
                </c:pt>
                <c:pt idx="1922">
                  <c:v>817</c:v>
                </c:pt>
                <c:pt idx="1923">
                  <c:v>817</c:v>
                </c:pt>
                <c:pt idx="1924">
                  <c:v>822</c:v>
                </c:pt>
                <c:pt idx="1925">
                  <c:v>822</c:v>
                </c:pt>
                <c:pt idx="1926">
                  <c:v>822</c:v>
                </c:pt>
                <c:pt idx="1927">
                  <c:v>822</c:v>
                </c:pt>
                <c:pt idx="1928">
                  <c:v>822</c:v>
                </c:pt>
                <c:pt idx="1929">
                  <c:v>826</c:v>
                </c:pt>
                <c:pt idx="1930">
                  <c:v>826</c:v>
                </c:pt>
                <c:pt idx="1931">
                  <c:v>822</c:v>
                </c:pt>
                <c:pt idx="1932">
                  <c:v>826</c:v>
                </c:pt>
                <c:pt idx="1933">
                  <c:v>826</c:v>
                </c:pt>
                <c:pt idx="1934">
                  <c:v>826</c:v>
                </c:pt>
                <c:pt idx="1935">
                  <c:v>826</c:v>
                </c:pt>
                <c:pt idx="1936">
                  <c:v>826</c:v>
                </c:pt>
                <c:pt idx="1937">
                  <c:v>826</c:v>
                </c:pt>
                <c:pt idx="1938">
                  <c:v>826</c:v>
                </c:pt>
                <c:pt idx="1939">
                  <c:v>826</c:v>
                </c:pt>
                <c:pt idx="1940">
                  <c:v>826</c:v>
                </c:pt>
                <c:pt idx="1941">
                  <c:v>826</c:v>
                </c:pt>
                <c:pt idx="1942">
                  <c:v>826</c:v>
                </c:pt>
                <c:pt idx="1943">
                  <c:v>826</c:v>
                </c:pt>
                <c:pt idx="1944">
                  <c:v>826</c:v>
                </c:pt>
                <c:pt idx="1945">
                  <c:v>826</c:v>
                </c:pt>
                <c:pt idx="1946">
                  <c:v>826</c:v>
                </c:pt>
                <c:pt idx="1947">
                  <c:v>826</c:v>
                </c:pt>
                <c:pt idx="1948">
                  <c:v>826</c:v>
                </c:pt>
                <c:pt idx="1949">
                  <c:v>826</c:v>
                </c:pt>
                <c:pt idx="1950">
                  <c:v>826</c:v>
                </c:pt>
                <c:pt idx="1951">
                  <c:v>826</c:v>
                </c:pt>
                <c:pt idx="1952">
                  <c:v>826</c:v>
                </c:pt>
                <c:pt idx="1953">
                  <c:v>826</c:v>
                </c:pt>
                <c:pt idx="1954">
                  <c:v>826</c:v>
                </c:pt>
                <c:pt idx="1955">
                  <c:v>826</c:v>
                </c:pt>
                <c:pt idx="1956">
                  <c:v>826</c:v>
                </c:pt>
                <c:pt idx="1957">
                  <c:v>826</c:v>
                </c:pt>
                <c:pt idx="1958">
                  <c:v>826</c:v>
                </c:pt>
                <c:pt idx="1959">
                  <c:v>826</c:v>
                </c:pt>
                <c:pt idx="1960">
                  <c:v>822</c:v>
                </c:pt>
                <c:pt idx="1961">
                  <c:v>822</c:v>
                </c:pt>
                <c:pt idx="1962">
                  <c:v>822</c:v>
                </c:pt>
                <c:pt idx="1963">
                  <c:v>822</c:v>
                </c:pt>
                <c:pt idx="1964">
                  <c:v>822</c:v>
                </c:pt>
                <c:pt idx="1965">
                  <c:v>817</c:v>
                </c:pt>
                <c:pt idx="1966">
                  <c:v>822</c:v>
                </c:pt>
                <c:pt idx="1967">
                  <c:v>822</c:v>
                </c:pt>
                <c:pt idx="1968">
                  <c:v>817</c:v>
                </c:pt>
                <c:pt idx="1969">
                  <c:v>817</c:v>
                </c:pt>
                <c:pt idx="1970">
                  <c:v>817</c:v>
                </c:pt>
                <c:pt idx="1971">
                  <c:v>817</c:v>
                </c:pt>
                <c:pt idx="1972">
                  <c:v>817</c:v>
                </c:pt>
                <c:pt idx="1973">
                  <c:v>817</c:v>
                </c:pt>
                <c:pt idx="1974">
                  <c:v>813</c:v>
                </c:pt>
                <c:pt idx="1975">
                  <c:v>813</c:v>
                </c:pt>
                <c:pt idx="1976">
                  <c:v>817</c:v>
                </c:pt>
                <c:pt idx="1977">
                  <c:v>813</c:v>
                </c:pt>
                <c:pt idx="1978">
                  <c:v>813</c:v>
                </c:pt>
                <c:pt idx="1979">
                  <c:v>808</c:v>
                </c:pt>
                <c:pt idx="1980">
                  <c:v>813</c:v>
                </c:pt>
                <c:pt idx="1981">
                  <c:v>808</c:v>
                </c:pt>
                <c:pt idx="1982">
                  <c:v>808</c:v>
                </c:pt>
                <c:pt idx="1983">
                  <c:v>813</c:v>
                </c:pt>
                <c:pt idx="1984">
                  <c:v>813</c:v>
                </c:pt>
                <c:pt idx="1985">
                  <c:v>813</c:v>
                </c:pt>
                <c:pt idx="1986">
                  <c:v>813</c:v>
                </c:pt>
                <c:pt idx="1987">
                  <c:v>813</c:v>
                </c:pt>
                <c:pt idx="1988">
                  <c:v>817</c:v>
                </c:pt>
                <c:pt idx="1989">
                  <c:v>817</c:v>
                </c:pt>
                <c:pt idx="1990">
                  <c:v>826</c:v>
                </c:pt>
                <c:pt idx="1991">
                  <c:v>831</c:v>
                </c:pt>
                <c:pt idx="1992">
                  <c:v>835</c:v>
                </c:pt>
                <c:pt idx="1993">
                  <c:v>845</c:v>
                </c:pt>
                <c:pt idx="1994">
                  <c:v>858</c:v>
                </c:pt>
                <c:pt idx="1995">
                  <c:v>876</c:v>
                </c:pt>
                <c:pt idx="1996">
                  <c:v>886</c:v>
                </c:pt>
                <c:pt idx="1997">
                  <c:v>904</c:v>
                </c:pt>
                <c:pt idx="1998">
                  <c:v>914</c:v>
                </c:pt>
                <c:pt idx="1999">
                  <c:v>928</c:v>
                </c:pt>
                <c:pt idx="2000">
                  <c:v>933</c:v>
                </c:pt>
                <c:pt idx="2001">
                  <c:v>942</c:v>
                </c:pt>
                <c:pt idx="2002">
                  <c:v>952</c:v>
                </c:pt>
                <c:pt idx="2003">
                  <c:v>961</c:v>
                </c:pt>
                <c:pt idx="2004">
                  <c:v>971</c:v>
                </c:pt>
                <c:pt idx="2005">
                  <c:v>976</c:v>
                </c:pt>
                <c:pt idx="2006">
                  <c:v>981</c:v>
                </c:pt>
                <c:pt idx="2007">
                  <c:v>990</c:v>
                </c:pt>
                <c:pt idx="2008">
                  <c:v>990</c:v>
                </c:pt>
                <c:pt idx="2009">
                  <c:v>995</c:v>
                </c:pt>
                <c:pt idx="2010">
                  <c:v>995</c:v>
                </c:pt>
                <c:pt idx="2011">
                  <c:v>1000</c:v>
                </c:pt>
                <c:pt idx="2012">
                  <c:v>1000</c:v>
                </c:pt>
                <c:pt idx="2013">
                  <c:v>1010</c:v>
                </c:pt>
                <c:pt idx="2014">
                  <c:v>1010</c:v>
                </c:pt>
                <c:pt idx="2015">
                  <c:v>1010</c:v>
                </c:pt>
                <c:pt idx="2016">
                  <c:v>1010</c:v>
                </c:pt>
                <c:pt idx="2017">
                  <c:v>1010</c:v>
                </c:pt>
                <c:pt idx="2018">
                  <c:v>1010</c:v>
                </c:pt>
                <c:pt idx="2019">
                  <c:v>1010</c:v>
                </c:pt>
                <c:pt idx="2020">
                  <c:v>1020</c:v>
                </c:pt>
                <c:pt idx="2021">
                  <c:v>1020</c:v>
                </c:pt>
                <c:pt idx="2022">
                  <c:v>1010</c:v>
                </c:pt>
                <c:pt idx="2023">
                  <c:v>1020</c:v>
                </c:pt>
                <c:pt idx="2024">
                  <c:v>1020</c:v>
                </c:pt>
                <c:pt idx="2025">
                  <c:v>1020</c:v>
                </c:pt>
                <c:pt idx="2026">
                  <c:v>1020</c:v>
                </c:pt>
                <c:pt idx="2027">
                  <c:v>1020</c:v>
                </c:pt>
                <c:pt idx="2028">
                  <c:v>1020</c:v>
                </c:pt>
                <c:pt idx="2029">
                  <c:v>1020</c:v>
                </c:pt>
                <c:pt idx="2030">
                  <c:v>1020</c:v>
                </c:pt>
                <c:pt idx="2031">
                  <c:v>1020</c:v>
                </c:pt>
                <c:pt idx="2032">
                  <c:v>1020</c:v>
                </c:pt>
                <c:pt idx="2033">
                  <c:v>1020</c:v>
                </c:pt>
                <c:pt idx="2034">
                  <c:v>1020</c:v>
                </c:pt>
                <c:pt idx="2035">
                  <c:v>1020</c:v>
                </c:pt>
                <c:pt idx="2036">
                  <c:v>1020</c:v>
                </c:pt>
                <c:pt idx="2037">
                  <c:v>1020</c:v>
                </c:pt>
                <c:pt idx="2038">
                  <c:v>1020</c:v>
                </c:pt>
                <c:pt idx="2039">
                  <c:v>1030</c:v>
                </c:pt>
                <c:pt idx="2040">
                  <c:v>1030</c:v>
                </c:pt>
                <c:pt idx="2041">
                  <c:v>1020</c:v>
                </c:pt>
                <c:pt idx="2042">
                  <c:v>1020</c:v>
                </c:pt>
                <c:pt idx="2043">
                  <c:v>1030</c:v>
                </c:pt>
                <c:pt idx="2044">
                  <c:v>1030</c:v>
                </c:pt>
                <c:pt idx="2045">
                  <c:v>1030</c:v>
                </c:pt>
                <c:pt idx="2046">
                  <c:v>1030</c:v>
                </c:pt>
                <c:pt idx="2047">
                  <c:v>1030</c:v>
                </c:pt>
                <c:pt idx="2048">
                  <c:v>1030</c:v>
                </c:pt>
                <c:pt idx="2049">
                  <c:v>1030</c:v>
                </c:pt>
                <c:pt idx="2050">
                  <c:v>1030</c:v>
                </c:pt>
                <c:pt idx="2051">
                  <c:v>1030</c:v>
                </c:pt>
                <c:pt idx="2052">
                  <c:v>1030</c:v>
                </c:pt>
                <c:pt idx="2053">
                  <c:v>1030</c:v>
                </c:pt>
                <c:pt idx="2054">
                  <c:v>1040</c:v>
                </c:pt>
                <c:pt idx="2055">
                  <c:v>1040</c:v>
                </c:pt>
                <c:pt idx="2056">
                  <c:v>1030</c:v>
                </c:pt>
                <c:pt idx="2057">
                  <c:v>995</c:v>
                </c:pt>
                <c:pt idx="2058">
                  <c:v>995</c:v>
                </c:pt>
                <c:pt idx="2059">
                  <c:v>1000</c:v>
                </c:pt>
                <c:pt idx="2060">
                  <c:v>1000</c:v>
                </c:pt>
                <c:pt idx="2061">
                  <c:v>1000</c:v>
                </c:pt>
                <c:pt idx="2062">
                  <c:v>995</c:v>
                </c:pt>
                <c:pt idx="2063">
                  <c:v>995</c:v>
                </c:pt>
                <c:pt idx="2064">
                  <c:v>995</c:v>
                </c:pt>
                <c:pt idx="2065">
                  <c:v>995</c:v>
                </c:pt>
                <c:pt idx="2066">
                  <c:v>995</c:v>
                </c:pt>
                <c:pt idx="2067">
                  <c:v>1000</c:v>
                </c:pt>
                <c:pt idx="2068">
                  <c:v>995</c:v>
                </c:pt>
                <c:pt idx="2069">
                  <c:v>990</c:v>
                </c:pt>
                <c:pt idx="2070">
                  <c:v>995</c:v>
                </c:pt>
                <c:pt idx="2071">
                  <c:v>990</c:v>
                </c:pt>
                <c:pt idx="2072">
                  <c:v>990</c:v>
                </c:pt>
                <c:pt idx="2073">
                  <c:v>990</c:v>
                </c:pt>
                <c:pt idx="2074">
                  <c:v>990</c:v>
                </c:pt>
                <c:pt idx="2075">
                  <c:v>990</c:v>
                </c:pt>
                <c:pt idx="2076">
                  <c:v>990</c:v>
                </c:pt>
                <c:pt idx="2077">
                  <c:v>990</c:v>
                </c:pt>
                <c:pt idx="2078">
                  <c:v>990</c:v>
                </c:pt>
                <c:pt idx="2079">
                  <c:v>990</c:v>
                </c:pt>
                <c:pt idx="2080">
                  <c:v>990</c:v>
                </c:pt>
                <c:pt idx="2081">
                  <c:v>990</c:v>
                </c:pt>
                <c:pt idx="2082">
                  <c:v>990</c:v>
                </c:pt>
                <c:pt idx="2083">
                  <c:v>990</c:v>
                </c:pt>
                <c:pt idx="2084">
                  <c:v>995</c:v>
                </c:pt>
                <c:pt idx="2085">
                  <c:v>995</c:v>
                </c:pt>
                <c:pt idx="2086">
                  <c:v>990</c:v>
                </c:pt>
                <c:pt idx="2087">
                  <c:v>990</c:v>
                </c:pt>
                <c:pt idx="2088">
                  <c:v>995</c:v>
                </c:pt>
                <c:pt idx="2089">
                  <c:v>1000</c:v>
                </c:pt>
                <c:pt idx="2090">
                  <c:v>1010</c:v>
                </c:pt>
                <c:pt idx="2091">
                  <c:v>1000</c:v>
                </c:pt>
                <c:pt idx="2092">
                  <c:v>1000</c:v>
                </c:pt>
                <c:pt idx="2093">
                  <c:v>1000</c:v>
                </c:pt>
                <c:pt idx="2094">
                  <c:v>1000</c:v>
                </c:pt>
                <c:pt idx="2095">
                  <c:v>1000</c:v>
                </c:pt>
                <c:pt idx="2096">
                  <c:v>1000</c:v>
                </c:pt>
                <c:pt idx="2097">
                  <c:v>1000</c:v>
                </c:pt>
                <c:pt idx="2098">
                  <c:v>1010</c:v>
                </c:pt>
                <c:pt idx="2099">
                  <c:v>1010</c:v>
                </c:pt>
                <c:pt idx="2100">
                  <c:v>1010</c:v>
                </c:pt>
                <c:pt idx="2101">
                  <c:v>1010</c:v>
                </c:pt>
                <c:pt idx="2102">
                  <c:v>1000</c:v>
                </c:pt>
                <c:pt idx="2103">
                  <c:v>1010</c:v>
                </c:pt>
                <c:pt idx="2104">
                  <c:v>1010</c:v>
                </c:pt>
                <c:pt idx="2105">
                  <c:v>1010</c:v>
                </c:pt>
                <c:pt idx="2106">
                  <c:v>1010</c:v>
                </c:pt>
                <c:pt idx="2107">
                  <c:v>1010</c:v>
                </c:pt>
                <c:pt idx="2108">
                  <c:v>1010</c:v>
                </c:pt>
                <c:pt idx="2109">
                  <c:v>1010</c:v>
                </c:pt>
                <c:pt idx="2110">
                  <c:v>1010</c:v>
                </c:pt>
                <c:pt idx="2111">
                  <c:v>1010</c:v>
                </c:pt>
                <c:pt idx="2112">
                  <c:v>1010</c:v>
                </c:pt>
                <c:pt idx="2113">
                  <c:v>1010</c:v>
                </c:pt>
                <c:pt idx="2114">
                  <c:v>1010</c:v>
                </c:pt>
                <c:pt idx="2115">
                  <c:v>1010</c:v>
                </c:pt>
                <c:pt idx="2116">
                  <c:v>1010</c:v>
                </c:pt>
                <c:pt idx="2117">
                  <c:v>1010</c:v>
                </c:pt>
                <c:pt idx="2118">
                  <c:v>1010</c:v>
                </c:pt>
                <c:pt idx="2119">
                  <c:v>1010</c:v>
                </c:pt>
                <c:pt idx="2120">
                  <c:v>1010</c:v>
                </c:pt>
                <c:pt idx="2121">
                  <c:v>1010</c:v>
                </c:pt>
                <c:pt idx="2122">
                  <c:v>1010</c:v>
                </c:pt>
                <c:pt idx="2123">
                  <c:v>1010</c:v>
                </c:pt>
                <c:pt idx="2124">
                  <c:v>1010</c:v>
                </c:pt>
                <c:pt idx="2125">
                  <c:v>1000</c:v>
                </c:pt>
                <c:pt idx="2126">
                  <c:v>1010</c:v>
                </c:pt>
                <c:pt idx="2127">
                  <c:v>1010</c:v>
                </c:pt>
                <c:pt idx="2128">
                  <c:v>1010</c:v>
                </c:pt>
                <c:pt idx="2129">
                  <c:v>1010</c:v>
                </c:pt>
                <c:pt idx="2130">
                  <c:v>1000</c:v>
                </c:pt>
                <c:pt idx="2131">
                  <c:v>1000</c:v>
                </c:pt>
                <c:pt idx="2132">
                  <c:v>1000</c:v>
                </c:pt>
                <c:pt idx="2133">
                  <c:v>1000</c:v>
                </c:pt>
                <c:pt idx="2134">
                  <c:v>1000</c:v>
                </c:pt>
                <c:pt idx="2135">
                  <c:v>1000</c:v>
                </c:pt>
                <c:pt idx="2136">
                  <c:v>1000</c:v>
                </c:pt>
                <c:pt idx="2137">
                  <c:v>1010</c:v>
                </c:pt>
                <c:pt idx="2138">
                  <c:v>1000</c:v>
                </c:pt>
                <c:pt idx="2139">
                  <c:v>1010</c:v>
                </c:pt>
                <c:pt idx="2140">
                  <c:v>1000</c:v>
                </c:pt>
                <c:pt idx="2141">
                  <c:v>1000</c:v>
                </c:pt>
                <c:pt idx="2142">
                  <c:v>1000</c:v>
                </c:pt>
                <c:pt idx="2143">
                  <c:v>1010</c:v>
                </c:pt>
                <c:pt idx="2144">
                  <c:v>1000</c:v>
                </c:pt>
                <c:pt idx="2145">
                  <c:v>1000</c:v>
                </c:pt>
                <c:pt idx="2146">
                  <c:v>1000</c:v>
                </c:pt>
                <c:pt idx="2147">
                  <c:v>1000</c:v>
                </c:pt>
                <c:pt idx="2148">
                  <c:v>1000</c:v>
                </c:pt>
                <c:pt idx="2149">
                  <c:v>1000</c:v>
                </c:pt>
                <c:pt idx="2150">
                  <c:v>1000</c:v>
                </c:pt>
                <c:pt idx="2151">
                  <c:v>1000</c:v>
                </c:pt>
                <c:pt idx="2152">
                  <c:v>1000</c:v>
                </c:pt>
                <c:pt idx="2153">
                  <c:v>1000</c:v>
                </c:pt>
                <c:pt idx="2154">
                  <c:v>995</c:v>
                </c:pt>
                <c:pt idx="2155">
                  <c:v>995</c:v>
                </c:pt>
                <c:pt idx="2156">
                  <c:v>995</c:v>
                </c:pt>
                <c:pt idx="2157">
                  <c:v>995</c:v>
                </c:pt>
                <c:pt idx="2158">
                  <c:v>995</c:v>
                </c:pt>
                <c:pt idx="2159">
                  <c:v>995</c:v>
                </c:pt>
                <c:pt idx="2160">
                  <c:v>995</c:v>
                </c:pt>
                <c:pt idx="2161">
                  <c:v>1000</c:v>
                </c:pt>
                <c:pt idx="2162">
                  <c:v>995</c:v>
                </c:pt>
                <c:pt idx="2163">
                  <c:v>1000</c:v>
                </c:pt>
                <c:pt idx="2164">
                  <c:v>1000</c:v>
                </c:pt>
                <c:pt idx="2165">
                  <c:v>995</c:v>
                </c:pt>
                <c:pt idx="2166">
                  <c:v>995</c:v>
                </c:pt>
                <c:pt idx="2167">
                  <c:v>1000</c:v>
                </c:pt>
                <c:pt idx="2168">
                  <c:v>995</c:v>
                </c:pt>
                <c:pt idx="2169">
                  <c:v>1000</c:v>
                </c:pt>
                <c:pt idx="2170">
                  <c:v>995</c:v>
                </c:pt>
                <c:pt idx="2171">
                  <c:v>995</c:v>
                </c:pt>
                <c:pt idx="2172">
                  <c:v>995</c:v>
                </c:pt>
                <c:pt idx="2173">
                  <c:v>995</c:v>
                </c:pt>
                <c:pt idx="2174">
                  <c:v>1000</c:v>
                </c:pt>
                <c:pt idx="2175">
                  <c:v>995</c:v>
                </c:pt>
                <c:pt idx="2176">
                  <c:v>995</c:v>
                </c:pt>
                <c:pt idx="2177">
                  <c:v>995</c:v>
                </c:pt>
                <c:pt idx="2178">
                  <c:v>995</c:v>
                </c:pt>
                <c:pt idx="2179">
                  <c:v>1000</c:v>
                </c:pt>
                <c:pt idx="2180">
                  <c:v>1000</c:v>
                </c:pt>
                <c:pt idx="2181">
                  <c:v>995</c:v>
                </c:pt>
                <c:pt idx="2182">
                  <c:v>995</c:v>
                </c:pt>
                <c:pt idx="2183">
                  <c:v>990</c:v>
                </c:pt>
                <c:pt idx="2184">
                  <c:v>995</c:v>
                </c:pt>
                <c:pt idx="2185">
                  <c:v>990</c:v>
                </c:pt>
                <c:pt idx="2186">
                  <c:v>990</c:v>
                </c:pt>
                <c:pt idx="2187">
                  <c:v>990</c:v>
                </c:pt>
                <c:pt idx="2188">
                  <c:v>995</c:v>
                </c:pt>
                <c:pt idx="2189">
                  <c:v>995</c:v>
                </c:pt>
                <c:pt idx="2190">
                  <c:v>990</c:v>
                </c:pt>
                <c:pt idx="2191">
                  <c:v>990</c:v>
                </c:pt>
                <c:pt idx="2192">
                  <c:v>990</c:v>
                </c:pt>
                <c:pt idx="2193">
                  <c:v>990</c:v>
                </c:pt>
                <c:pt idx="2194">
                  <c:v>990</c:v>
                </c:pt>
                <c:pt idx="2195">
                  <c:v>995</c:v>
                </c:pt>
                <c:pt idx="2196">
                  <c:v>1000</c:v>
                </c:pt>
                <c:pt idx="2197">
                  <c:v>995</c:v>
                </c:pt>
                <c:pt idx="2198">
                  <c:v>1000</c:v>
                </c:pt>
                <c:pt idx="2199">
                  <c:v>1000</c:v>
                </c:pt>
                <c:pt idx="2200">
                  <c:v>1000</c:v>
                </c:pt>
                <c:pt idx="2201">
                  <c:v>1000</c:v>
                </c:pt>
                <c:pt idx="2202">
                  <c:v>1000</c:v>
                </c:pt>
                <c:pt idx="2203">
                  <c:v>1010</c:v>
                </c:pt>
                <c:pt idx="2204">
                  <c:v>1000</c:v>
                </c:pt>
                <c:pt idx="2205">
                  <c:v>1000</c:v>
                </c:pt>
                <c:pt idx="2206">
                  <c:v>1010</c:v>
                </c:pt>
                <c:pt idx="2207">
                  <c:v>1010</c:v>
                </c:pt>
                <c:pt idx="2208">
                  <c:v>1010</c:v>
                </c:pt>
                <c:pt idx="2209">
                  <c:v>1010</c:v>
                </c:pt>
                <c:pt idx="2210">
                  <c:v>1010</c:v>
                </c:pt>
                <c:pt idx="2211">
                  <c:v>1010</c:v>
                </c:pt>
                <c:pt idx="2212">
                  <c:v>1010</c:v>
                </c:pt>
                <c:pt idx="2213">
                  <c:v>1010</c:v>
                </c:pt>
                <c:pt idx="2214">
                  <c:v>1010</c:v>
                </c:pt>
                <c:pt idx="2215">
                  <c:v>1010</c:v>
                </c:pt>
                <c:pt idx="2216">
                  <c:v>1010</c:v>
                </c:pt>
                <c:pt idx="2217">
                  <c:v>1010</c:v>
                </c:pt>
                <c:pt idx="2218">
                  <c:v>1010</c:v>
                </c:pt>
                <c:pt idx="2219">
                  <c:v>1010</c:v>
                </c:pt>
                <c:pt idx="2220">
                  <c:v>1010</c:v>
                </c:pt>
                <c:pt idx="2221">
                  <c:v>1010</c:v>
                </c:pt>
                <c:pt idx="2222">
                  <c:v>1010</c:v>
                </c:pt>
                <c:pt idx="2223">
                  <c:v>1010</c:v>
                </c:pt>
                <c:pt idx="2224">
                  <c:v>1010</c:v>
                </c:pt>
                <c:pt idx="2225">
                  <c:v>1010</c:v>
                </c:pt>
                <c:pt idx="2226">
                  <c:v>1010</c:v>
                </c:pt>
                <c:pt idx="2227">
                  <c:v>1010</c:v>
                </c:pt>
                <c:pt idx="2228">
                  <c:v>1010</c:v>
                </c:pt>
                <c:pt idx="2229">
                  <c:v>1010</c:v>
                </c:pt>
                <c:pt idx="2230">
                  <c:v>1010</c:v>
                </c:pt>
                <c:pt idx="2231">
                  <c:v>1010</c:v>
                </c:pt>
                <c:pt idx="2232">
                  <c:v>1010</c:v>
                </c:pt>
                <c:pt idx="2233">
                  <c:v>1010</c:v>
                </c:pt>
                <c:pt idx="2234">
                  <c:v>1010</c:v>
                </c:pt>
                <c:pt idx="2235">
                  <c:v>1010</c:v>
                </c:pt>
                <c:pt idx="2236">
                  <c:v>1010</c:v>
                </c:pt>
                <c:pt idx="2237">
                  <c:v>1010</c:v>
                </c:pt>
                <c:pt idx="2238">
                  <c:v>1010</c:v>
                </c:pt>
                <c:pt idx="2239">
                  <c:v>1010</c:v>
                </c:pt>
                <c:pt idx="2240">
                  <c:v>1010</c:v>
                </c:pt>
                <c:pt idx="2241">
                  <c:v>1010</c:v>
                </c:pt>
                <c:pt idx="2242">
                  <c:v>1010</c:v>
                </c:pt>
                <c:pt idx="2243">
                  <c:v>1010</c:v>
                </c:pt>
                <c:pt idx="2244">
                  <c:v>1010</c:v>
                </c:pt>
                <c:pt idx="2245">
                  <c:v>1010</c:v>
                </c:pt>
                <c:pt idx="2246">
                  <c:v>1010</c:v>
                </c:pt>
                <c:pt idx="2247">
                  <c:v>1010</c:v>
                </c:pt>
                <c:pt idx="2248">
                  <c:v>1010</c:v>
                </c:pt>
                <c:pt idx="2249">
                  <c:v>1010</c:v>
                </c:pt>
                <c:pt idx="2250">
                  <c:v>1010</c:v>
                </c:pt>
                <c:pt idx="2251">
                  <c:v>1010</c:v>
                </c:pt>
                <c:pt idx="2252">
                  <c:v>1010</c:v>
                </c:pt>
                <c:pt idx="2253">
                  <c:v>1010</c:v>
                </c:pt>
                <c:pt idx="2254">
                  <c:v>1010</c:v>
                </c:pt>
                <c:pt idx="2255">
                  <c:v>1010</c:v>
                </c:pt>
                <c:pt idx="2256">
                  <c:v>1010</c:v>
                </c:pt>
                <c:pt idx="2257">
                  <c:v>1020</c:v>
                </c:pt>
                <c:pt idx="2258">
                  <c:v>1020</c:v>
                </c:pt>
                <c:pt idx="2259">
                  <c:v>1020</c:v>
                </c:pt>
                <c:pt idx="2260">
                  <c:v>1020</c:v>
                </c:pt>
                <c:pt idx="2261">
                  <c:v>1020</c:v>
                </c:pt>
                <c:pt idx="2262">
                  <c:v>1020</c:v>
                </c:pt>
                <c:pt idx="2263">
                  <c:v>1020</c:v>
                </c:pt>
                <c:pt idx="2264">
                  <c:v>1020</c:v>
                </c:pt>
                <c:pt idx="2265">
                  <c:v>1020</c:v>
                </c:pt>
                <c:pt idx="2266">
                  <c:v>1020</c:v>
                </c:pt>
                <c:pt idx="2267">
                  <c:v>1020</c:v>
                </c:pt>
                <c:pt idx="2268">
                  <c:v>1020</c:v>
                </c:pt>
                <c:pt idx="2269">
                  <c:v>1020</c:v>
                </c:pt>
                <c:pt idx="2270">
                  <c:v>1020</c:v>
                </c:pt>
                <c:pt idx="2271">
                  <c:v>1010</c:v>
                </c:pt>
                <c:pt idx="2272">
                  <c:v>1020</c:v>
                </c:pt>
                <c:pt idx="2273">
                  <c:v>1020</c:v>
                </c:pt>
                <c:pt idx="2274">
                  <c:v>1020</c:v>
                </c:pt>
                <c:pt idx="2275">
                  <c:v>1020</c:v>
                </c:pt>
                <c:pt idx="2276">
                  <c:v>1020</c:v>
                </c:pt>
                <c:pt idx="2277">
                  <c:v>1020</c:v>
                </c:pt>
                <c:pt idx="2278">
                  <c:v>1020</c:v>
                </c:pt>
                <c:pt idx="2279">
                  <c:v>1020</c:v>
                </c:pt>
                <c:pt idx="2280">
                  <c:v>1020</c:v>
                </c:pt>
                <c:pt idx="2281">
                  <c:v>1020</c:v>
                </c:pt>
                <c:pt idx="2282">
                  <c:v>1020</c:v>
                </c:pt>
                <c:pt idx="2283">
                  <c:v>1020</c:v>
                </c:pt>
                <c:pt idx="2284">
                  <c:v>1020</c:v>
                </c:pt>
                <c:pt idx="2285">
                  <c:v>1030</c:v>
                </c:pt>
                <c:pt idx="2286">
                  <c:v>1030</c:v>
                </c:pt>
                <c:pt idx="2287">
                  <c:v>1030</c:v>
                </c:pt>
                <c:pt idx="2288">
                  <c:v>1030</c:v>
                </c:pt>
                <c:pt idx="2289">
                  <c:v>1030</c:v>
                </c:pt>
                <c:pt idx="2290">
                  <c:v>1030</c:v>
                </c:pt>
                <c:pt idx="2291">
                  <c:v>1030</c:v>
                </c:pt>
                <c:pt idx="2292">
                  <c:v>1030</c:v>
                </c:pt>
                <c:pt idx="2293">
                  <c:v>1030</c:v>
                </c:pt>
                <c:pt idx="2294">
                  <c:v>1030</c:v>
                </c:pt>
                <c:pt idx="2295">
                  <c:v>1030</c:v>
                </c:pt>
                <c:pt idx="2296">
                  <c:v>1030</c:v>
                </c:pt>
                <c:pt idx="2297">
                  <c:v>1030</c:v>
                </c:pt>
                <c:pt idx="2298">
                  <c:v>1030</c:v>
                </c:pt>
                <c:pt idx="2299">
                  <c:v>1030</c:v>
                </c:pt>
                <c:pt idx="2300">
                  <c:v>1030</c:v>
                </c:pt>
                <c:pt idx="2301">
                  <c:v>1030</c:v>
                </c:pt>
                <c:pt idx="2302">
                  <c:v>1030</c:v>
                </c:pt>
                <c:pt idx="2303">
                  <c:v>1030</c:v>
                </c:pt>
                <c:pt idx="2304">
                  <c:v>1030</c:v>
                </c:pt>
                <c:pt idx="2305">
                  <c:v>1030</c:v>
                </c:pt>
                <c:pt idx="2306">
                  <c:v>1030</c:v>
                </c:pt>
                <c:pt idx="2307">
                  <c:v>1030</c:v>
                </c:pt>
                <c:pt idx="2308">
                  <c:v>1030</c:v>
                </c:pt>
                <c:pt idx="2309">
                  <c:v>1030</c:v>
                </c:pt>
                <c:pt idx="2310">
                  <c:v>1030</c:v>
                </c:pt>
                <c:pt idx="2311">
                  <c:v>1030</c:v>
                </c:pt>
                <c:pt idx="2312">
                  <c:v>1030</c:v>
                </c:pt>
                <c:pt idx="2313">
                  <c:v>1030</c:v>
                </c:pt>
                <c:pt idx="2314">
                  <c:v>1030</c:v>
                </c:pt>
                <c:pt idx="2315">
                  <c:v>1030</c:v>
                </c:pt>
                <c:pt idx="2316">
                  <c:v>1030</c:v>
                </c:pt>
                <c:pt idx="2317">
                  <c:v>1030</c:v>
                </c:pt>
                <c:pt idx="2318">
                  <c:v>1030</c:v>
                </c:pt>
                <c:pt idx="2319">
                  <c:v>1030</c:v>
                </c:pt>
                <c:pt idx="2320">
                  <c:v>1030</c:v>
                </c:pt>
                <c:pt idx="2321">
                  <c:v>1030</c:v>
                </c:pt>
                <c:pt idx="2322">
                  <c:v>1030</c:v>
                </c:pt>
                <c:pt idx="2323">
                  <c:v>1030</c:v>
                </c:pt>
                <c:pt idx="2324">
                  <c:v>1030</c:v>
                </c:pt>
                <c:pt idx="2325">
                  <c:v>1030</c:v>
                </c:pt>
                <c:pt idx="2326">
                  <c:v>1030</c:v>
                </c:pt>
                <c:pt idx="2327">
                  <c:v>1030</c:v>
                </c:pt>
                <c:pt idx="2328">
                  <c:v>1030</c:v>
                </c:pt>
                <c:pt idx="2329">
                  <c:v>1030</c:v>
                </c:pt>
                <c:pt idx="2330">
                  <c:v>1030</c:v>
                </c:pt>
                <c:pt idx="2331">
                  <c:v>1030</c:v>
                </c:pt>
                <c:pt idx="2332">
                  <c:v>1030</c:v>
                </c:pt>
                <c:pt idx="2333">
                  <c:v>1030</c:v>
                </c:pt>
                <c:pt idx="2334">
                  <c:v>1030</c:v>
                </c:pt>
                <c:pt idx="2335">
                  <c:v>1020</c:v>
                </c:pt>
                <c:pt idx="2336">
                  <c:v>1030</c:v>
                </c:pt>
                <c:pt idx="2337">
                  <c:v>1020</c:v>
                </c:pt>
                <c:pt idx="2338">
                  <c:v>1030</c:v>
                </c:pt>
                <c:pt idx="2339">
                  <c:v>1030</c:v>
                </c:pt>
                <c:pt idx="2340">
                  <c:v>1020</c:v>
                </c:pt>
                <c:pt idx="2341">
                  <c:v>1020</c:v>
                </c:pt>
                <c:pt idx="2342">
                  <c:v>1020</c:v>
                </c:pt>
                <c:pt idx="2343">
                  <c:v>1020</c:v>
                </c:pt>
                <c:pt idx="2344">
                  <c:v>1020</c:v>
                </c:pt>
                <c:pt idx="2345">
                  <c:v>1020</c:v>
                </c:pt>
                <c:pt idx="2346">
                  <c:v>1020</c:v>
                </c:pt>
                <c:pt idx="2347">
                  <c:v>1020</c:v>
                </c:pt>
                <c:pt idx="2348">
                  <c:v>1020</c:v>
                </c:pt>
                <c:pt idx="2349">
                  <c:v>1020</c:v>
                </c:pt>
                <c:pt idx="2350">
                  <c:v>1020</c:v>
                </c:pt>
                <c:pt idx="2351">
                  <c:v>1020</c:v>
                </c:pt>
                <c:pt idx="2352">
                  <c:v>1020</c:v>
                </c:pt>
                <c:pt idx="2353">
                  <c:v>1020</c:v>
                </c:pt>
                <c:pt idx="2354">
                  <c:v>1020</c:v>
                </c:pt>
                <c:pt idx="2355">
                  <c:v>1020</c:v>
                </c:pt>
                <c:pt idx="2356">
                  <c:v>1020</c:v>
                </c:pt>
                <c:pt idx="2357">
                  <c:v>1010</c:v>
                </c:pt>
                <c:pt idx="2358">
                  <c:v>1010</c:v>
                </c:pt>
                <c:pt idx="2359">
                  <c:v>1010</c:v>
                </c:pt>
                <c:pt idx="2360">
                  <c:v>1010</c:v>
                </c:pt>
                <c:pt idx="2361">
                  <c:v>1010</c:v>
                </c:pt>
                <c:pt idx="2362">
                  <c:v>1010</c:v>
                </c:pt>
                <c:pt idx="2363">
                  <c:v>1010</c:v>
                </c:pt>
                <c:pt idx="2364">
                  <c:v>1010</c:v>
                </c:pt>
                <c:pt idx="2365">
                  <c:v>1010</c:v>
                </c:pt>
                <c:pt idx="2366">
                  <c:v>1010</c:v>
                </c:pt>
                <c:pt idx="2367">
                  <c:v>1010</c:v>
                </c:pt>
                <c:pt idx="2368">
                  <c:v>1010</c:v>
                </c:pt>
                <c:pt idx="2369">
                  <c:v>1000</c:v>
                </c:pt>
                <c:pt idx="2370">
                  <c:v>1000</c:v>
                </c:pt>
                <c:pt idx="2371">
                  <c:v>1000</c:v>
                </c:pt>
                <c:pt idx="2372">
                  <c:v>1000</c:v>
                </c:pt>
                <c:pt idx="2373">
                  <c:v>995</c:v>
                </c:pt>
                <c:pt idx="2374">
                  <c:v>1000</c:v>
                </c:pt>
                <c:pt idx="2375">
                  <c:v>1000</c:v>
                </c:pt>
                <c:pt idx="2376">
                  <c:v>1000</c:v>
                </c:pt>
                <c:pt idx="2377">
                  <c:v>1000</c:v>
                </c:pt>
                <c:pt idx="2378">
                  <c:v>995</c:v>
                </c:pt>
                <c:pt idx="2379">
                  <c:v>995</c:v>
                </c:pt>
                <c:pt idx="2380">
                  <c:v>1000</c:v>
                </c:pt>
                <c:pt idx="2381">
                  <c:v>1000</c:v>
                </c:pt>
                <c:pt idx="2382">
                  <c:v>1000</c:v>
                </c:pt>
                <c:pt idx="2383">
                  <c:v>1010</c:v>
                </c:pt>
                <c:pt idx="2384">
                  <c:v>1010</c:v>
                </c:pt>
                <c:pt idx="2385">
                  <c:v>1000</c:v>
                </c:pt>
                <c:pt idx="2386">
                  <c:v>1000</c:v>
                </c:pt>
                <c:pt idx="2387">
                  <c:v>1010</c:v>
                </c:pt>
                <c:pt idx="2388">
                  <c:v>1000</c:v>
                </c:pt>
                <c:pt idx="2389">
                  <c:v>1000</c:v>
                </c:pt>
                <c:pt idx="2390">
                  <c:v>1000</c:v>
                </c:pt>
                <c:pt idx="2391">
                  <c:v>1010</c:v>
                </c:pt>
                <c:pt idx="2392">
                  <c:v>1000</c:v>
                </c:pt>
                <c:pt idx="2393">
                  <c:v>1000</c:v>
                </c:pt>
                <c:pt idx="2394">
                  <c:v>1000</c:v>
                </c:pt>
                <c:pt idx="2395">
                  <c:v>1000</c:v>
                </c:pt>
                <c:pt idx="2396">
                  <c:v>1000</c:v>
                </c:pt>
                <c:pt idx="2397">
                  <c:v>1000</c:v>
                </c:pt>
                <c:pt idx="2398">
                  <c:v>1000</c:v>
                </c:pt>
                <c:pt idx="2399">
                  <c:v>1010</c:v>
                </c:pt>
                <c:pt idx="2400">
                  <c:v>1010</c:v>
                </c:pt>
                <c:pt idx="2401">
                  <c:v>1010</c:v>
                </c:pt>
                <c:pt idx="2402">
                  <c:v>1010</c:v>
                </c:pt>
                <c:pt idx="2403">
                  <c:v>1000</c:v>
                </c:pt>
                <c:pt idx="2404">
                  <c:v>1000</c:v>
                </c:pt>
                <c:pt idx="2405">
                  <c:v>1000</c:v>
                </c:pt>
                <c:pt idx="2406">
                  <c:v>1010</c:v>
                </c:pt>
                <c:pt idx="2407">
                  <c:v>1000</c:v>
                </c:pt>
                <c:pt idx="2408">
                  <c:v>1000</c:v>
                </c:pt>
                <c:pt idx="2409">
                  <c:v>995</c:v>
                </c:pt>
                <c:pt idx="2410">
                  <c:v>995</c:v>
                </c:pt>
                <c:pt idx="2411">
                  <c:v>995</c:v>
                </c:pt>
                <c:pt idx="2412">
                  <c:v>995</c:v>
                </c:pt>
                <c:pt idx="2413">
                  <c:v>995</c:v>
                </c:pt>
                <c:pt idx="2414">
                  <c:v>995</c:v>
                </c:pt>
                <c:pt idx="2415">
                  <c:v>995</c:v>
                </c:pt>
                <c:pt idx="2416">
                  <c:v>995</c:v>
                </c:pt>
                <c:pt idx="2417">
                  <c:v>995</c:v>
                </c:pt>
                <c:pt idx="2418">
                  <c:v>995</c:v>
                </c:pt>
                <c:pt idx="2419">
                  <c:v>995</c:v>
                </c:pt>
                <c:pt idx="2420">
                  <c:v>995</c:v>
                </c:pt>
                <c:pt idx="2421">
                  <c:v>995</c:v>
                </c:pt>
                <c:pt idx="2422">
                  <c:v>995</c:v>
                </c:pt>
                <c:pt idx="2423">
                  <c:v>995</c:v>
                </c:pt>
                <c:pt idx="2424">
                  <c:v>1000</c:v>
                </c:pt>
                <c:pt idx="2425">
                  <c:v>1000</c:v>
                </c:pt>
                <c:pt idx="2426">
                  <c:v>1000</c:v>
                </c:pt>
                <c:pt idx="2427">
                  <c:v>1000</c:v>
                </c:pt>
                <c:pt idx="2428">
                  <c:v>1000</c:v>
                </c:pt>
                <c:pt idx="2429">
                  <c:v>1000</c:v>
                </c:pt>
                <c:pt idx="2430">
                  <c:v>1000</c:v>
                </c:pt>
                <c:pt idx="2431">
                  <c:v>1000</c:v>
                </c:pt>
                <c:pt idx="2432">
                  <c:v>1010</c:v>
                </c:pt>
                <c:pt idx="2433">
                  <c:v>1010</c:v>
                </c:pt>
                <c:pt idx="2434">
                  <c:v>1010</c:v>
                </c:pt>
                <c:pt idx="2435">
                  <c:v>1010</c:v>
                </c:pt>
                <c:pt idx="2436">
                  <c:v>1010</c:v>
                </c:pt>
                <c:pt idx="2437">
                  <c:v>1010</c:v>
                </c:pt>
                <c:pt idx="2438">
                  <c:v>1010</c:v>
                </c:pt>
                <c:pt idx="2439">
                  <c:v>1010</c:v>
                </c:pt>
                <c:pt idx="2440">
                  <c:v>1000</c:v>
                </c:pt>
                <c:pt idx="2441">
                  <c:v>1000</c:v>
                </c:pt>
                <c:pt idx="2442">
                  <c:v>1000</c:v>
                </c:pt>
                <c:pt idx="2443">
                  <c:v>1010</c:v>
                </c:pt>
                <c:pt idx="2444">
                  <c:v>1000</c:v>
                </c:pt>
                <c:pt idx="2445">
                  <c:v>1010</c:v>
                </c:pt>
                <c:pt idx="2446">
                  <c:v>1010</c:v>
                </c:pt>
                <c:pt idx="2447">
                  <c:v>1010</c:v>
                </c:pt>
                <c:pt idx="2448">
                  <c:v>1000</c:v>
                </c:pt>
                <c:pt idx="2449">
                  <c:v>1010</c:v>
                </c:pt>
                <c:pt idx="2450">
                  <c:v>1010</c:v>
                </c:pt>
                <c:pt idx="2451">
                  <c:v>1010</c:v>
                </c:pt>
                <c:pt idx="2452">
                  <c:v>1010</c:v>
                </c:pt>
                <c:pt idx="2453">
                  <c:v>1000</c:v>
                </c:pt>
                <c:pt idx="2454">
                  <c:v>1000</c:v>
                </c:pt>
                <c:pt idx="2455">
                  <c:v>995</c:v>
                </c:pt>
                <c:pt idx="2456">
                  <c:v>1000</c:v>
                </c:pt>
                <c:pt idx="2457">
                  <c:v>1000</c:v>
                </c:pt>
                <c:pt idx="2458">
                  <c:v>995</c:v>
                </c:pt>
                <c:pt idx="2459">
                  <c:v>995</c:v>
                </c:pt>
                <c:pt idx="2460">
                  <c:v>995</c:v>
                </c:pt>
                <c:pt idx="2461">
                  <c:v>990</c:v>
                </c:pt>
                <c:pt idx="2462">
                  <c:v>990</c:v>
                </c:pt>
                <c:pt idx="2463">
                  <c:v>990</c:v>
                </c:pt>
                <c:pt idx="2464">
                  <c:v>990</c:v>
                </c:pt>
                <c:pt idx="2465">
                  <c:v>990</c:v>
                </c:pt>
                <c:pt idx="2466">
                  <c:v>990</c:v>
                </c:pt>
                <c:pt idx="2467">
                  <c:v>990</c:v>
                </c:pt>
                <c:pt idx="2468">
                  <c:v>990</c:v>
                </c:pt>
                <c:pt idx="2469">
                  <c:v>990</c:v>
                </c:pt>
                <c:pt idx="2470">
                  <c:v>990</c:v>
                </c:pt>
                <c:pt idx="2471">
                  <c:v>995</c:v>
                </c:pt>
                <c:pt idx="2472">
                  <c:v>990</c:v>
                </c:pt>
                <c:pt idx="2473">
                  <c:v>995</c:v>
                </c:pt>
                <c:pt idx="2474">
                  <c:v>1000</c:v>
                </c:pt>
                <c:pt idx="2475">
                  <c:v>995</c:v>
                </c:pt>
                <c:pt idx="2476">
                  <c:v>995</c:v>
                </c:pt>
                <c:pt idx="2477">
                  <c:v>1000</c:v>
                </c:pt>
                <c:pt idx="2478">
                  <c:v>1010</c:v>
                </c:pt>
                <c:pt idx="2479">
                  <c:v>1010</c:v>
                </c:pt>
                <c:pt idx="2480">
                  <c:v>1010</c:v>
                </c:pt>
                <c:pt idx="2481">
                  <c:v>1010</c:v>
                </c:pt>
                <c:pt idx="2482">
                  <c:v>1010</c:v>
                </c:pt>
                <c:pt idx="2483">
                  <c:v>1010</c:v>
                </c:pt>
                <c:pt idx="2484">
                  <c:v>1010</c:v>
                </c:pt>
                <c:pt idx="2485">
                  <c:v>1010</c:v>
                </c:pt>
                <c:pt idx="2486">
                  <c:v>1010</c:v>
                </c:pt>
                <c:pt idx="2487">
                  <c:v>1010</c:v>
                </c:pt>
                <c:pt idx="2488">
                  <c:v>1010</c:v>
                </c:pt>
                <c:pt idx="2489">
                  <c:v>1010</c:v>
                </c:pt>
                <c:pt idx="2490">
                  <c:v>1010</c:v>
                </c:pt>
                <c:pt idx="2491">
                  <c:v>1010</c:v>
                </c:pt>
                <c:pt idx="2492">
                  <c:v>1010</c:v>
                </c:pt>
                <c:pt idx="2493">
                  <c:v>1010</c:v>
                </c:pt>
                <c:pt idx="2494">
                  <c:v>1010</c:v>
                </c:pt>
                <c:pt idx="2495">
                  <c:v>1010</c:v>
                </c:pt>
                <c:pt idx="2496">
                  <c:v>1010</c:v>
                </c:pt>
                <c:pt idx="2497">
                  <c:v>1010</c:v>
                </c:pt>
                <c:pt idx="2498">
                  <c:v>1010</c:v>
                </c:pt>
                <c:pt idx="2499">
                  <c:v>1010</c:v>
                </c:pt>
                <c:pt idx="2500">
                  <c:v>1010</c:v>
                </c:pt>
                <c:pt idx="2501">
                  <c:v>1010</c:v>
                </c:pt>
                <c:pt idx="2502">
                  <c:v>1010</c:v>
                </c:pt>
                <c:pt idx="2503">
                  <c:v>1010</c:v>
                </c:pt>
                <c:pt idx="2504">
                  <c:v>1010</c:v>
                </c:pt>
                <c:pt idx="2505">
                  <c:v>1010</c:v>
                </c:pt>
                <c:pt idx="2506">
                  <c:v>1010</c:v>
                </c:pt>
                <c:pt idx="2507">
                  <c:v>1010</c:v>
                </c:pt>
                <c:pt idx="2508">
                  <c:v>1010</c:v>
                </c:pt>
                <c:pt idx="2509">
                  <c:v>1010</c:v>
                </c:pt>
                <c:pt idx="2510">
                  <c:v>1020</c:v>
                </c:pt>
                <c:pt idx="2511">
                  <c:v>1020</c:v>
                </c:pt>
                <c:pt idx="2512">
                  <c:v>1020</c:v>
                </c:pt>
                <c:pt idx="2513">
                  <c:v>1010</c:v>
                </c:pt>
                <c:pt idx="2514">
                  <c:v>1020</c:v>
                </c:pt>
                <c:pt idx="2515">
                  <c:v>1020</c:v>
                </c:pt>
                <c:pt idx="2516">
                  <c:v>1020</c:v>
                </c:pt>
                <c:pt idx="2517">
                  <c:v>1020</c:v>
                </c:pt>
                <c:pt idx="2518">
                  <c:v>1020</c:v>
                </c:pt>
                <c:pt idx="2519">
                  <c:v>1020</c:v>
                </c:pt>
                <c:pt idx="2520">
                  <c:v>1020</c:v>
                </c:pt>
                <c:pt idx="2521">
                  <c:v>1020</c:v>
                </c:pt>
                <c:pt idx="2522">
                  <c:v>1020</c:v>
                </c:pt>
                <c:pt idx="2523">
                  <c:v>1020</c:v>
                </c:pt>
                <c:pt idx="2524">
                  <c:v>1020</c:v>
                </c:pt>
                <c:pt idx="2525">
                  <c:v>1020</c:v>
                </c:pt>
                <c:pt idx="2526">
                  <c:v>1020</c:v>
                </c:pt>
                <c:pt idx="2527">
                  <c:v>1020</c:v>
                </c:pt>
                <c:pt idx="2528">
                  <c:v>1010</c:v>
                </c:pt>
                <c:pt idx="2529">
                  <c:v>1010</c:v>
                </c:pt>
                <c:pt idx="2530">
                  <c:v>1020</c:v>
                </c:pt>
                <c:pt idx="2531">
                  <c:v>1020</c:v>
                </c:pt>
                <c:pt idx="2532">
                  <c:v>1020</c:v>
                </c:pt>
                <c:pt idx="2533">
                  <c:v>1020</c:v>
                </c:pt>
                <c:pt idx="2534">
                  <c:v>1020</c:v>
                </c:pt>
                <c:pt idx="2535">
                  <c:v>1010</c:v>
                </c:pt>
                <c:pt idx="2536">
                  <c:v>1010</c:v>
                </c:pt>
                <c:pt idx="2537">
                  <c:v>1020</c:v>
                </c:pt>
                <c:pt idx="2538">
                  <c:v>1010</c:v>
                </c:pt>
                <c:pt idx="2539">
                  <c:v>1020</c:v>
                </c:pt>
                <c:pt idx="2540">
                  <c:v>1020</c:v>
                </c:pt>
                <c:pt idx="2541">
                  <c:v>1010</c:v>
                </c:pt>
                <c:pt idx="2542">
                  <c:v>1020</c:v>
                </c:pt>
                <c:pt idx="2543">
                  <c:v>1020</c:v>
                </c:pt>
                <c:pt idx="2544">
                  <c:v>1020</c:v>
                </c:pt>
                <c:pt idx="2545">
                  <c:v>1020</c:v>
                </c:pt>
                <c:pt idx="2546">
                  <c:v>1020</c:v>
                </c:pt>
                <c:pt idx="2547">
                  <c:v>1020</c:v>
                </c:pt>
                <c:pt idx="2548">
                  <c:v>1020</c:v>
                </c:pt>
                <c:pt idx="2549">
                  <c:v>1020</c:v>
                </c:pt>
                <c:pt idx="2550">
                  <c:v>1020</c:v>
                </c:pt>
                <c:pt idx="2551">
                  <c:v>1020</c:v>
                </c:pt>
                <c:pt idx="2552">
                  <c:v>1020</c:v>
                </c:pt>
                <c:pt idx="2553">
                  <c:v>1020</c:v>
                </c:pt>
                <c:pt idx="2554">
                  <c:v>1020</c:v>
                </c:pt>
                <c:pt idx="2555">
                  <c:v>1020</c:v>
                </c:pt>
                <c:pt idx="2556">
                  <c:v>1020</c:v>
                </c:pt>
                <c:pt idx="2557">
                  <c:v>1030</c:v>
                </c:pt>
                <c:pt idx="2558">
                  <c:v>1030</c:v>
                </c:pt>
                <c:pt idx="2559">
                  <c:v>1020</c:v>
                </c:pt>
                <c:pt idx="2560">
                  <c:v>1030</c:v>
                </c:pt>
                <c:pt idx="2561">
                  <c:v>1030</c:v>
                </c:pt>
                <c:pt idx="2562">
                  <c:v>1030</c:v>
                </c:pt>
                <c:pt idx="2563">
                  <c:v>1030</c:v>
                </c:pt>
                <c:pt idx="2564">
                  <c:v>1030</c:v>
                </c:pt>
                <c:pt idx="2565">
                  <c:v>1030</c:v>
                </c:pt>
                <c:pt idx="2566">
                  <c:v>1040</c:v>
                </c:pt>
                <c:pt idx="2567">
                  <c:v>1030</c:v>
                </c:pt>
                <c:pt idx="2568">
                  <c:v>1040</c:v>
                </c:pt>
                <c:pt idx="2569">
                  <c:v>1040</c:v>
                </c:pt>
                <c:pt idx="2570">
                  <c:v>1040</c:v>
                </c:pt>
                <c:pt idx="2571">
                  <c:v>1040</c:v>
                </c:pt>
                <c:pt idx="2572">
                  <c:v>1040</c:v>
                </c:pt>
                <c:pt idx="2573">
                  <c:v>1040</c:v>
                </c:pt>
                <c:pt idx="2574">
                  <c:v>1040</c:v>
                </c:pt>
                <c:pt idx="2575">
                  <c:v>1040</c:v>
                </c:pt>
                <c:pt idx="2576">
                  <c:v>1040</c:v>
                </c:pt>
                <c:pt idx="2577">
                  <c:v>1040</c:v>
                </c:pt>
                <c:pt idx="2578">
                  <c:v>1040</c:v>
                </c:pt>
                <c:pt idx="2579">
                  <c:v>1050</c:v>
                </c:pt>
                <c:pt idx="2580">
                  <c:v>1050</c:v>
                </c:pt>
                <c:pt idx="2581">
                  <c:v>1050</c:v>
                </c:pt>
                <c:pt idx="2582">
                  <c:v>1060</c:v>
                </c:pt>
                <c:pt idx="2583">
                  <c:v>1060</c:v>
                </c:pt>
                <c:pt idx="2584">
                  <c:v>1060</c:v>
                </c:pt>
                <c:pt idx="2585">
                  <c:v>1060</c:v>
                </c:pt>
                <c:pt idx="2586">
                  <c:v>1060</c:v>
                </c:pt>
                <c:pt idx="2587">
                  <c:v>1060</c:v>
                </c:pt>
                <c:pt idx="2588">
                  <c:v>1060</c:v>
                </c:pt>
                <c:pt idx="2589">
                  <c:v>1060</c:v>
                </c:pt>
                <c:pt idx="2590">
                  <c:v>1060</c:v>
                </c:pt>
                <c:pt idx="2591">
                  <c:v>1060</c:v>
                </c:pt>
                <c:pt idx="2592">
                  <c:v>1060</c:v>
                </c:pt>
                <c:pt idx="2593">
                  <c:v>1060</c:v>
                </c:pt>
                <c:pt idx="2594">
                  <c:v>1070</c:v>
                </c:pt>
                <c:pt idx="2595">
                  <c:v>1070</c:v>
                </c:pt>
                <c:pt idx="2596">
                  <c:v>1070</c:v>
                </c:pt>
                <c:pt idx="2597">
                  <c:v>1070</c:v>
                </c:pt>
                <c:pt idx="2598">
                  <c:v>1070</c:v>
                </c:pt>
                <c:pt idx="2599">
                  <c:v>1080</c:v>
                </c:pt>
                <c:pt idx="2600">
                  <c:v>1080</c:v>
                </c:pt>
                <c:pt idx="2601">
                  <c:v>1080</c:v>
                </c:pt>
                <c:pt idx="2602">
                  <c:v>1080</c:v>
                </c:pt>
                <c:pt idx="2603">
                  <c:v>1080</c:v>
                </c:pt>
                <c:pt idx="2604">
                  <c:v>1080</c:v>
                </c:pt>
                <c:pt idx="2605">
                  <c:v>1080</c:v>
                </c:pt>
                <c:pt idx="2606">
                  <c:v>1080</c:v>
                </c:pt>
                <c:pt idx="2607">
                  <c:v>1080</c:v>
                </c:pt>
                <c:pt idx="2608">
                  <c:v>1080</c:v>
                </c:pt>
                <c:pt idx="2609">
                  <c:v>1080</c:v>
                </c:pt>
                <c:pt idx="2610">
                  <c:v>1080</c:v>
                </c:pt>
                <c:pt idx="2611">
                  <c:v>1080</c:v>
                </c:pt>
                <c:pt idx="2612">
                  <c:v>1090</c:v>
                </c:pt>
                <c:pt idx="2613">
                  <c:v>1090</c:v>
                </c:pt>
                <c:pt idx="2614">
                  <c:v>1090</c:v>
                </c:pt>
                <c:pt idx="2615">
                  <c:v>1090</c:v>
                </c:pt>
                <c:pt idx="2616">
                  <c:v>1090</c:v>
                </c:pt>
                <c:pt idx="2617">
                  <c:v>1090</c:v>
                </c:pt>
                <c:pt idx="2618">
                  <c:v>1090</c:v>
                </c:pt>
                <c:pt idx="2619">
                  <c:v>1090</c:v>
                </c:pt>
                <c:pt idx="2620">
                  <c:v>1090</c:v>
                </c:pt>
                <c:pt idx="2621">
                  <c:v>1090</c:v>
                </c:pt>
                <c:pt idx="2622">
                  <c:v>1090</c:v>
                </c:pt>
                <c:pt idx="2623">
                  <c:v>1090</c:v>
                </c:pt>
                <c:pt idx="2624">
                  <c:v>1090</c:v>
                </c:pt>
                <c:pt idx="2625">
                  <c:v>1090</c:v>
                </c:pt>
                <c:pt idx="2626">
                  <c:v>1090</c:v>
                </c:pt>
                <c:pt idx="2627">
                  <c:v>1090</c:v>
                </c:pt>
                <c:pt idx="2628">
                  <c:v>1090</c:v>
                </c:pt>
                <c:pt idx="2629">
                  <c:v>1090</c:v>
                </c:pt>
                <c:pt idx="2630">
                  <c:v>1090</c:v>
                </c:pt>
                <c:pt idx="2631">
                  <c:v>1090</c:v>
                </c:pt>
                <c:pt idx="2632">
                  <c:v>1090</c:v>
                </c:pt>
                <c:pt idx="2633">
                  <c:v>1090</c:v>
                </c:pt>
                <c:pt idx="2634">
                  <c:v>1090</c:v>
                </c:pt>
                <c:pt idx="2635">
                  <c:v>1090</c:v>
                </c:pt>
                <c:pt idx="2636">
                  <c:v>1080</c:v>
                </c:pt>
                <c:pt idx="2637">
                  <c:v>1090</c:v>
                </c:pt>
                <c:pt idx="2638">
                  <c:v>1090</c:v>
                </c:pt>
                <c:pt idx="2639">
                  <c:v>1090</c:v>
                </c:pt>
                <c:pt idx="2640">
                  <c:v>1080</c:v>
                </c:pt>
                <c:pt idx="2641">
                  <c:v>1080</c:v>
                </c:pt>
                <c:pt idx="2642">
                  <c:v>1080</c:v>
                </c:pt>
                <c:pt idx="2643">
                  <c:v>1080</c:v>
                </c:pt>
                <c:pt idx="2644">
                  <c:v>1080</c:v>
                </c:pt>
                <c:pt idx="2645">
                  <c:v>1080</c:v>
                </c:pt>
                <c:pt idx="2646">
                  <c:v>1080</c:v>
                </c:pt>
                <c:pt idx="2647">
                  <c:v>1080</c:v>
                </c:pt>
                <c:pt idx="2648">
                  <c:v>1080</c:v>
                </c:pt>
                <c:pt idx="2649">
                  <c:v>1080</c:v>
                </c:pt>
                <c:pt idx="2650">
                  <c:v>1070</c:v>
                </c:pt>
                <c:pt idx="2651">
                  <c:v>1070</c:v>
                </c:pt>
                <c:pt idx="2652">
                  <c:v>1070</c:v>
                </c:pt>
                <c:pt idx="2653">
                  <c:v>1070</c:v>
                </c:pt>
                <c:pt idx="2654">
                  <c:v>1070</c:v>
                </c:pt>
                <c:pt idx="2655">
                  <c:v>1070</c:v>
                </c:pt>
                <c:pt idx="2656">
                  <c:v>1070</c:v>
                </c:pt>
                <c:pt idx="2657">
                  <c:v>1070</c:v>
                </c:pt>
                <c:pt idx="2658">
                  <c:v>1070</c:v>
                </c:pt>
                <c:pt idx="2659">
                  <c:v>1070</c:v>
                </c:pt>
                <c:pt idx="2660">
                  <c:v>1060</c:v>
                </c:pt>
                <c:pt idx="2661">
                  <c:v>1060</c:v>
                </c:pt>
                <c:pt idx="2662">
                  <c:v>1060</c:v>
                </c:pt>
                <c:pt idx="2663">
                  <c:v>1060</c:v>
                </c:pt>
                <c:pt idx="2664">
                  <c:v>1060</c:v>
                </c:pt>
                <c:pt idx="2665">
                  <c:v>1060</c:v>
                </c:pt>
                <c:pt idx="2666">
                  <c:v>1060</c:v>
                </c:pt>
                <c:pt idx="2667">
                  <c:v>1060</c:v>
                </c:pt>
                <c:pt idx="2668">
                  <c:v>1060</c:v>
                </c:pt>
                <c:pt idx="2669">
                  <c:v>1060</c:v>
                </c:pt>
                <c:pt idx="2670">
                  <c:v>1060</c:v>
                </c:pt>
                <c:pt idx="2671">
                  <c:v>1060</c:v>
                </c:pt>
                <c:pt idx="2672">
                  <c:v>1060</c:v>
                </c:pt>
                <c:pt idx="2673">
                  <c:v>1060</c:v>
                </c:pt>
                <c:pt idx="2674">
                  <c:v>1060</c:v>
                </c:pt>
                <c:pt idx="2675">
                  <c:v>1060</c:v>
                </c:pt>
                <c:pt idx="2676">
                  <c:v>1060</c:v>
                </c:pt>
                <c:pt idx="2677">
                  <c:v>1060</c:v>
                </c:pt>
                <c:pt idx="2678">
                  <c:v>1060</c:v>
                </c:pt>
                <c:pt idx="2679">
                  <c:v>1060</c:v>
                </c:pt>
                <c:pt idx="2680">
                  <c:v>1060</c:v>
                </c:pt>
                <c:pt idx="2681">
                  <c:v>1060</c:v>
                </c:pt>
                <c:pt idx="2682">
                  <c:v>1060</c:v>
                </c:pt>
                <c:pt idx="2683">
                  <c:v>1060</c:v>
                </c:pt>
                <c:pt idx="2684">
                  <c:v>1060</c:v>
                </c:pt>
                <c:pt idx="2685">
                  <c:v>1060</c:v>
                </c:pt>
                <c:pt idx="2686">
                  <c:v>1060</c:v>
                </c:pt>
                <c:pt idx="2687">
                  <c:v>1060</c:v>
                </c:pt>
                <c:pt idx="2688">
                  <c:v>1060</c:v>
                </c:pt>
                <c:pt idx="2689">
                  <c:v>1060</c:v>
                </c:pt>
                <c:pt idx="2690">
                  <c:v>1050</c:v>
                </c:pt>
                <c:pt idx="2691">
                  <c:v>1060</c:v>
                </c:pt>
                <c:pt idx="2692">
                  <c:v>1050</c:v>
                </c:pt>
                <c:pt idx="2693">
                  <c:v>1050</c:v>
                </c:pt>
                <c:pt idx="2694">
                  <c:v>1050</c:v>
                </c:pt>
                <c:pt idx="2695">
                  <c:v>1050</c:v>
                </c:pt>
                <c:pt idx="2696">
                  <c:v>1050</c:v>
                </c:pt>
                <c:pt idx="2697">
                  <c:v>1050</c:v>
                </c:pt>
                <c:pt idx="2698">
                  <c:v>1050</c:v>
                </c:pt>
                <c:pt idx="2699">
                  <c:v>1060</c:v>
                </c:pt>
                <c:pt idx="2700">
                  <c:v>1050</c:v>
                </c:pt>
                <c:pt idx="2701">
                  <c:v>1050</c:v>
                </c:pt>
                <c:pt idx="2702">
                  <c:v>1050</c:v>
                </c:pt>
                <c:pt idx="2703">
                  <c:v>1050</c:v>
                </c:pt>
                <c:pt idx="2704">
                  <c:v>1050</c:v>
                </c:pt>
                <c:pt idx="2705">
                  <c:v>1050</c:v>
                </c:pt>
                <c:pt idx="2706">
                  <c:v>1050</c:v>
                </c:pt>
                <c:pt idx="2707">
                  <c:v>1050</c:v>
                </c:pt>
                <c:pt idx="2708">
                  <c:v>1050</c:v>
                </c:pt>
                <c:pt idx="2709">
                  <c:v>1050</c:v>
                </c:pt>
                <c:pt idx="2710">
                  <c:v>1050</c:v>
                </c:pt>
                <c:pt idx="2711">
                  <c:v>1050</c:v>
                </c:pt>
                <c:pt idx="2712">
                  <c:v>1050</c:v>
                </c:pt>
                <c:pt idx="2713">
                  <c:v>1050</c:v>
                </c:pt>
                <c:pt idx="2714">
                  <c:v>1050</c:v>
                </c:pt>
                <c:pt idx="2715">
                  <c:v>1050</c:v>
                </c:pt>
                <c:pt idx="2716">
                  <c:v>1050</c:v>
                </c:pt>
                <c:pt idx="2717">
                  <c:v>1050</c:v>
                </c:pt>
                <c:pt idx="2718">
                  <c:v>1050</c:v>
                </c:pt>
                <c:pt idx="2719">
                  <c:v>1050</c:v>
                </c:pt>
                <c:pt idx="2720">
                  <c:v>1050</c:v>
                </c:pt>
                <c:pt idx="2721">
                  <c:v>1050</c:v>
                </c:pt>
                <c:pt idx="2722">
                  <c:v>1050</c:v>
                </c:pt>
                <c:pt idx="2723">
                  <c:v>1050</c:v>
                </c:pt>
                <c:pt idx="2724">
                  <c:v>1050</c:v>
                </c:pt>
                <c:pt idx="2725">
                  <c:v>1050</c:v>
                </c:pt>
                <c:pt idx="2726">
                  <c:v>1050</c:v>
                </c:pt>
                <c:pt idx="2727">
                  <c:v>1050</c:v>
                </c:pt>
                <c:pt idx="2728">
                  <c:v>1050</c:v>
                </c:pt>
                <c:pt idx="2729">
                  <c:v>1050</c:v>
                </c:pt>
                <c:pt idx="2730">
                  <c:v>1050</c:v>
                </c:pt>
                <c:pt idx="2731">
                  <c:v>1050</c:v>
                </c:pt>
                <c:pt idx="2732">
                  <c:v>1050</c:v>
                </c:pt>
                <c:pt idx="2733">
                  <c:v>1050</c:v>
                </c:pt>
                <c:pt idx="2734">
                  <c:v>1040</c:v>
                </c:pt>
                <c:pt idx="2735">
                  <c:v>1040</c:v>
                </c:pt>
                <c:pt idx="2736">
                  <c:v>1040</c:v>
                </c:pt>
                <c:pt idx="2737">
                  <c:v>1040</c:v>
                </c:pt>
                <c:pt idx="2738">
                  <c:v>1040</c:v>
                </c:pt>
                <c:pt idx="2739">
                  <c:v>1040</c:v>
                </c:pt>
                <c:pt idx="2740">
                  <c:v>1040</c:v>
                </c:pt>
                <c:pt idx="2741">
                  <c:v>1040</c:v>
                </c:pt>
                <c:pt idx="2742">
                  <c:v>1040</c:v>
                </c:pt>
                <c:pt idx="2743">
                  <c:v>1040</c:v>
                </c:pt>
                <c:pt idx="2744">
                  <c:v>1040</c:v>
                </c:pt>
                <c:pt idx="2745">
                  <c:v>1040</c:v>
                </c:pt>
                <c:pt idx="2746">
                  <c:v>1040</c:v>
                </c:pt>
                <c:pt idx="2747">
                  <c:v>1040</c:v>
                </c:pt>
                <c:pt idx="2748">
                  <c:v>1040</c:v>
                </c:pt>
                <c:pt idx="2749">
                  <c:v>1040</c:v>
                </c:pt>
                <c:pt idx="2750">
                  <c:v>1040</c:v>
                </c:pt>
                <c:pt idx="2751">
                  <c:v>1040</c:v>
                </c:pt>
                <c:pt idx="2752">
                  <c:v>1040</c:v>
                </c:pt>
                <c:pt idx="2753">
                  <c:v>1040</c:v>
                </c:pt>
                <c:pt idx="2754">
                  <c:v>1040</c:v>
                </c:pt>
                <c:pt idx="2755">
                  <c:v>1040</c:v>
                </c:pt>
                <c:pt idx="2756">
                  <c:v>1040</c:v>
                </c:pt>
                <c:pt idx="2757">
                  <c:v>1040</c:v>
                </c:pt>
                <c:pt idx="2758">
                  <c:v>1040</c:v>
                </c:pt>
                <c:pt idx="2759">
                  <c:v>1040</c:v>
                </c:pt>
                <c:pt idx="2760">
                  <c:v>1040</c:v>
                </c:pt>
                <c:pt idx="2761">
                  <c:v>1040</c:v>
                </c:pt>
                <c:pt idx="2762">
                  <c:v>1040</c:v>
                </c:pt>
                <c:pt idx="2763">
                  <c:v>1040</c:v>
                </c:pt>
                <c:pt idx="2764">
                  <c:v>1040</c:v>
                </c:pt>
                <c:pt idx="2765">
                  <c:v>1040</c:v>
                </c:pt>
                <c:pt idx="2766">
                  <c:v>1040</c:v>
                </c:pt>
                <c:pt idx="2767">
                  <c:v>1040</c:v>
                </c:pt>
                <c:pt idx="2768">
                  <c:v>1040</c:v>
                </c:pt>
                <c:pt idx="2769">
                  <c:v>1040</c:v>
                </c:pt>
                <c:pt idx="2770">
                  <c:v>1040</c:v>
                </c:pt>
                <c:pt idx="2771">
                  <c:v>1040</c:v>
                </c:pt>
                <c:pt idx="2772">
                  <c:v>1040</c:v>
                </c:pt>
                <c:pt idx="2773">
                  <c:v>1030</c:v>
                </c:pt>
                <c:pt idx="2774">
                  <c:v>1030</c:v>
                </c:pt>
                <c:pt idx="2775">
                  <c:v>1030</c:v>
                </c:pt>
                <c:pt idx="2776">
                  <c:v>1030</c:v>
                </c:pt>
                <c:pt idx="2777">
                  <c:v>1030</c:v>
                </c:pt>
                <c:pt idx="2778">
                  <c:v>1030</c:v>
                </c:pt>
                <c:pt idx="2779">
                  <c:v>1030</c:v>
                </c:pt>
                <c:pt idx="2780">
                  <c:v>1040</c:v>
                </c:pt>
                <c:pt idx="2781">
                  <c:v>1030</c:v>
                </c:pt>
                <c:pt idx="2782">
                  <c:v>1030</c:v>
                </c:pt>
                <c:pt idx="2783">
                  <c:v>1030</c:v>
                </c:pt>
                <c:pt idx="2784">
                  <c:v>1030</c:v>
                </c:pt>
                <c:pt idx="2785">
                  <c:v>1030</c:v>
                </c:pt>
                <c:pt idx="2786">
                  <c:v>1030</c:v>
                </c:pt>
                <c:pt idx="2787">
                  <c:v>1030</c:v>
                </c:pt>
                <c:pt idx="2788">
                  <c:v>1030</c:v>
                </c:pt>
                <c:pt idx="2789">
                  <c:v>1030</c:v>
                </c:pt>
                <c:pt idx="2790">
                  <c:v>1030</c:v>
                </c:pt>
                <c:pt idx="2791">
                  <c:v>1030</c:v>
                </c:pt>
                <c:pt idx="2792">
                  <c:v>1030</c:v>
                </c:pt>
                <c:pt idx="2793">
                  <c:v>1030</c:v>
                </c:pt>
                <c:pt idx="2794">
                  <c:v>1030</c:v>
                </c:pt>
                <c:pt idx="2795">
                  <c:v>1030</c:v>
                </c:pt>
                <c:pt idx="2796">
                  <c:v>1020</c:v>
                </c:pt>
                <c:pt idx="2797">
                  <c:v>1020</c:v>
                </c:pt>
                <c:pt idx="2798">
                  <c:v>1020</c:v>
                </c:pt>
                <c:pt idx="2799">
                  <c:v>1030</c:v>
                </c:pt>
                <c:pt idx="2800">
                  <c:v>1030</c:v>
                </c:pt>
                <c:pt idx="2801">
                  <c:v>1030</c:v>
                </c:pt>
                <c:pt idx="2802">
                  <c:v>1030</c:v>
                </c:pt>
                <c:pt idx="2803">
                  <c:v>1030</c:v>
                </c:pt>
                <c:pt idx="2804">
                  <c:v>1020</c:v>
                </c:pt>
                <c:pt idx="2805">
                  <c:v>1020</c:v>
                </c:pt>
                <c:pt idx="2806">
                  <c:v>1020</c:v>
                </c:pt>
                <c:pt idx="2807">
                  <c:v>1030</c:v>
                </c:pt>
                <c:pt idx="2808">
                  <c:v>1030</c:v>
                </c:pt>
                <c:pt idx="2809">
                  <c:v>1030</c:v>
                </c:pt>
                <c:pt idx="2810">
                  <c:v>1030</c:v>
                </c:pt>
                <c:pt idx="2811">
                  <c:v>1020</c:v>
                </c:pt>
                <c:pt idx="2812">
                  <c:v>1020</c:v>
                </c:pt>
                <c:pt idx="2813">
                  <c:v>1020</c:v>
                </c:pt>
                <c:pt idx="2814">
                  <c:v>1020</c:v>
                </c:pt>
                <c:pt idx="2815">
                  <c:v>1020</c:v>
                </c:pt>
                <c:pt idx="2816">
                  <c:v>1030</c:v>
                </c:pt>
                <c:pt idx="2817">
                  <c:v>1030</c:v>
                </c:pt>
                <c:pt idx="2818">
                  <c:v>1030</c:v>
                </c:pt>
                <c:pt idx="2819">
                  <c:v>1020</c:v>
                </c:pt>
                <c:pt idx="2820">
                  <c:v>1030</c:v>
                </c:pt>
                <c:pt idx="2821">
                  <c:v>1030</c:v>
                </c:pt>
                <c:pt idx="2822">
                  <c:v>1020</c:v>
                </c:pt>
                <c:pt idx="2823">
                  <c:v>1020</c:v>
                </c:pt>
                <c:pt idx="2824">
                  <c:v>1020</c:v>
                </c:pt>
                <c:pt idx="2825">
                  <c:v>1020</c:v>
                </c:pt>
                <c:pt idx="2826">
                  <c:v>1020</c:v>
                </c:pt>
                <c:pt idx="2827">
                  <c:v>1020</c:v>
                </c:pt>
                <c:pt idx="2828">
                  <c:v>1020</c:v>
                </c:pt>
                <c:pt idx="2829">
                  <c:v>1020</c:v>
                </c:pt>
                <c:pt idx="2830">
                  <c:v>1020</c:v>
                </c:pt>
                <c:pt idx="2831">
                  <c:v>1020</c:v>
                </c:pt>
                <c:pt idx="2832">
                  <c:v>1020</c:v>
                </c:pt>
                <c:pt idx="2833">
                  <c:v>1020</c:v>
                </c:pt>
                <c:pt idx="2834">
                  <c:v>1020</c:v>
                </c:pt>
                <c:pt idx="2835">
                  <c:v>1020</c:v>
                </c:pt>
                <c:pt idx="2836">
                  <c:v>1020</c:v>
                </c:pt>
                <c:pt idx="2837">
                  <c:v>1020</c:v>
                </c:pt>
                <c:pt idx="2838">
                  <c:v>1020</c:v>
                </c:pt>
                <c:pt idx="2839">
                  <c:v>1020</c:v>
                </c:pt>
                <c:pt idx="2840">
                  <c:v>1020</c:v>
                </c:pt>
                <c:pt idx="2841">
                  <c:v>1020</c:v>
                </c:pt>
                <c:pt idx="2842">
                  <c:v>1020</c:v>
                </c:pt>
                <c:pt idx="2843">
                  <c:v>1020</c:v>
                </c:pt>
                <c:pt idx="2844">
                  <c:v>1020</c:v>
                </c:pt>
                <c:pt idx="2845">
                  <c:v>1020</c:v>
                </c:pt>
                <c:pt idx="2846">
                  <c:v>1010</c:v>
                </c:pt>
                <c:pt idx="2847">
                  <c:v>1020</c:v>
                </c:pt>
                <c:pt idx="2848">
                  <c:v>1010</c:v>
                </c:pt>
                <c:pt idx="2849">
                  <c:v>1020</c:v>
                </c:pt>
                <c:pt idx="2850">
                  <c:v>1020</c:v>
                </c:pt>
                <c:pt idx="2851">
                  <c:v>1020</c:v>
                </c:pt>
                <c:pt idx="2852">
                  <c:v>1020</c:v>
                </c:pt>
                <c:pt idx="2853">
                  <c:v>1020</c:v>
                </c:pt>
                <c:pt idx="2854">
                  <c:v>1020</c:v>
                </c:pt>
                <c:pt idx="2855">
                  <c:v>1020</c:v>
                </c:pt>
                <c:pt idx="2856">
                  <c:v>1020</c:v>
                </c:pt>
                <c:pt idx="2857">
                  <c:v>1020</c:v>
                </c:pt>
                <c:pt idx="2858">
                  <c:v>1020</c:v>
                </c:pt>
                <c:pt idx="2859">
                  <c:v>1020</c:v>
                </c:pt>
                <c:pt idx="2860">
                  <c:v>1020</c:v>
                </c:pt>
                <c:pt idx="2861">
                  <c:v>1020</c:v>
                </c:pt>
                <c:pt idx="2862">
                  <c:v>1010</c:v>
                </c:pt>
                <c:pt idx="2863">
                  <c:v>1020</c:v>
                </c:pt>
                <c:pt idx="2864">
                  <c:v>1010</c:v>
                </c:pt>
                <c:pt idx="2865">
                  <c:v>1020</c:v>
                </c:pt>
                <c:pt idx="2866">
                  <c:v>1020</c:v>
                </c:pt>
                <c:pt idx="2867">
                  <c:v>1020</c:v>
                </c:pt>
                <c:pt idx="2868">
                  <c:v>1020</c:v>
                </c:pt>
                <c:pt idx="2869">
                  <c:v>1020</c:v>
                </c:pt>
                <c:pt idx="2870">
                  <c:v>1010</c:v>
                </c:pt>
                <c:pt idx="2871">
                  <c:v>1020</c:v>
                </c:pt>
                <c:pt idx="2872">
                  <c:v>1010</c:v>
                </c:pt>
                <c:pt idx="2873">
                  <c:v>1010</c:v>
                </c:pt>
                <c:pt idx="2874">
                  <c:v>1020</c:v>
                </c:pt>
                <c:pt idx="2875">
                  <c:v>1020</c:v>
                </c:pt>
                <c:pt idx="2876">
                  <c:v>1010</c:v>
                </c:pt>
                <c:pt idx="2877">
                  <c:v>1020</c:v>
                </c:pt>
                <c:pt idx="2878">
                  <c:v>1010</c:v>
                </c:pt>
                <c:pt idx="2879">
                  <c:v>1020</c:v>
                </c:pt>
                <c:pt idx="2880">
                  <c:v>1020</c:v>
                </c:pt>
                <c:pt idx="2881">
                  <c:v>1020</c:v>
                </c:pt>
                <c:pt idx="2882">
                  <c:v>1020</c:v>
                </c:pt>
                <c:pt idx="2883">
                  <c:v>1010</c:v>
                </c:pt>
                <c:pt idx="2884">
                  <c:v>1010</c:v>
                </c:pt>
                <c:pt idx="2885">
                  <c:v>1010</c:v>
                </c:pt>
                <c:pt idx="2886">
                  <c:v>1010</c:v>
                </c:pt>
                <c:pt idx="2887">
                  <c:v>1020</c:v>
                </c:pt>
                <c:pt idx="2888">
                  <c:v>1010</c:v>
                </c:pt>
                <c:pt idx="2889">
                  <c:v>1010</c:v>
                </c:pt>
                <c:pt idx="2890">
                  <c:v>1010</c:v>
                </c:pt>
                <c:pt idx="2891">
                  <c:v>1010</c:v>
                </c:pt>
                <c:pt idx="2892">
                  <c:v>1010</c:v>
                </c:pt>
                <c:pt idx="2893">
                  <c:v>1010</c:v>
                </c:pt>
                <c:pt idx="2894">
                  <c:v>1010</c:v>
                </c:pt>
                <c:pt idx="2895">
                  <c:v>1020</c:v>
                </c:pt>
                <c:pt idx="2896">
                  <c:v>1020</c:v>
                </c:pt>
                <c:pt idx="2897">
                  <c:v>1010</c:v>
                </c:pt>
                <c:pt idx="2898">
                  <c:v>1010</c:v>
                </c:pt>
                <c:pt idx="2899">
                  <c:v>1010</c:v>
                </c:pt>
                <c:pt idx="2900">
                  <c:v>1010</c:v>
                </c:pt>
                <c:pt idx="2901">
                  <c:v>1010</c:v>
                </c:pt>
                <c:pt idx="2902">
                  <c:v>1010</c:v>
                </c:pt>
                <c:pt idx="2903">
                  <c:v>1010</c:v>
                </c:pt>
                <c:pt idx="2904">
                  <c:v>1010</c:v>
                </c:pt>
                <c:pt idx="2905">
                  <c:v>1010</c:v>
                </c:pt>
                <c:pt idx="2906">
                  <c:v>1010</c:v>
                </c:pt>
                <c:pt idx="2907">
                  <c:v>1010</c:v>
                </c:pt>
                <c:pt idx="2908">
                  <c:v>1010</c:v>
                </c:pt>
                <c:pt idx="2909">
                  <c:v>1010</c:v>
                </c:pt>
                <c:pt idx="2910">
                  <c:v>1010</c:v>
                </c:pt>
                <c:pt idx="2911">
                  <c:v>1010</c:v>
                </c:pt>
                <c:pt idx="2912">
                  <c:v>1010</c:v>
                </c:pt>
                <c:pt idx="2913">
                  <c:v>1010</c:v>
                </c:pt>
                <c:pt idx="2914">
                  <c:v>1010</c:v>
                </c:pt>
                <c:pt idx="2915">
                  <c:v>1010</c:v>
                </c:pt>
                <c:pt idx="2916">
                  <c:v>1010</c:v>
                </c:pt>
                <c:pt idx="2917">
                  <c:v>1010</c:v>
                </c:pt>
                <c:pt idx="2918">
                  <c:v>1010</c:v>
                </c:pt>
                <c:pt idx="2919">
                  <c:v>1010</c:v>
                </c:pt>
                <c:pt idx="2920">
                  <c:v>1010</c:v>
                </c:pt>
                <c:pt idx="2921">
                  <c:v>1010</c:v>
                </c:pt>
                <c:pt idx="2922">
                  <c:v>1010</c:v>
                </c:pt>
                <c:pt idx="2923">
                  <c:v>1010</c:v>
                </c:pt>
                <c:pt idx="2924">
                  <c:v>1010</c:v>
                </c:pt>
                <c:pt idx="2925">
                  <c:v>1010</c:v>
                </c:pt>
                <c:pt idx="2926">
                  <c:v>1010</c:v>
                </c:pt>
                <c:pt idx="2927">
                  <c:v>1010</c:v>
                </c:pt>
                <c:pt idx="2928">
                  <c:v>1010</c:v>
                </c:pt>
                <c:pt idx="2929">
                  <c:v>1010</c:v>
                </c:pt>
                <c:pt idx="2930">
                  <c:v>1010</c:v>
                </c:pt>
                <c:pt idx="2931">
                  <c:v>1010</c:v>
                </c:pt>
                <c:pt idx="2932">
                  <c:v>1010</c:v>
                </c:pt>
                <c:pt idx="2933">
                  <c:v>1010</c:v>
                </c:pt>
                <c:pt idx="2934">
                  <c:v>1010</c:v>
                </c:pt>
                <c:pt idx="2935">
                  <c:v>1010</c:v>
                </c:pt>
                <c:pt idx="2936">
                  <c:v>1010</c:v>
                </c:pt>
                <c:pt idx="2937">
                  <c:v>1010</c:v>
                </c:pt>
                <c:pt idx="2938">
                  <c:v>1010</c:v>
                </c:pt>
                <c:pt idx="2939">
                  <c:v>1010</c:v>
                </c:pt>
                <c:pt idx="2940">
                  <c:v>1010</c:v>
                </c:pt>
                <c:pt idx="2941">
                  <c:v>1010</c:v>
                </c:pt>
                <c:pt idx="2942">
                  <c:v>1010</c:v>
                </c:pt>
                <c:pt idx="2943">
                  <c:v>1010</c:v>
                </c:pt>
                <c:pt idx="2944">
                  <c:v>1010</c:v>
                </c:pt>
                <c:pt idx="2945">
                  <c:v>1010</c:v>
                </c:pt>
                <c:pt idx="2946">
                  <c:v>1010</c:v>
                </c:pt>
                <c:pt idx="2947">
                  <c:v>1010</c:v>
                </c:pt>
                <c:pt idx="2948">
                  <c:v>1010</c:v>
                </c:pt>
                <c:pt idx="2949">
                  <c:v>1010</c:v>
                </c:pt>
                <c:pt idx="2950">
                  <c:v>1010</c:v>
                </c:pt>
                <c:pt idx="2951">
                  <c:v>1010</c:v>
                </c:pt>
                <c:pt idx="2952">
                  <c:v>1010</c:v>
                </c:pt>
                <c:pt idx="2953">
                  <c:v>1010</c:v>
                </c:pt>
                <c:pt idx="2954">
                  <c:v>1010</c:v>
                </c:pt>
                <c:pt idx="2955">
                  <c:v>1010</c:v>
                </c:pt>
                <c:pt idx="2956">
                  <c:v>1010</c:v>
                </c:pt>
                <c:pt idx="2957">
                  <c:v>1010</c:v>
                </c:pt>
                <c:pt idx="2958">
                  <c:v>1010</c:v>
                </c:pt>
                <c:pt idx="2959">
                  <c:v>1010</c:v>
                </c:pt>
                <c:pt idx="2960">
                  <c:v>1010</c:v>
                </c:pt>
                <c:pt idx="2961">
                  <c:v>1010</c:v>
                </c:pt>
                <c:pt idx="2962">
                  <c:v>1010</c:v>
                </c:pt>
                <c:pt idx="2963">
                  <c:v>1010</c:v>
                </c:pt>
                <c:pt idx="2964">
                  <c:v>1010</c:v>
                </c:pt>
                <c:pt idx="2965">
                  <c:v>1010</c:v>
                </c:pt>
                <c:pt idx="2966">
                  <c:v>1010</c:v>
                </c:pt>
                <c:pt idx="2967">
                  <c:v>1010</c:v>
                </c:pt>
                <c:pt idx="2968">
                  <c:v>1010</c:v>
                </c:pt>
                <c:pt idx="2969">
                  <c:v>1010</c:v>
                </c:pt>
                <c:pt idx="2970">
                  <c:v>1010</c:v>
                </c:pt>
                <c:pt idx="2971">
                  <c:v>1010</c:v>
                </c:pt>
                <c:pt idx="2972">
                  <c:v>1010</c:v>
                </c:pt>
                <c:pt idx="2973">
                  <c:v>1010</c:v>
                </c:pt>
                <c:pt idx="2974">
                  <c:v>1010</c:v>
                </c:pt>
                <c:pt idx="2975">
                  <c:v>1010</c:v>
                </c:pt>
                <c:pt idx="2976">
                  <c:v>1010</c:v>
                </c:pt>
                <c:pt idx="2977">
                  <c:v>1010</c:v>
                </c:pt>
                <c:pt idx="2978">
                  <c:v>1010</c:v>
                </c:pt>
                <c:pt idx="2979">
                  <c:v>1010</c:v>
                </c:pt>
                <c:pt idx="2980">
                  <c:v>1010</c:v>
                </c:pt>
                <c:pt idx="2981">
                  <c:v>1010</c:v>
                </c:pt>
                <c:pt idx="2982">
                  <c:v>1010</c:v>
                </c:pt>
                <c:pt idx="2983">
                  <c:v>1010</c:v>
                </c:pt>
                <c:pt idx="2984">
                  <c:v>1010</c:v>
                </c:pt>
                <c:pt idx="2985">
                  <c:v>1010</c:v>
                </c:pt>
                <c:pt idx="2986">
                  <c:v>1010</c:v>
                </c:pt>
                <c:pt idx="2987">
                  <c:v>1010</c:v>
                </c:pt>
                <c:pt idx="2988">
                  <c:v>1010</c:v>
                </c:pt>
                <c:pt idx="2989">
                  <c:v>1010</c:v>
                </c:pt>
                <c:pt idx="2990">
                  <c:v>1010</c:v>
                </c:pt>
                <c:pt idx="2991">
                  <c:v>1010</c:v>
                </c:pt>
                <c:pt idx="2992">
                  <c:v>1010</c:v>
                </c:pt>
                <c:pt idx="2993">
                  <c:v>1010</c:v>
                </c:pt>
                <c:pt idx="2994">
                  <c:v>1010</c:v>
                </c:pt>
                <c:pt idx="2995">
                  <c:v>1010</c:v>
                </c:pt>
                <c:pt idx="2996">
                  <c:v>1010</c:v>
                </c:pt>
                <c:pt idx="2997">
                  <c:v>1010</c:v>
                </c:pt>
                <c:pt idx="2998">
                  <c:v>1010</c:v>
                </c:pt>
                <c:pt idx="2999">
                  <c:v>1010</c:v>
                </c:pt>
                <c:pt idx="3000">
                  <c:v>1010</c:v>
                </c:pt>
                <c:pt idx="3001">
                  <c:v>1010</c:v>
                </c:pt>
                <c:pt idx="3002">
                  <c:v>1010</c:v>
                </c:pt>
                <c:pt idx="3003">
                  <c:v>1010</c:v>
                </c:pt>
                <c:pt idx="3004">
                  <c:v>1010</c:v>
                </c:pt>
                <c:pt idx="3005">
                  <c:v>1010</c:v>
                </c:pt>
                <c:pt idx="3006">
                  <c:v>1010</c:v>
                </c:pt>
                <c:pt idx="3007">
                  <c:v>1010</c:v>
                </c:pt>
                <c:pt idx="3008">
                  <c:v>1010</c:v>
                </c:pt>
                <c:pt idx="3009">
                  <c:v>1010</c:v>
                </c:pt>
                <c:pt idx="3010">
                  <c:v>1010</c:v>
                </c:pt>
                <c:pt idx="3011">
                  <c:v>1010</c:v>
                </c:pt>
                <c:pt idx="3012">
                  <c:v>1010</c:v>
                </c:pt>
                <c:pt idx="3013">
                  <c:v>1010</c:v>
                </c:pt>
                <c:pt idx="3014">
                  <c:v>1010</c:v>
                </c:pt>
                <c:pt idx="3015">
                  <c:v>1010</c:v>
                </c:pt>
                <c:pt idx="3016">
                  <c:v>1010</c:v>
                </c:pt>
                <c:pt idx="3017">
                  <c:v>1010</c:v>
                </c:pt>
                <c:pt idx="3018">
                  <c:v>1010</c:v>
                </c:pt>
                <c:pt idx="3019">
                  <c:v>1010</c:v>
                </c:pt>
                <c:pt idx="3020">
                  <c:v>1010</c:v>
                </c:pt>
                <c:pt idx="3021">
                  <c:v>1010</c:v>
                </c:pt>
                <c:pt idx="3022">
                  <c:v>1010</c:v>
                </c:pt>
                <c:pt idx="3023">
                  <c:v>1010</c:v>
                </c:pt>
                <c:pt idx="3024">
                  <c:v>1010</c:v>
                </c:pt>
                <c:pt idx="3025">
                  <c:v>1010</c:v>
                </c:pt>
                <c:pt idx="3026">
                  <c:v>1010</c:v>
                </c:pt>
                <c:pt idx="3027">
                  <c:v>1010</c:v>
                </c:pt>
                <c:pt idx="3028">
                  <c:v>1010</c:v>
                </c:pt>
                <c:pt idx="3029">
                  <c:v>1010</c:v>
                </c:pt>
                <c:pt idx="3030">
                  <c:v>1010</c:v>
                </c:pt>
                <c:pt idx="3031">
                  <c:v>1010</c:v>
                </c:pt>
                <c:pt idx="3032">
                  <c:v>1010</c:v>
                </c:pt>
                <c:pt idx="3033">
                  <c:v>1010</c:v>
                </c:pt>
                <c:pt idx="3034">
                  <c:v>1010</c:v>
                </c:pt>
                <c:pt idx="3035">
                  <c:v>1010</c:v>
                </c:pt>
                <c:pt idx="3036">
                  <c:v>1010</c:v>
                </c:pt>
                <c:pt idx="3037">
                  <c:v>1010</c:v>
                </c:pt>
                <c:pt idx="3038">
                  <c:v>1010</c:v>
                </c:pt>
                <c:pt idx="3039">
                  <c:v>1010</c:v>
                </c:pt>
                <c:pt idx="3040">
                  <c:v>1010</c:v>
                </c:pt>
                <c:pt idx="3041">
                  <c:v>1010</c:v>
                </c:pt>
                <c:pt idx="3042">
                  <c:v>1010</c:v>
                </c:pt>
                <c:pt idx="3043">
                  <c:v>1010</c:v>
                </c:pt>
                <c:pt idx="3044">
                  <c:v>1010</c:v>
                </c:pt>
                <c:pt idx="3045">
                  <c:v>1010</c:v>
                </c:pt>
                <c:pt idx="3046">
                  <c:v>1010</c:v>
                </c:pt>
                <c:pt idx="3047">
                  <c:v>1010</c:v>
                </c:pt>
                <c:pt idx="3048">
                  <c:v>1010</c:v>
                </c:pt>
                <c:pt idx="3049">
                  <c:v>1010</c:v>
                </c:pt>
                <c:pt idx="3050">
                  <c:v>1010</c:v>
                </c:pt>
                <c:pt idx="3051">
                  <c:v>1010</c:v>
                </c:pt>
                <c:pt idx="3052">
                  <c:v>1010</c:v>
                </c:pt>
                <c:pt idx="3053">
                  <c:v>1010</c:v>
                </c:pt>
                <c:pt idx="3054">
                  <c:v>1010</c:v>
                </c:pt>
                <c:pt idx="3055">
                  <c:v>1010</c:v>
                </c:pt>
                <c:pt idx="3056">
                  <c:v>1010</c:v>
                </c:pt>
                <c:pt idx="3057">
                  <c:v>1010</c:v>
                </c:pt>
                <c:pt idx="3058">
                  <c:v>1010</c:v>
                </c:pt>
                <c:pt idx="3059">
                  <c:v>1010</c:v>
                </c:pt>
                <c:pt idx="3060">
                  <c:v>1010</c:v>
                </c:pt>
                <c:pt idx="3061">
                  <c:v>1010</c:v>
                </c:pt>
                <c:pt idx="3062">
                  <c:v>1010</c:v>
                </c:pt>
                <c:pt idx="3063">
                  <c:v>1010</c:v>
                </c:pt>
                <c:pt idx="3064">
                  <c:v>1010</c:v>
                </c:pt>
                <c:pt idx="3065">
                  <c:v>1010</c:v>
                </c:pt>
                <c:pt idx="3066">
                  <c:v>1010</c:v>
                </c:pt>
                <c:pt idx="3067">
                  <c:v>1010</c:v>
                </c:pt>
                <c:pt idx="3068">
                  <c:v>1010</c:v>
                </c:pt>
                <c:pt idx="3069">
                  <c:v>1010</c:v>
                </c:pt>
                <c:pt idx="3070">
                  <c:v>1010</c:v>
                </c:pt>
                <c:pt idx="3071">
                  <c:v>1010</c:v>
                </c:pt>
                <c:pt idx="3072">
                  <c:v>1010</c:v>
                </c:pt>
                <c:pt idx="3073">
                  <c:v>1010</c:v>
                </c:pt>
                <c:pt idx="3074">
                  <c:v>1010</c:v>
                </c:pt>
                <c:pt idx="3075">
                  <c:v>1010</c:v>
                </c:pt>
                <c:pt idx="3076">
                  <c:v>1010</c:v>
                </c:pt>
                <c:pt idx="3077">
                  <c:v>1010</c:v>
                </c:pt>
                <c:pt idx="3078">
                  <c:v>1010</c:v>
                </c:pt>
                <c:pt idx="3079">
                  <c:v>1010</c:v>
                </c:pt>
                <c:pt idx="3080">
                  <c:v>1010</c:v>
                </c:pt>
                <c:pt idx="3081">
                  <c:v>1010</c:v>
                </c:pt>
                <c:pt idx="3082">
                  <c:v>1010</c:v>
                </c:pt>
                <c:pt idx="3083">
                  <c:v>1010</c:v>
                </c:pt>
                <c:pt idx="3084">
                  <c:v>1010</c:v>
                </c:pt>
                <c:pt idx="3085">
                  <c:v>1010</c:v>
                </c:pt>
                <c:pt idx="3086">
                  <c:v>1010</c:v>
                </c:pt>
                <c:pt idx="3087">
                  <c:v>1010</c:v>
                </c:pt>
                <c:pt idx="3088">
                  <c:v>1010</c:v>
                </c:pt>
                <c:pt idx="3089">
                  <c:v>1010</c:v>
                </c:pt>
                <c:pt idx="3090">
                  <c:v>1010</c:v>
                </c:pt>
                <c:pt idx="3091">
                  <c:v>1000</c:v>
                </c:pt>
                <c:pt idx="3092">
                  <c:v>1010</c:v>
                </c:pt>
                <c:pt idx="3093">
                  <c:v>1000</c:v>
                </c:pt>
                <c:pt idx="3094">
                  <c:v>1000</c:v>
                </c:pt>
                <c:pt idx="3095">
                  <c:v>1010</c:v>
                </c:pt>
                <c:pt idx="3096">
                  <c:v>1010</c:v>
                </c:pt>
                <c:pt idx="3097">
                  <c:v>1010</c:v>
                </c:pt>
                <c:pt idx="3098">
                  <c:v>1010</c:v>
                </c:pt>
                <c:pt idx="3099">
                  <c:v>1010</c:v>
                </c:pt>
                <c:pt idx="3100">
                  <c:v>1010</c:v>
                </c:pt>
                <c:pt idx="3101">
                  <c:v>1010</c:v>
                </c:pt>
                <c:pt idx="3102">
                  <c:v>1010</c:v>
                </c:pt>
                <c:pt idx="3103">
                  <c:v>1000</c:v>
                </c:pt>
                <c:pt idx="3104">
                  <c:v>1010</c:v>
                </c:pt>
                <c:pt idx="3105">
                  <c:v>1000</c:v>
                </c:pt>
                <c:pt idx="3106">
                  <c:v>1000</c:v>
                </c:pt>
                <c:pt idx="3107">
                  <c:v>1000</c:v>
                </c:pt>
                <c:pt idx="3108">
                  <c:v>1000</c:v>
                </c:pt>
                <c:pt idx="3109">
                  <c:v>1000</c:v>
                </c:pt>
                <c:pt idx="3110">
                  <c:v>1000</c:v>
                </c:pt>
                <c:pt idx="3111">
                  <c:v>1010</c:v>
                </c:pt>
                <c:pt idx="3112">
                  <c:v>1000</c:v>
                </c:pt>
                <c:pt idx="3113">
                  <c:v>1000</c:v>
                </c:pt>
                <c:pt idx="3114">
                  <c:v>1010</c:v>
                </c:pt>
                <c:pt idx="3115">
                  <c:v>1000</c:v>
                </c:pt>
                <c:pt idx="3116">
                  <c:v>1000</c:v>
                </c:pt>
                <c:pt idx="3117">
                  <c:v>1000</c:v>
                </c:pt>
                <c:pt idx="3118">
                  <c:v>1000</c:v>
                </c:pt>
                <c:pt idx="3119">
                  <c:v>995</c:v>
                </c:pt>
                <c:pt idx="3120">
                  <c:v>995</c:v>
                </c:pt>
                <c:pt idx="3121">
                  <c:v>995</c:v>
                </c:pt>
                <c:pt idx="3122">
                  <c:v>1000</c:v>
                </c:pt>
                <c:pt idx="3123">
                  <c:v>1000</c:v>
                </c:pt>
                <c:pt idx="3124">
                  <c:v>1000</c:v>
                </c:pt>
                <c:pt idx="3125">
                  <c:v>1000</c:v>
                </c:pt>
                <c:pt idx="3126">
                  <c:v>1000</c:v>
                </c:pt>
                <c:pt idx="3127">
                  <c:v>1000</c:v>
                </c:pt>
                <c:pt idx="3128">
                  <c:v>995</c:v>
                </c:pt>
                <c:pt idx="3129">
                  <c:v>1000</c:v>
                </c:pt>
                <c:pt idx="3130">
                  <c:v>1000</c:v>
                </c:pt>
                <c:pt idx="3131">
                  <c:v>995</c:v>
                </c:pt>
                <c:pt idx="3132">
                  <c:v>995</c:v>
                </c:pt>
                <c:pt idx="3133">
                  <c:v>1000</c:v>
                </c:pt>
                <c:pt idx="3134">
                  <c:v>1000</c:v>
                </c:pt>
                <c:pt idx="3135">
                  <c:v>995</c:v>
                </c:pt>
                <c:pt idx="3136">
                  <c:v>995</c:v>
                </c:pt>
                <c:pt idx="3137">
                  <c:v>995</c:v>
                </c:pt>
                <c:pt idx="3138">
                  <c:v>995</c:v>
                </c:pt>
                <c:pt idx="3139">
                  <c:v>995</c:v>
                </c:pt>
                <c:pt idx="3140">
                  <c:v>995</c:v>
                </c:pt>
                <c:pt idx="3141">
                  <c:v>995</c:v>
                </c:pt>
                <c:pt idx="3142">
                  <c:v>995</c:v>
                </c:pt>
                <c:pt idx="3143">
                  <c:v>995</c:v>
                </c:pt>
                <c:pt idx="3144">
                  <c:v>995</c:v>
                </c:pt>
                <c:pt idx="3145">
                  <c:v>990</c:v>
                </c:pt>
                <c:pt idx="3146">
                  <c:v>990</c:v>
                </c:pt>
                <c:pt idx="3147">
                  <c:v>985</c:v>
                </c:pt>
                <c:pt idx="3148">
                  <c:v>976</c:v>
                </c:pt>
                <c:pt idx="3149">
                  <c:v>966</c:v>
                </c:pt>
                <c:pt idx="3150">
                  <c:v>956</c:v>
                </c:pt>
                <c:pt idx="3151">
                  <c:v>937</c:v>
                </c:pt>
                <c:pt idx="3152">
                  <c:v>928</c:v>
                </c:pt>
                <c:pt idx="3153">
                  <c:v>909</c:v>
                </c:pt>
                <c:pt idx="3154">
                  <c:v>890</c:v>
                </c:pt>
                <c:pt idx="3155">
                  <c:v>867</c:v>
                </c:pt>
                <c:pt idx="3156">
                  <c:v>849</c:v>
                </c:pt>
                <c:pt idx="3157">
                  <c:v>826</c:v>
                </c:pt>
                <c:pt idx="3158">
                  <c:v>813</c:v>
                </c:pt>
                <c:pt idx="3159">
                  <c:v>795</c:v>
                </c:pt>
                <c:pt idx="3160">
                  <c:v>781</c:v>
                </c:pt>
                <c:pt idx="3161">
                  <c:v>768</c:v>
                </c:pt>
                <c:pt idx="3162">
                  <c:v>755</c:v>
                </c:pt>
                <c:pt idx="3163">
                  <c:v>742</c:v>
                </c:pt>
                <c:pt idx="3164">
                  <c:v>733</c:v>
                </c:pt>
                <c:pt idx="3165">
                  <c:v>729</c:v>
                </c:pt>
                <c:pt idx="3166">
                  <c:v>724</c:v>
                </c:pt>
                <c:pt idx="3167">
                  <c:v>716</c:v>
                </c:pt>
                <c:pt idx="3168">
                  <c:v>712</c:v>
                </c:pt>
                <c:pt idx="3169">
                  <c:v>707</c:v>
                </c:pt>
                <c:pt idx="3170">
                  <c:v>703</c:v>
                </c:pt>
                <c:pt idx="3171">
                  <c:v>699</c:v>
                </c:pt>
                <c:pt idx="3172">
                  <c:v>695</c:v>
                </c:pt>
                <c:pt idx="3173">
                  <c:v>690</c:v>
                </c:pt>
                <c:pt idx="3174">
                  <c:v>690</c:v>
                </c:pt>
                <c:pt idx="3175">
                  <c:v>686</c:v>
                </c:pt>
                <c:pt idx="3176">
                  <c:v>686</c:v>
                </c:pt>
                <c:pt idx="3177">
                  <c:v>686</c:v>
                </c:pt>
                <c:pt idx="3178">
                  <c:v>682</c:v>
                </c:pt>
                <c:pt idx="3179">
                  <c:v>682</c:v>
                </c:pt>
                <c:pt idx="3180">
                  <c:v>682</c:v>
                </c:pt>
                <c:pt idx="3181">
                  <c:v>678</c:v>
                </c:pt>
                <c:pt idx="3182">
                  <c:v>678</c:v>
                </c:pt>
                <c:pt idx="3183">
                  <c:v>674</c:v>
                </c:pt>
                <c:pt idx="3184">
                  <c:v>674</c:v>
                </c:pt>
                <c:pt idx="3185">
                  <c:v>674</c:v>
                </c:pt>
                <c:pt idx="3186">
                  <c:v>674</c:v>
                </c:pt>
                <c:pt idx="3187">
                  <c:v>674</c:v>
                </c:pt>
                <c:pt idx="3188">
                  <c:v>674</c:v>
                </c:pt>
                <c:pt idx="3189">
                  <c:v>670</c:v>
                </c:pt>
                <c:pt idx="3190">
                  <c:v>670</c:v>
                </c:pt>
                <c:pt idx="3191">
                  <c:v>670</c:v>
                </c:pt>
                <c:pt idx="3192">
                  <c:v>670</c:v>
                </c:pt>
                <c:pt idx="3193">
                  <c:v>670</c:v>
                </c:pt>
                <c:pt idx="3194">
                  <c:v>670</c:v>
                </c:pt>
                <c:pt idx="3195">
                  <c:v>666</c:v>
                </c:pt>
                <c:pt idx="3196">
                  <c:v>666</c:v>
                </c:pt>
                <c:pt idx="3197">
                  <c:v>666</c:v>
                </c:pt>
                <c:pt idx="3198">
                  <c:v>666</c:v>
                </c:pt>
                <c:pt idx="3199">
                  <c:v>666</c:v>
                </c:pt>
                <c:pt idx="3200">
                  <c:v>666</c:v>
                </c:pt>
                <c:pt idx="3201">
                  <c:v>666</c:v>
                </c:pt>
                <c:pt idx="3202">
                  <c:v>661</c:v>
                </c:pt>
                <c:pt idx="3203">
                  <c:v>661</c:v>
                </c:pt>
                <c:pt idx="3204">
                  <c:v>661</c:v>
                </c:pt>
                <c:pt idx="3205">
                  <c:v>661</c:v>
                </c:pt>
                <c:pt idx="3206">
                  <c:v>661</c:v>
                </c:pt>
                <c:pt idx="3207">
                  <c:v>661</c:v>
                </c:pt>
                <c:pt idx="3208">
                  <c:v>661</c:v>
                </c:pt>
                <c:pt idx="3209">
                  <c:v>661</c:v>
                </c:pt>
                <c:pt idx="3210">
                  <c:v>661</c:v>
                </c:pt>
                <c:pt idx="3211">
                  <c:v>657</c:v>
                </c:pt>
                <c:pt idx="3212">
                  <c:v>657</c:v>
                </c:pt>
                <c:pt idx="3213">
                  <c:v>657</c:v>
                </c:pt>
                <c:pt idx="3214">
                  <c:v>657</c:v>
                </c:pt>
                <c:pt idx="3215">
                  <c:v>657</c:v>
                </c:pt>
                <c:pt idx="3216">
                  <c:v>657</c:v>
                </c:pt>
                <c:pt idx="3217">
                  <c:v>657</c:v>
                </c:pt>
                <c:pt idx="3218">
                  <c:v>657</c:v>
                </c:pt>
                <c:pt idx="3219">
                  <c:v>653</c:v>
                </c:pt>
                <c:pt idx="3220">
                  <c:v>657</c:v>
                </c:pt>
                <c:pt idx="3221">
                  <c:v>653</c:v>
                </c:pt>
                <c:pt idx="3222">
                  <c:v>653</c:v>
                </c:pt>
                <c:pt idx="3223">
                  <c:v>653</c:v>
                </c:pt>
                <c:pt idx="3224">
                  <c:v>657</c:v>
                </c:pt>
                <c:pt idx="3225">
                  <c:v>657</c:v>
                </c:pt>
                <c:pt idx="3226">
                  <c:v>653</c:v>
                </c:pt>
                <c:pt idx="3227">
                  <c:v>653</c:v>
                </c:pt>
                <c:pt idx="3228">
                  <c:v>653</c:v>
                </c:pt>
                <c:pt idx="3229">
                  <c:v>653</c:v>
                </c:pt>
                <c:pt idx="3230">
                  <c:v>653</c:v>
                </c:pt>
                <c:pt idx="3231">
                  <c:v>653</c:v>
                </c:pt>
                <c:pt idx="3232">
                  <c:v>649</c:v>
                </c:pt>
                <c:pt idx="3233">
                  <c:v>649</c:v>
                </c:pt>
                <c:pt idx="3234">
                  <c:v>645</c:v>
                </c:pt>
                <c:pt idx="3235">
                  <c:v>641</c:v>
                </c:pt>
                <c:pt idx="3236">
                  <c:v>637</c:v>
                </c:pt>
                <c:pt idx="3237">
                  <c:v>633</c:v>
                </c:pt>
                <c:pt idx="3238">
                  <c:v>625</c:v>
                </c:pt>
                <c:pt idx="3239">
                  <c:v>621</c:v>
                </c:pt>
                <c:pt idx="3240">
                  <c:v>612</c:v>
                </c:pt>
                <c:pt idx="3241">
                  <c:v>603</c:v>
                </c:pt>
                <c:pt idx="3242">
                  <c:v>595</c:v>
                </c:pt>
                <c:pt idx="3243">
                  <c:v>586</c:v>
                </c:pt>
                <c:pt idx="3244">
                  <c:v>582</c:v>
                </c:pt>
                <c:pt idx="3245">
                  <c:v>578</c:v>
                </c:pt>
                <c:pt idx="3246">
                  <c:v>574</c:v>
                </c:pt>
                <c:pt idx="3247">
                  <c:v>569</c:v>
                </c:pt>
                <c:pt idx="3248">
                  <c:v>565</c:v>
                </c:pt>
                <c:pt idx="3249">
                  <c:v>561</c:v>
                </c:pt>
                <c:pt idx="3250">
                  <c:v>557</c:v>
                </c:pt>
                <c:pt idx="3251">
                  <c:v>557</c:v>
                </c:pt>
                <c:pt idx="3252">
                  <c:v>553</c:v>
                </c:pt>
                <c:pt idx="3253">
                  <c:v>549</c:v>
                </c:pt>
                <c:pt idx="3254">
                  <c:v>549</c:v>
                </c:pt>
                <c:pt idx="3255">
                  <c:v>549</c:v>
                </c:pt>
                <c:pt idx="3256">
                  <c:v>545</c:v>
                </c:pt>
                <c:pt idx="3257">
                  <c:v>549</c:v>
                </c:pt>
                <c:pt idx="3258">
                  <c:v>549</c:v>
                </c:pt>
                <c:pt idx="3259">
                  <c:v>549</c:v>
                </c:pt>
                <c:pt idx="3260">
                  <c:v>549</c:v>
                </c:pt>
                <c:pt idx="3261">
                  <c:v>553</c:v>
                </c:pt>
                <c:pt idx="3262">
                  <c:v>553</c:v>
                </c:pt>
                <c:pt idx="3263">
                  <c:v>557</c:v>
                </c:pt>
                <c:pt idx="3264">
                  <c:v>557</c:v>
                </c:pt>
                <c:pt idx="3265">
                  <c:v>557</c:v>
                </c:pt>
                <c:pt idx="3266">
                  <c:v>561</c:v>
                </c:pt>
                <c:pt idx="3267">
                  <c:v>561</c:v>
                </c:pt>
                <c:pt idx="3268">
                  <c:v>561</c:v>
                </c:pt>
                <c:pt idx="3269">
                  <c:v>557</c:v>
                </c:pt>
                <c:pt idx="3270">
                  <c:v>557</c:v>
                </c:pt>
                <c:pt idx="3271">
                  <c:v>557</c:v>
                </c:pt>
                <c:pt idx="3272">
                  <c:v>557</c:v>
                </c:pt>
                <c:pt idx="3273">
                  <c:v>557</c:v>
                </c:pt>
                <c:pt idx="3274">
                  <c:v>557</c:v>
                </c:pt>
                <c:pt idx="3275">
                  <c:v>557</c:v>
                </c:pt>
                <c:pt idx="3276">
                  <c:v>557</c:v>
                </c:pt>
                <c:pt idx="3277">
                  <c:v>557</c:v>
                </c:pt>
                <c:pt idx="3278">
                  <c:v>553</c:v>
                </c:pt>
                <c:pt idx="3279">
                  <c:v>553</c:v>
                </c:pt>
                <c:pt idx="3280">
                  <c:v>553</c:v>
                </c:pt>
                <c:pt idx="3281">
                  <c:v>553</c:v>
                </c:pt>
                <c:pt idx="3282">
                  <c:v>553</c:v>
                </c:pt>
                <c:pt idx="3283">
                  <c:v>553</c:v>
                </c:pt>
                <c:pt idx="3284">
                  <c:v>549</c:v>
                </c:pt>
                <c:pt idx="3285">
                  <c:v>553</c:v>
                </c:pt>
                <c:pt idx="3286">
                  <c:v>549</c:v>
                </c:pt>
                <c:pt idx="3287">
                  <c:v>553</c:v>
                </c:pt>
                <c:pt idx="3288">
                  <c:v>549</c:v>
                </c:pt>
                <c:pt idx="3289">
                  <c:v>549</c:v>
                </c:pt>
                <c:pt idx="3290">
                  <c:v>549</c:v>
                </c:pt>
                <c:pt idx="3291">
                  <c:v>549</c:v>
                </c:pt>
                <c:pt idx="3292">
                  <c:v>553</c:v>
                </c:pt>
                <c:pt idx="3293">
                  <c:v>553</c:v>
                </c:pt>
                <c:pt idx="3294">
                  <c:v>553</c:v>
                </c:pt>
                <c:pt idx="3295">
                  <c:v>553</c:v>
                </c:pt>
                <c:pt idx="3296">
                  <c:v>553</c:v>
                </c:pt>
                <c:pt idx="3297">
                  <c:v>557</c:v>
                </c:pt>
                <c:pt idx="3298">
                  <c:v>557</c:v>
                </c:pt>
                <c:pt idx="3299">
                  <c:v>557</c:v>
                </c:pt>
                <c:pt idx="3300">
                  <c:v>557</c:v>
                </c:pt>
                <c:pt idx="3301">
                  <c:v>557</c:v>
                </c:pt>
                <c:pt idx="3302">
                  <c:v>557</c:v>
                </c:pt>
                <c:pt idx="3303">
                  <c:v>561</c:v>
                </c:pt>
                <c:pt idx="3304">
                  <c:v>561</c:v>
                </c:pt>
                <c:pt idx="3305">
                  <c:v>561</c:v>
                </c:pt>
                <c:pt idx="3306">
                  <c:v>561</c:v>
                </c:pt>
                <c:pt idx="3307">
                  <c:v>561</c:v>
                </c:pt>
                <c:pt idx="3308">
                  <c:v>561</c:v>
                </c:pt>
                <c:pt idx="3309">
                  <c:v>565</c:v>
                </c:pt>
                <c:pt idx="3310">
                  <c:v>565</c:v>
                </c:pt>
                <c:pt idx="3311">
                  <c:v>565</c:v>
                </c:pt>
                <c:pt idx="3312">
                  <c:v>565</c:v>
                </c:pt>
                <c:pt idx="3313">
                  <c:v>569</c:v>
                </c:pt>
                <c:pt idx="3314">
                  <c:v>569</c:v>
                </c:pt>
                <c:pt idx="3315">
                  <c:v>569</c:v>
                </c:pt>
                <c:pt idx="3316">
                  <c:v>569</c:v>
                </c:pt>
                <c:pt idx="3317">
                  <c:v>569</c:v>
                </c:pt>
                <c:pt idx="3318">
                  <c:v>569</c:v>
                </c:pt>
                <c:pt idx="3319">
                  <c:v>569</c:v>
                </c:pt>
                <c:pt idx="3320">
                  <c:v>569</c:v>
                </c:pt>
                <c:pt idx="3321">
                  <c:v>569</c:v>
                </c:pt>
                <c:pt idx="3322">
                  <c:v>569</c:v>
                </c:pt>
                <c:pt idx="3323">
                  <c:v>569</c:v>
                </c:pt>
                <c:pt idx="3324">
                  <c:v>569</c:v>
                </c:pt>
                <c:pt idx="3325">
                  <c:v>569</c:v>
                </c:pt>
                <c:pt idx="3326">
                  <c:v>569</c:v>
                </c:pt>
                <c:pt idx="3327">
                  <c:v>569</c:v>
                </c:pt>
                <c:pt idx="3328">
                  <c:v>569</c:v>
                </c:pt>
                <c:pt idx="3329">
                  <c:v>569</c:v>
                </c:pt>
                <c:pt idx="3330">
                  <c:v>569</c:v>
                </c:pt>
                <c:pt idx="3331">
                  <c:v>569</c:v>
                </c:pt>
                <c:pt idx="3332">
                  <c:v>574</c:v>
                </c:pt>
                <c:pt idx="3333">
                  <c:v>578</c:v>
                </c:pt>
                <c:pt idx="3334">
                  <c:v>582</c:v>
                </c:pt>
                <c:pt idx="3335">
                  <c:v>590</c:v>
                </c:pt>
                <c:pt idx="3336">
                  <c:v>599</c:v>
                </c:pt>
                <c:pt idx="3337">
                  <c:v>608</c:v>
                </c:pt>
                <c:pt idx="3338">
                  <c:v>616</c:v>
                </c:pt>
                <c:pt idx="3339">
                  <c:v>625</c:v>
                </c:pt>
                <c:pt idx="3340">
                  <c:v>633</c:v>
                </c:pt>
                <c:pt idx="3341">
                  <c:v>637</c:v>
                </c:pt>
                <c:pt idx="3342">
                  <c:v>645</c:v>
                </c:pt>
                <c:pt idx="3343">
                  <c:v>649</c:v>
                </c:pt>
                <c:pt idx="3344">
                  <c:v>653</c:v>
                </c:pt>
                <c:pt idx="3345">
                  <c:v>653</c:v>
                </c:pt>
                <c:pt idx="3346">
                  <c:v>657</c:v>
                </c:pt>
                <c:pt idx="3347">
                  <c:v>661</c:v>
                </c:pt>
                <c:pt idx="3348">
                  <c:v>666</c:v>
                </c:pt>
                <c:pt idx="3349">
                  <c:v>666</c:v>
                </c:pt>
                <c:pt idx="3350">
                  <c:v>666</c:v>
                </c:pt>
                <c:pt idx="3351">
                  <c:v>670</c:v>
                </c:pt>
                <c:pt idx="3352">
                  <c:v>670</c:v>
                </c:pt>
                <c:pt idx="3353">
                  <c:v>670</c:v>
                </c:pt>
                <c:pt idx="3354">
                  <c:v>670</c:v>
                </c:pt>
                <c:pt idx="3355">
                  <c:v>670</c:v>
                </c:pt>
                <c:pt idx="3356">
                  <c:v>670</c:v>
                </c:pt>
                <c:pt idx="3357">
                  <c:v>674</c:v>
                </c:pt>
                <c:pt idx="3358">
                  <c:v>674</c:v>
                </c:pt>
                <c:pt idx="3359">
                  <c:v>674</c:v>
                </c:pt>
                <c:pt idx="3360">
                  <c:v>674</c:v>
                </c:pt>
                <c:pt idx="3361">
                  <c:v>674</c:v>
                </c:pt>
                <c:pt idx="3362">
                  <c:v>670</c:v>
                </c:pt>
                <c:pt idx="3363">
                  <c:v>674</c:v>
                </c:pt>
                <c:pt idx="3364">
                  <c:v>674</c:v>
                </c:pt>
                <c:pt idx="3365">
                  <c:v>670</c:v>
                </c:pt>
                <c:pt idx="3366">
                  <c:v>670</c:v>
                </c:pt>
                <c:pt idx="3367">
                  <c:v>670</c:v>
                </c:pt>
                <c:pt idx="3368">
                  <c:v>670</c:v>
                </c:pt>
                <c:pt idx="3369">
                  <c:v>670</c:v>
                </c:pt>
                <c:pt idx="3370">
                  <c:v>670</c:v>
                </c:pt>
                <c:pt idx="3371">
                  <c:v>670</c:v>
                </c:pt>
                <c:pt idx="3372">
                  <c:v>670</c:v>
                </c:pt>
                <c:pt idx="3373">
                  <c:v>670</c:v>
                </c:pt>
                <c:pt idx="3374">
                  <c:v>666</c:v>
                </c:pt>
                <c:pt idx="3375">
                  <c:v>666</c:v>
                </c:pt>
                <c:pt idx="3376">
                  <c:v>666</c:v>
                </c:pt>
                <c:pt idx="3377">
                  <c:v>666</c:v>
                </c:pt>
                <c:pt idx="3378">
                  <c:v>666</c:v>
                </c:pt>
                <c:pt idx="3379">
                  <c:v>666</c:v>
                </c:pt>
                <c:pt idx="3380">
                  <c:v>666</c:v>
                </c:pt>
                <c:pt idx="3381">
                  <c:v>666</c:v>
                </c:pt>
                <c:pt idx="3382">
                  <c:v>666</c:v>
                </c:pt>
                <c:pt idx="3383">
                  <c:v>661</c:v>
                </c:pt>
                <c:pt idx="3384">
                  <c:v>661</c:v>
                </c:pt>
                <c:pt idx="3385">
                  <c:v>661</c:v>
                </c:pt>
                <c:pt idx="3386">
                  <c:v>661</c:v>
                </c:pt>
                <c:pt idx="3387">
                  <c:v>657</c:v>
                </c:pt>
                <c:pt idx="3388">
                  <c:v>657</c:v>
                </c:pt>
                <c:pt idx="3389">
                  <c:v>657</c:v>
                </c:pt>
                <c:pt idx="3390">
                  <c:v>657</c:v>
                </c:pt>
                <c:pt idx="3391">
                  <c:v>657</c:v>
                </c:pt>
                <c:pt idx="3392">
                  <c:v>657</c:v>
                </c:pt>
                <c:pt idx="3393">
                  <c:v>653</c:v>
                </c:pt>
                <c:pt idx="3394">
                  <c:v>653</c:v>
                </c:pt>
                <c:pt idx="3395">
                  <c:v>653</c:v>
                </c:pt>
                <c:pt idx="3396">
                  <c:v>653</c:v>
                </c:pt>
                <c:pt idx="3397">
                  <c:v>653</c:v>
                </c:pt>
                <c:pt idx="3398">
                  <c:v>653</c:v>
                </c:pt>
                <c:pt idx="3399">
                  <c:v>653</c:v>
                </c:pt>
                <c:pt idx="3400">
                  <c:v>653</c:v>
                </c:pt>
                <c:pt idx="3401">
                  <c:v>653</c:v>
                </c:pt>
                <c:pt idx="3402">
                  <c:v>649</c:v>
                </c:pt>
                <c:pt idx="3403">
                  <c:v>649</c:v>
                </c:pt>
                <c:pt idx="3404">
                  <c:v>649</c:v>
                </c:pt>
                <c:pt idx="3405">
                  <c:v>649</c:v>
                </c:pt>
                <c:pt idx="3406">
                  <c:v>649</c:v>
                </c:pt>
                <c:pt idx="3407">
                  <c:v>649</c:v>
                </c:pt>
                <c:pt idx="3408">
                  <c:v>649</c:v>
                </c:pt>
                <c:pt idx="3409">
                  <c:v>649</c:v>
                </c:pt>
                <c:pt idx="3410">
                  <c:v>649</c:v>
                </c:pt>
                <c:pt idx="3411">
                  <c:v>649</c:v>
                </c:pt>
                <c:pt idx="3412">
                  <c:v>649</c:v>
                </c:pt>
                <c:pt idx="3413">
                  <c:v>649</c:v>
                </c:pt>
                <c:pt idx="3414">
                  <c:v>649</c:v>
                </c:pt>
                <c:pt idx="3415">
                  <c:v>649</c:v>
                </c:pt>
                <c:pt idx="3416">
                  <c:v>649</c:v>
                </c:pt>
                <c:pt idx="3417">
                  <c:v>649</c:v>
                </c:pt>
                <c:pt idx="3418">
                  <c:v>649</c:v>
                </c:pt>
                <c:pt idx="3419">
                  <c:v>645</c:v>
                </c:pt>
                <c:pt idx="3420">
                  <c:v>645</c:v>
                </c:pt>
                <c:pt idx="3421">
                  <c:v>645</c:v>
                </c:pt>
                <c:pt idx="3422">
                  <c:v>645</c:v>
                </c:pt>
                <c:pt idx="3423">
                  <c:v>645</c:v>
                </c:pt>
                <c:pt idx="3424">
                  <c:v>645</c:v>
                </c:pt>
                <c:pt idx="3425">
                  <c:v>645</c:v>
                </c:pt>
                <c:pt idx="3426">
                  <c:v>641</c:v>
                </c:pt>
                <c:pt idx="3427">
                  <c:v>641</c:v>
                </c:pt>
                <c:pt idx="3428">
                  <c:v>641</c:v>
                </c:pt>
                <c:pt idx="3429">
                  <c:v>641</c:v>
                </c:pt>
                <c:pt idx="3430">
                  <c:v>641</c:v>
                </c:pt>
                <c:pt idx="3431">
                  <c:v>641</c:v>
                </c:pt>
                <c:pt idx="3432">
                  <c:v>641</c:v>
                </c:pt>
                <c:pt idx="3433">
                  <c:v>637</c:v>
                </c:pt>
                <c:pt idx="3434">
                  <c:v>637</c:v>
                </c:pt>
                <c:pt idx="3435">
                  <c:v>641</c:v>
                </c:pt>
                <c:pt idx="3436">
                  <c:v>641</c:v>
                </c:pt>
                <c:pt idx="3437">
                  <c:v>637</c:v>
                </c:pt>
                <c:pt idx="3438">
                  <c:v>637</c:v>
                </c:pt>
                <c:pt idx="3439">
                  <c:v>637</c:v>
                </c:pt>
                <c:pt idx="3440">
                  <c:v>637</c:v>
                </c:pt>
                <c:pt idx="3441">
                  <c:v>637</c:v>
                </c:pt>
                <c:pt idx="3442">
                  <c:v>637</c:v>
                </c:pt>
                <c:pt idx="3443">
                  <c:v>637</c:v>
                </c:pt>
                <c:pt idx="3444">
                  <c:v>637</c:v>
                </c:pt>
                <c:pt idx="3445">
                  <c:v>637</c:v>
                </c:pt>
                <c:pt idx="3446">
                  <c:v>637</c:v>
                </c:pt>
                <c:pt idx="3447">
                  <c:v>637</c:v>
                </c:pt>
                <c:pt idx="3448">
                  <c:v>637</c:v>
                </c:pt>
                <c:pt idx="3449">
                  <c:v>637</c:v>
                </c:pt>
                <c:pt idx="3450">
                  <c:v>637</c:v>
                </c:pt>
                <c:pt idx="3451">
                  <c:v>637</c:v>
                </c:pt>
                <c:pt idx="3452">
                  <c:v>637</c:v>
                </c:pt>
                <c:pt idx="3453">
                  <c:v>637</c:v>
                </c:pt>
                <c:pt idx="3454">
                  <c:v>637</c:v>
                </c:pt>
                <c:pt idx="3455">
                  <c:v>637</c:v>
                </c:pt>
                <c:pt idx="3456">
                  <c:v>637</c:v>
                </c:pt>
                <c:pt idx="3457">
                  <c:v>637</c:v>
                </c:pt>
                <c:pt idx="3458">
                  <c:v>637</c:v>
                </c:pt>
                <c:pt idx="3459">
                  <c:v>637</c:v>
                </c:pt>
                <c:pt idx="3460">
                  <c:v>637</c:v>
                </c:pt>
                <c:pt idx="3461">
                  <c:v>637</c:v>
                </c:pt>
                <c:pt idx="3462">
                  <c:v>637</c:v>
                </c:pt>
                <c:pt idx="3463">
                  <c:v>637</c:v>
                </c:pt>
                <c:pt idx="3464">
                  <c:v>637</c:v>
                </c:pt>
                <c:pt idx="3465">
                  <c:v>637</c:v>
                </c:pt>
                <c:pt idx="3466">
                  <c:v>637</c:v>
                </c:pt>
                <c:pt idx="3467">
                  <c:v>637</c:v>
                </c:pt>
                <c:pt idx="3468">
                  <c:v>637</c:v>
                </c:pt>
                <c:pt idx="3469">
                  <c:v>637</c:v>
                </c:pt>
                <c:pt idx="3470">
                  <c:v>637</c:v>
                </c:pt>
                <c:pt idx="3471">
                  <c:v>637</c:v>
                </c:pt>
                <c:pt idx="3472">
                  <c:v>637</c:v>
                </c:pt>
                <c:pt idx="3473">
                  <c:v>637</c:v>
                </c:pt>
                <c:pt idx="3474">
                  <c:v>641</c:v>
                </c:pt>
                <c:pt idx="3475">
                  <c:v>641</c:v>
                </c:pt>
                <c:pt idx="3476">
                  <c:v>645</c:v>
                </c:pt>
                <c:pt idx="3477">
                  <c:v>645</c:v>
                </c:pt>
                <c:pt idx="3478">
                  <c:v>649</c:v>
                </c:pt>
                <c:pt idx="3479">
                  <c:v>649</c:v>
                </c:pt>
                <c:pt idx="3480">
                  <c:v>653</c:v>
                </c:pt>
                <c:pt idx="3481">
                  <c:v>657</c:v>
                </c:pt>
                <c:pt idx="3482">
                  <c:v>661</c:v>
                </c:pt>
                <c:pt idx="3483">
                  <c:v>666</c:v>
                </c:pt>
                <c:pt idx="3484">
                  <c:v>674</c:v>
                </c:pt>
                <c:pt idx="3485">
                  <c:v>678</c:v>
                </c:pt>
                <c:pt idx="3486">
                  <c:v>686</c:v>
                </c:pt>
                <c:pt idx="3487">
                  <c:v>695</c:v>
                </c:pt>
                <c:pt idx="3488">
                  <c:v>703</c:v>
                </c:pt>
                <c:pt idx="3489">
                  <c:v>712</c:v>
                </c:pt>
                <c:pt idx="3490">
                  <c:v>716</c:v>
                </c:pt>
                <c:pt idx="3491">
                  <c:v>724</c:v>
                </c:pt>
                <c:pt idx="3492">
                  <c:v>729</c:v>
                </c:pt>
                <c:pt idx="3493">
                  <c:v>737</c:v>
                </c:pt>
                <c:pt idx="3494">
                  <c:v>742</c:v>
                </c:pt>
                <c:pt idx="3495">
                  <c:v>750</c:v>
                </c:pt>
                <c:pt idx="3496">
                  <c:v>759</c:v>
                </c:pt>
                <c:pt idx="3497">
                  <c:v>763</c:v>
                </c:pt>
                <c:pt idx="3498">
                  <c:v>772</c:v>
                </c:pt>
                <c:pt idx="3499">
                  <c:v>777</c:v>
                </c:pt>
                <c:pt idx="3500">
                  <c:v>786</c:v>
                </c:pt>
                <c:pt idx="3501">
                  <c:v>795</c:v>
                </c:pt>
                <c:pt idx="3502">
                  <c:v>804</c:v>
                </c:pt>
                <c:pt idx="3503">
                  <c:v>808</c:v>
                </c:pt>
                <c:pt idx="3504">
                  <c:v>813</c:v>
                </c:pt>
                <c:pt idx="3505">
                  <c:v>813</c:v>
                </c:pt>
                <c:pt idx="3506">
                  <c:v>822</c:v>
                </c:pt>
                <c:pt idx="3507">
                  <c:v>826</c:v>
                </c:pt>
                <c:pt idx="3508">
                  <c:v>826</c:v>
                </c:pt>
                <c:pt idx="3509">
                  <c:v>826</c:v>
                </c:pt>
                <c:pt idx="3510">
                  <c:v>831</c:v>
                </c:pt>
                <c:pt idx="3511">
                  <c:v>835</c:v>
                </c:pt>
                <c:pt idx="3512">
                  <c:v>840</c:v>
                </c:pt>
                <c:pt idx="3513">
                  <c:v>840</c:v>
                </c:pt>
                <c:pt idx="3514">
                  <c:v>845</c:v>
                </c:pt>
                <c:pt idx="3515">
                  <c:v>849</c:v>
                </c:pt>
                <c:pt idx="3516">
                  <c:v>849</c:v>
                </c:pt>
                <c:pt idx="3517">
                  <c:v>854</c:v>
                </c:pt>
                <c:pt idx="3518">
                  <c:v>858</c:v>
                </c:pt>
                <c:pt idx="3519">
                  <c:v>858</c:v>
                </c:pt>
                <c:pt idx="3520">
                  <c:v>863</c:v>
                </c:pt>
                <c:pt idx="3521">
                  <c:v>867</c:v>
                </c:pt>
                <c:pt idx="3522">
                  <c:v>872</c:v>
                </c:pt>
                <c:pt idx="3523">
                  <c:v>872</c:v>
                </c:pt>
                <c:pt idx="3524">
                  <c:v>872</c:v>
                </c:pt>
                <c:pt idx="3525">
                  <c:v>876</c:v>
                </c:pt>
                <c:pt idx="3526">
                  <c:v>881</c:v>
                </c:pt>
                <c:pt idx="3527">
                  <c:v>881</c:v>
                </c:pt>
                <c:pt idx="3528">
                  <c:v>881</c:v>
                </c:pt>
                <c:pt idx="3529">
                  <c:v>886</c:v>
                </c:pt>
                <c:pt idx="3530">
                  <c:v>890</c:v>
                </c:pt>
                <c:pt idx="3531">
                  <c:v>895</c:v>
                </c:pt>
                <c:pt idx="3532">
                  <c:v>900</c:v>
                </c:pt>
                <c:pt idx="3533">
                  <c:v>900</c:v>
                </c:pt>
                <c:pt idx="3534">
                  <c:v>900</c:v>
                </c:pt>
                <c:pt idx="3535">
                  <c:v>904</c:v>
                </c:pt>
                <c:pt idx="3536">
                  <c:v>904</c:v>
                </c:pt>
                <c:pt idx="3537">
                  <c:v>904</c:v>
                </c:pt>
                <c:pt idx="3538">
                  <c:v>904</c:v>
                </c:pt>
                <c:pt idx="3539">
                  <c:v>900</c:v>
                </c:pt>
                <c:pt idx="3540">
                  <c:v>904</c:v>
                </c:pt>
                <c:pt idx="3541">
                  <c:v>904</c:v>
                </c:pt>
                <c:pt idx="3542">
                  <c:v>904</c:v>
                </c:pt>
                <c:pt idx="3543">
                  <c:v>904</c:v>
                </c:pt>
                <c:pt idx="3544">
                  <c:v>904</c:v>
                </c:pt>
                <c:pt idx="3545">
                  <c:v>904</c:v>
                </c:pt>
                <c:pt idx="3546">
                  <c:v>904</c:v>
                </c:pt>
                <c:pt idx="3547">
                  <c:v>900</c:v>
                </c:pt>
                <c:pt idx="3548">
                  <c:v>904</c:v>
                </c:pt>
                <c:pt idx="3549">
                  <c:v>904</c:v>
                </c:pt>
                <c:pt idx="3550">
                  <c:v>904</c:v>
                </c:pt>
                <c:pt idx="3551">
                  <c:v>909</c:v>
                </c:pt>
                <c:pt idx="3552">
                  <c:v>909</c:v>
                </c:pt>
                <c:pt idx="3553">
                  <c:v>909</c:v>
                </c:pt>
                <c:pt idx="3554">
                  <c:v>909</c:v>
                </c:pt>
                <c:pt idx="3555">
                  <c:v>909</c:v>
                </c:pt>
                <c:pt idx="3556">
                  <c:v>909</c:v>
                </c:pt>
                <c:pt idx="3557">
                  <c:v>914</c:v>
                </c:pt>
                <c:pt idx="3558">
                  <c:v>914</c:v>
                </c:pt>
                <c:pt idx="3559">
                  <c:v>918</c:v>
                </c:pt>
                <c:pt idx="3560">
                  <c:v>918</c:v>
                </c:pt>
                <c:pt idx="3561">
                  <c:v>923</c:v>
                </c:pt>
                <c:pt idx="3562">
                  <c:v>923</c:v>
                </c:pt>
                <c:pt idx="3563">
                  <c:v>923</c:v>
                </c:pt>
                <c:pt idx="3564">
                  <c:v>923</c:v>
                </c:pt>
                <c:pt idx="3565">
                  <c:v>928</c:v>
                </c:pt>
                <c:pt idx="3566">
                  <c:v>928</c:v>
                </c:pt>
                <c:pt idx="3567">
                  <c:v>928</c:v>
                </c:pt>
                <c:pt idx="3568">
                  <c:v>928</c:v>
                </c:pt>
                <c:pt idx="3569">
                  <c:v>928</c:v>
                </c:pt>
                <c:pt idx="3570">
                  <c:v>928</c:v>
                </c:pt>
                <c:pt idx="3571">
                  <c:v>928</c:v>
                </c:pt>
                <c:pt idx="3572">
                  <c:v>928</c:v>
                </c:pt>
                <c:pt idx="3573">
                  <c:v>933</c:v>
                </c:pt>
                <c:pt idx="3574">
                  <c:v>933</c:v>
                </c:pt>
                <c:pt idx="3575">
                  <c:v>933</c:v>
                </c:pt>
                <c:pt idx="3576">
                  <c:v>937</c:v>
                </c:pt>
                <c:pt idx="3577">
                  <c:v>933</c:v>
                </c:pt>
                <c:pt idx="3578">
                  <c:v>933</c:v>
                </c:pt>
                <c:pt idx="3579">
                  <c:v>933</c:v>
                </c:pt>
                <c:pt idx="3580">
                  <c:v>933</c:v>
                </c:pt>
                <c:pt idx="3581">
                  <c:v>933</c:v>
                </c:pt>
                <c:pt idx="3582">
                  <c:v>933</c:v>
                </c:pt>
                <c:pt idx="3583">
                  <c:v>933</c:v>
                </c:pt>
                <c:pt idx="3584">
                  <c:v>933</c:v>
                </c:pt>
                <c:pt idx="3585">
                  <c:v>933</c:v>
                </c:pt>
                <c:pt idx="3586">
                  <c:v>928</c:v>
                </c:pt>
                <c:pt idx="3587">
                  <c:v>928</c:v>
                </c:pt>
                <c:pt idx="3588">
                  <c:v>928</c:v>
                </c:pt>
                <c:pt idx="3589">
                  <c:v>928</c:v>
                </c:pt>
                <c:pt idx="3590">
                  <c:v>928</c:v>
                </c:pt>
                <c:pt idx="3591">
                  <c:v>928</c:v>
                </c:pt>
                <c:pt idx="3592">
                  <c:v>928</c:v>
                </c:pt>
                <c:pt idx="3593">
                  <c:v>928</c:v>
                </c:pt>
                <c:pt idx="3594">
                  <c:v>928</c:v>
                </c:pt>
                <c:pt idx="3595">
                  <c:v>928</c:v>
                </c:pt>
                <c:pt idx="3596">
                  <c:v>928</c:v>
                </c:pt>
                <c:pt idx="3597">
                  <c:v>928</c:v>
                </c:pt>
                <c:pt idx="3598">
                  <c:v>928</c:v>
                </c:pt>
                <c:pt idx="3599">
                  <c:v>923</c:v>
                </c:pt>
                <c:pt idx="3600">
                  <c:v>923</c:v>
                </c:pt>
                <c:pt idx="3601">
                  <c:v>923</c:v>
                </c:pt>
                <c:pt idx="3602">
                  <c:v>918</c:v>
                </c:pt>
                <c:pt idx="3603">
                  <c:v>918</c:v>
                </c:pt>
                <c:pt idx="3604">
                  <c:v>918</c:v>
                </c:pt>
                <c:pt idx="3605">
                  <c:v>918</c:v>
                </c:pt>
                <c:pt idx="3606">
                  <c:v>914</c:v>
                </c:pt>
                <c:pt idx="3607">
                  <c:v>914</c:v>
                </c:pt>
                <c:pt idx="3608">
                  <c:v>909</c:v>
                </c:pt>
                <c:pt idx="3609">
                  <c:v>904</c:v>
                </c:pt>
                <c:pt idx="3610">
                  <c:v>904</c:v>
                </c:pt>
                <c:pt idx="3611">
                  <c:v>904</c:v>
                </c:pt>
                <c:pt idx="3612">
                  <c:v>900</c:v>
                </c:pt>
                <c:pt idx="3613">
                  <c:v>895</c:v>
                </c:pt>
                <c:pt idx="3614">
                  <c:v>895</c:v>
                </c:pt>
                <c:pt idx="3615">
                  <c:v>895</c:v>
                </c:pt>
                <c:pt idx="3616">
                  <c:v>900</c:v>
                </c:pt>
                <c:pt idx="3617">
                  <c:v>895</c:v>
                </c:pt>
                <c:pt idx="3618">
                  <c:v>895</c:v>
                </c:pt>
                <c:pt idx="3619">
                  <c:v>890</c:v>
                </c:pt>
                <c:pt idx="3620">
                  <c:v>890</c:v>
                </c:pt>
                <c:pt idx="3621">
                  <c:v>890</c:v>
                </c:pt>
                <c:pt idx="3622">
                  <c:v>890</c:v>
                </c:pt>
                <c:pt idx="3623">
                  <c:v>886</c:v>
                </c:pt>
                <c:pt idx="3624">
                  <c:v>881</c:v>
                </c:pt>
                <c:pt idx="3625">
                  <c:v>881</c:v>
                </c:pt>
                <c:pt idx="3626">
                  <c:v>881</c:v>
                </c:pt>
                <c:pt idx="3627">
                  <c:v>876</c:v>
                </c:pt>
                <c:pt idx="3628">
                  <c:v>881</c:v>
                </c:pt>
                <c:pt idx="3629">
                  <c:v>881</c:v>
                </c:pt>
                <c:pt idx="3630">
                  <c:v>881</c:v>
                </c:pt>
                <c:pt idx="3631">
                  <c:v>876</c:v>
                </c:pt>
                <c:pt idx="3632">
                  <c:v>876</c:v>
                </c:pt>
                <c:pt idx="3633">
                  <c:v>876</c:v>
                </c:pt>
                <c:pt idx="3634">
                  <c:v>876</c:v>
                </c:pt>
                <c:pt idx="3635">
                  <c:v>876</c:v>
                </c:pt>
                <c:pt idx="3636">
                  <c:v>876</c:v>
                </c:pt>
                <c:pt idx="3637">
                  <c:v>872</c:v>
                </c:pt>
                <c:pt idx="3638">
                  <c:v>876</c:v>
                </c:pt>
                <c:pt idx="3639">
                  <c:v>872</c:v>
                </c:pt>
                <c:pt idx="3640">
                  <c:v>872</c:v>
                </c:pt>
                <c:pt idx="3641">
                  <c:v>872</c:v>
                </c:pt>
                <c:pt idx="3642">
                  <c:v>872</c:v>
                </c:pt>
                <c:pt idx="3643">
                  <c:v>872</c:v>
                </c:pt>
                <c:pt idx="3644">
                  <c:v>872</c:v>
                </c:pt>
                <c:pt idx="3645">
                  <c:v>872</c:v>
                </c:pt>
                <c:pt idx="3646">
                  <c:v>872</c:v>
                </c:pt>
                <c:pt idx="3647">
                  <c:v>867</c:v>
                </c:pt>
                <c:pt idx="3648">
                  <c:v>872</c:v>
                </c:pt>
                <c:pt idx="3649">
                  <c:v>872</c:v>
                </c:pt>
                <c:pt idx="3650">
                  <c:v>867</c:v>
                </c:pt>
                <c:pt idx="3651">
                  <c:v>872</c:v>
                </c:pt>
                <c:pt idx="3652">
                  <c:v>872</c:v>
                </c:pt>
                <c:pt idx="3653">
                  <c:v>867</c:v>
                </c:pt>
                <c:pt idx="3654">
                  <c:v>867</c:v>
                </c:pt>
                <c:pt idx="3655">
                  <c:v>867</c:v>
                </c:pt>
                <c:pt idx="3656">
                  <c:v>872</c:v>
                </c:pt>
                <c:pt idx="3657">
                  <c:v>867</c:v>
                </c:pt>
                <c:pt idx="3658">
                  <c:v>867</c:v>
                </c:pt>
                <c:pt idx="3659">
                  <c:v>867</c:v>
                </c:pt>
                <c:pt idx="3660">
                  <c:v>867</c:v>
                </c:pt>
                <c:pt idx="3661">
                  <c:v>858</c:v>
                </c:pt>
                <c:pt idx="3662">
                  <c:v>863</c:v>
                </c:pt>
                <c:pt idx="3663">
                  <c:v>858</c:v>
                </c:pt>
                <c:pt idx="3664">
                  <c:v>858</c:v>
                </c:pt>
                <c:pt idx="3665">
                  <c:v>858</c:v>
                </c:pt>
                <c:pt idx="3666">
                  <c:v>854</c:v>
                </c:pt>
                <c:pt idx="3667">
                  <c:v>845</c:v>
                </c:pt>
                <c:pt idx="3668">
                  <c:v>835</c:v>
                </c:pt>
                <c:pt idx="3669">
                  <c:v>826</c:v>
                </c:pt>
                <c:pt idx="3670">
                  <c:v>822</c:v>
                </c:pt>
                <c:pt idx="3671">
                  <c:v>804</c:v>
                </c:pt>
                <c:pt idx="3672">
                  <c:v>795</c:v>
                </c:pt>
                <c:pt idx="3673">
                  <c:v>781</c:v>
                </c:pt>
                <c:pt idx="3674">
                  <c:v>763</c:v>
                </c:pt>
                <c:pt idx="3675">
                  <c:v>746</c:v>
                </c:pt>
                <c:pt idx="3676">
                  <c:v>737</c:v>
                </c:pt>
                <c:pt idx="3677">
                  <c:v>729</c:v>
                </c:pt>
                <c:pt idx="3678">
                  <c:v>716</c:v>
                </c:pt>
                <c:pt idx="3679">
                  <c:v>703</c:v>
                </c:pt>
                <c:pt idx="3680">
                  <c:v>690</c:v>
                </c:pt>
                <c:pt idx="3681">
                  <c:v>686</c:v>
                </c:pt>
                <c:pt idx="3682">
                  <c:v>674</c:v>
                </c:pt>
                <c:pt idx="3683">
                  <c:v>661</c:v>
                </c:pt>
                <c:pt idx="3684">
                  <c:v>653</c:v>
                </c:pt>
                <c:pt idx="3685">
                  <c:v>649</c:v>
                </c:pt>
                <c:pt idx="3686">
                  <c:v>645</c:v>
                </c:pt>
                <c:pt idx="3687">
                  <c:v>637</c:v>
                </c:pt>
                <c:pt idx="3688">
                  <c:v>637</c:v>
                </c:pt>
                <c:pt idx="3689">
                  <c:v>633</c:v>
                </c:pt>
                <c:pt idx="3690">
                  <c:v>629</c:v>
                </c:pt>
                <c:pt idx="3691">
                  <c:v>625</c:v>
                </c:pt>
                <c:pt idx="3692">
                  <c:v>621</c:v>
                </c:pt>
                <c:pt idx="3693">
                  <c:v>621</c:v>
                </c:pt>
                <c:pt idx="3694">
                  <c:v>616</c:v>
                </c:pt>
                <c:pt idx="3695">
                  <c:v>612</c:v>
                </c:pt>
                <c:pt idx="3696">
                  <c:v>612</c:v>
                </c:pt>
                <c:pt idx="3697">
                  <c:v>608</c:v>
                </c:pt>
                <c:pt idx="3698">
                  <c:v>603</c:v>
                </c:pt>
                <c:pt idx="3699">
                  <c:v>603</c:v>
                </c:pt>
                <c:pt idx="3700">
                  <c:v>599</c:v>
                </c:pt>
                <c:pt idx="3701">
                  <c:v>599</c:v>
                </c:pt>
                <c:pt idx="3702">
                  <c:v>595</c:v>
                </c:pt>
                <c:pt idx="3703">
                  <c:v>595</c:v>
                </c:pt>
                <c:pt idx="3704">
                  <c:v>590</c:v>
                </c:pt>
                <c:pt idx="3705">
                  <c:v>590</c:v>
                </c:pt>
                <c:pt idx="3706">
                  <c:v>586</c:v>
                </c:pt>
                <c:pt idx="3707">
                  <c:v>586</c:v>
                </c:pt>
                <c:pt idx="3708">
                  <c:v>582</c:v>
                </c:pt>
                <c:pt idx="3709">
                  <c:v>582</c:v>
                </c:pt>
                <c:pt idx="3710">
                  <c:v>582</c:v>
                </c:pt>
                <c:pt idx="3711">
                  <c:v>578</c:v>
                </c:pt>
                <c:pt idx="3712">
                  <c:v>574</c:v>
                </c:pt>
                <c:pt idx="3713">
                  <c:v>574</c:v>
                </c:pt>
                <c:pt idx="3714">
                  <c:v>574</c:v>
                </c:pt>
                <c:pt idx="3715">
                  <c:v>569</c:v>
                </c:pt>
                <c:pt idx="3716">
                  <c:v>569</c:v>
                </c:pt>
                <c:pt idx="3717">
                  <c:v>569</c:v>
                </c:pt>
                <c:pt idx="3718">
                  <c:v>565</c:v>
                </c:pt>
                <c:pt idx="3719">
                  <c:v>565</c:v>
                </c:pt>
                <c:pt idx="3720">
                  <c:v>565</c:v>
                </c:pt>
                <c:pt idx="3721">
                  <c:v>561</c:v>
                </c:pt>
                <c:pt idx="3722">
                  <c:v>561</c:v>
                </c:pt>
                <c:pt idx="3723">
                  <c:v>561</c:v>
                </c:pt>
                <c:pt idx="3724">
                  <c:v>557</c:v>
                </c:pt>
                <c:pt idx="3725">
                  <c:v>557</c:v>
                </c:pt>
                <c:pt idx="3726">
                  <c:v>557</c:v>
                </c:pt>
                <c:pt idx="3727">
                  <c:v>553</c:v>
                </c:pt>
                <c:pt idx="3728">
                  <c:v>553</c:v>
                </c:pt>
                <c:pt idx="3729">
                  <c:v>553</c:v>
                </c:pt>
                <c:pt idx="3730">
                  <c:v>549</c:v>
                </c:pt>
                <c:pt idx="3731">
                  <c:v>549</c:v>
                </c:pt>
                <c:pt idx="3732">
                  <c:v>545</c:v>
                </c:pt>
                <c:pt idx="3733">
                  <c:v>545</c:v>
                </c:pt>
                <c:pt idx="3734">
                  <c:v>545</c:v>
                </c:pt>
                <c:pt idx="3735">
                  <c:v>545</c:v>
                </c:pt>
                <c:pt idx="3736">
                  <c:v>545</c:v>
                </c:pt>
                <c:pt idx="3737">
                  <c:v>545</c:v>
                </c:pt>
                <c:pt idx="3738">
                  <c:v>545</c:v>
                </c:pt>
                <c:pt idx="3739">
                  <c:v>545</c:v>
                </c:pt>
                <c:pt idx="3740">
                  <c:v>541</c:v>
                </c:pt>
                <c:pt idx="3741">
                  <c:v>541</c:v>
                </c:pt>
                <c:pt idx="3742">
                  <c:v>541</c:v>
                </c:pt>
                <c:pt idx="3743">
                  <c:v>541</c:v>
                </c:pt>
                <c:pt idx="3744">
                  <c:v>541</c:v>
                </c:pt>
                <c:pt idx="3745">
                  <c:v>536</c:v>
                </c:pt>
                <c:pt idx="3746">
                  <c:v>536</c:v>
                </c:pt>
                <c:pt idx="3747">
                  <c:v>536</c:v>
                </c:pt>
                <c:pt idx="3748">
                  <c:v>536</c:v>
                </c:pt>
                <c:pt idx="3749">
                  <c:v>536</c:v>
                </c:pt>
                <c:pt idx="3750">
                  <c:v>532</c:v>
                </c:pt>
                <c:pt idx="3751">
                  <c:v>532</c:v>
                </c:pt>
                <c:pt idx="3752">
                  <c:v>528</c:v>
                </c:pt>
                <c:pt idx="3753">
                  <c:v>528</c:v>
                </c:pt>
                <c:pt idx="3754">
                  <c:v>520</c:v>
                </c:pt>
                <c:pt idx="3755">
                  <c:v>520</c:v>
                </c:pt>
                <c:pt idx="3756">
                  <c:v>516</c:v>
                </c:pt>
                <c:pt idx="3757">
                  <c:v>512</c:v>
                </c:pt>
                <c:pt idx="3758">
                  <c:v>505</c:v>
                </c:pt>
                <c:pt idx="3759">
                  <c:v>501</c:v>
                </c:pt>
                <c:pt idx="3760">
                  <c:v>501</c:v>
                </c:pt>
                <c:pt idx="3761">
                  <c:v>497</c:v>
                </c:pt>
                <c:pt idx="3762">
                  <c:v>493</c:v>
                </c:pt>
                <c:pt idx="3763">
                  <c:v>489</c:v>
                </c:pt>
                <c:pt idx="3764">
                  <c:v>489</c:v>
                </c:pt>
                <c:pt idx="3765">
                  <c:v>485</c:v>
                </c:pt>
                <c:pt idx="3766">
                  <c:v>481</c:v>
                </c:pt>
                <c:pt idx="3767">
                  <c:v>481</c:v>
                </c:pt>
                <c:pt idx="3768">
                  <c:v>481</c:v>
                </c:pt>
                <c:pt idx="3769">
                  <c:v>478</c:v>
                </c:pt>
                <c:pt idx="3770">
                  <c:v>474</c:v>
                </c:pt>
                <c:pt idx="3771">
                  <c:v>474</c:v>
                </c:pt>
                <c:pt idx="3772">
                  <c:v>474</c:v>
                </c:pt>
                <c:pt idx="3773">
                  <c:v>474</c:v>
                </c:pt>
                <c:pt idx="3774">
                  <c:v>474</c:v>
                </c:pt>
                <c:pt idx="3775">
                  <c:v>470</c:v>
                </c:pt>
                <c:pt idx="3776">
                  <c:v>470</c:v>
                </c:pt>
                <c:pt idx="3777">
                  <c:v>470</c:v>
                </c:pt>
                <c:pt idx="3778">
                  <c:v>470</c:v>
                </c:pt>
                <c:pt idx="3779">
                  <c:v>470</c:v>
                </c:pt>
                <c:pt idx="3780">
                  <c:v>466</c:v>
                </c:pt>
                <c:pt idx="3781">
                  <c:v>466</c:v>
                </c:pt>
                <c:pt idx="3782">
                  <c:v>466</c:v>
                </c:pt>
                <c:pt idx="3783">
                  <c:v>462</c:v>
                </c:pt>
                <c:pt idx="3784">
                  <c:v>462</c:v>
                </c:pt>
                <c:pt idx="3785">
                  <c:v>462</c:v>
                </c:pt>
                <c:pt idx="3786">
                  <c:v>462</c:v>
                </c:pt>
                <c:pt idx="3787">
                  <c:v>462</c:v>
                </c:pt>
                <c:pt idx="3788">
                  <c:v>459</c:v>
                </c:pt>
                <c:pt idx="3789">
                  <c:v>459</c:v>
                </c:pt>
                <c:pt idx="3790">
                  <c:v>459</c:v>
                </c:pt>
                <c:pt idx="3791">
                  <c:v>459</c:v>
                </c:pt>
                <c:pt idx="3792">
                  <c:v>459</c:v>
                </c:pt>
                <c:pt idx="3793">
                  <c:v>459</c:v>
                </c:pt>
                <c:pt idx="3794">
                  <c:v>459</c:v>
                </c:pt>
                <c:pt idx="3795">
                  <c:v>459</c:v>
                </c:pt>
                <c:pt idx="3796">
                  <c:v>459</c:v>
                </c:pt>
                <c:pt idx="3797">
                  <c:v>459</c:v>
                </c:pt>
                <c:pt idx="3798">
                  <c:v>455</c:v>
                </c:pt>
                <c:pt idx="3799">
                  <c:v>455</c:v>
                </c:pt>
                <c:pt idx="3800">
                  <c:v>455</c:v>
                </c:pt>
                <c:pt idx="3801">
                  <c:v>455</c:v>
                </c:pt>
                <c:pt idx="3802">
                  <c:v>455</c:v>
                </c:pt>
                <c:pt idx="3803">
                  <c:v>455</c:v>
                </c:pt>
                <c:pt idx="3804">
                  <c:v>455</c:v>
                </c:pt>
                <c:pt idx="3805">
                  <c:v>455</c:v>
                </c:pt>
                <c:pt idx="3806">
                  <c:v>455</c:v>
                </c:pt>
                <c:pt idx="3807">
                  <c:v>451</c:v>
                </c:pt>
                <c:pt idx="3808">
                  <c:v>451</c:v>
                </c:pt>
                <c:pt idx="3809">
                  <c:v>451</c:v>
                </c:pt>
                <c:pt idx="3810">
                  <c:v>451</c:v>
                </c:pt>
                <c:pt idx="3811">
                  <c:v>451</c:v>
                </c:pt>
                <c:pt idx="3812">
                  <c:v>451</c:v>
                </c:pt>
                <c:pt idx="3813">
                  <c:v>451</c:v>
                </c:pt>
                <c:pt idx="3814">
                  <c:v>451</c:v>
                </c:pt>
                <c:pt idx="3815">
                  <c:v>451</c:v>
                </c:pt>
                <c:pt idx="3816">
                  <c:v>451</c:v>
                </c:pt>
                <c:pt idx="3817">
                  <c:v>448</c:v>
                </c:pt>
                <c:pt idx="3818">
                  <c:v>448</c:v>
                </c:pt>
                <c:pt idx="3819">
                  <c:v>448</c:v>
                </c:pt>
                <c:pt idx="3820">
                  <c:v>448</c:v>
                </c:pt>
                <c:pt idx="3821">
                  <c:v>444</c:v>
                </c:pt>
                <c:pt idx="3822">
                  <c:v>444</c:v>
                </c:pt>
                <c:pt idx="3823">
                  <c:v>444</c:v>
                </c:pt>
                <c:pt idx="3824">
                  <c:v>444</c:v>
                </c:pt>
                <c:pt idx="3825">
                  <c:v>444</c:v>
                </c:pt>
                <c:pt idx="3826">
                  <c:v>444</c:v>
                </c:pt>
                <c:pt idx="3827">
                  <c:v>444</c:v>
                </c:pt>
                <c:pt idx="3828">
                  <c:v>444</c:v>
                </c:pt>
                <c:pt idx="3829">
                  <c:v>444</c:v>
                </c:pt>
                <c:pt idx="3830">
                  <c:v>444</c:v>
                </c:pt>
                <c:pt idx="3831">
                  <c:v>444</c:v>
                </c:pt>
                <c:pt idx="3832">
                  <c:v>444</c:v>
                </c:pt>
                <c:pt idx="3833">
                  <c:v>440</c:v>
                </c:pt>
                <c:pt idx="3834">
                  <c:v>444</c:v>
                </c:pt>
                <c:pt idx="3835">
                  <c:v>444</c:v>
                </c:pt>
                <c:pt idx="3836">
                  <c:v>440</c:v>
                </c:pt>
                <c:pt idx="3837">
                  <c:v>440</c:v>
                </c:pt>
                <c:pt idx="3838">
                  <c:v>440</c:v>
                </c:pt>
                <c:pt idx="3839">
                  <c:v>440</c:v>
                </c:pt>
                <c:pt idx="3840">
                  <c:v>436</c:v>
                </c:pt>
                <c:pt idx="3841">
                  <c:v>436</c:v>
                </c:pt>
                <c:pt idx="3842">
                  <c:v>436</c:v>
                </c:pt>
                <c:pt idx="3843">
                  <c:v>436</c:v>
                </c:pt>
                <c:pt idx="3844">
                  <c:v>436</c:v>
                </c:pt>
                <c:pt idx="3845">
                  <c:v>436</c:v>
                </c:pt>
                <c:pt idx="3846">
                  <c:v>436</c:v>
                </c:pt>
                <c:pt idx="3847">
                  <c:v>436</c:v>
                </c:pt>
                <c:pt idx="3848">
                  <c:v>436</c:v>
                </c:pt>
                <c:pt idx="3849">
                  <c:v>436</c:v>
                </c:pt>
                <c:pt idx="3850">
                  <c:v>436</c:v>
                </c:pt>
                <c:pt idx="3851">
                  <c:v>436</c:v>
                </c:pt>
                <c:pt idx="3852">
                  <c:v>433</c:v>
                </c:pt>
                <c:pt idx="3853">
                  <c:v>433</c:v>
                </c:pt>
                <c:pt idx="3854">
                  <c:v>436</c:v>
                </c:pt>
                <c:pt idx="3855">
                  <c:v>433</c:v>
                </c:pt>
                <c:pt idx="3856">
                  <c:v>433</c:v>
                </c:pt>
                <c:pt idx="3857">
                  <c:v>433</c:v>
                </c:pt>
                <c:pt idx="3858">
                  <c:v>433</c:v>
                </c:pt>
                <c:pt idx="3859">
                  <c:v>433</c:v>
                </c:pt>
                <c:pt idx="3860">
                  <c:v>433</c:v>
                </c:pt>
                <c:pt idx="3861">
                  <c:v>433</c:v>
                </c:pt>
                <c:pt idx="3862">
                  <c:v>433</c:v>
                </c:pt>
                <c:pt idx="3863">
                  <c:v>433</c:v>
                </c:pt>
                <c:pt idx="3864">
                  <c:v>433</c:v>
                </c:pt>
                <c:pt idx="3865">
                  <c:v>433</c:v>
                </c:pt>
                <c:pt idx="3866">
                  <c:v>433</c:v>
                </c:pt>
                <c:pt idx="3867">
                  <c:v>433</c:v>
                </c:pt>
                <c:pt idx="3868">
                  <c:v>429</c:v>
                </c:pt>
                <c:pt idx="3869">
                  <c:v>429</c:v>
                </c:pt>
                <c:pt idx="3870">
                  <c:v>429</c:v>
                </c:pt>
                <c:pt idx="3871">
                  <c:v>429</c:v>
                </c:pt>
                <c:pt idx="3872">
                  <c:v>429</c:v>
                </c:pt>
                <c:pt idx="3873">
                  <c:v>429</c:v>
                </c:pt>
                <c:pt idx="3874">
                  <c:v>429</c:v>
                </c:pt>
                <c:pt idx="3875">
                  <c:v>429</c:v>
                </c:pt>
                <c:pt idx="3876">
                  <c:v>429</c:v>
                </c:pt>
                <c:pt idx="3877">
                  <c:v>429</c:v>
                </c:pt>
                <c:pt idx="3878">
                  <c:v>429</c:v>
                </c:pt>
                <c:pt idx="3879">
                  <c:v>429</c:v>
                </c:pt>
                <c:pt idx="3880">
                  <c:v>429</c:v>
                </c:pt>
                <c:pt idx="3881">
                  <c:v>429</c:v>
                </c:pt>
                <c:pt idx="3882">
                  <c:v>425</c:v>
                </c:pt>
                <c:pt idx="3883">
                  <c:v>425</c:v>
                </c:pt>
                <c:pt idx="3884">
                  <c:v>425</c:v>
                </c:pt>
                <c:pt idx="3885">
                  <c:v>425</c:v>
                </c:pt>
                <c:pt idx="3886">
                  <c:v>425</c:v>
                </c:pt>
                <c:pt idx="3887">
                  <c:v>425</c:v>
                </c:pt>
                <c:pt idx="3888">
                  <c:v>429</c:v>
                </c:pt>
                <c:pt idx="3889">
                  <c:v>429</c:v>
                </c:pt>
                <c:pt idx="3890">
                  <c:v>429</c:v>
                </c:pt>
                <c:pt idx="3891">
                  <c:v>425</c:v>
                </c:pt>
                <c:pt idx="3892">
                  <c:v>425</c:v>
                </c:pt>
                <c:pt idx="3893">
                  <c:v>425</c:v>
                </c:pt>
                <c:pt idx="3894">
                  <c:v>425</c:v>
                </c:pt>
                <c:pt idx="3895">
                  <c:v>425</c:v>
                </c:pt>
                <c:pt idx="3896">
                  <c:v>425</c:v>
                </c:pt>
                <c:pt idx="3897">
                  <c:v>429</c:v>
                </c:pt>
                <c:pt idx="3898">
                  <c:v>429</c:v>
                </c:pt>
                <c:pt idx="3899">
                  <c:v>429</c:v>
                </c:pt>
                <c:pt idx="3900">
                  <c:v>429</c:v>
                </c:pt>
                <c:pt idx="3901">
                  <c:v>429</c:v>
                </c:pt>
                <c:pt idx="3902">
                  <c:v>425</c:v>
                </c:pt>
                <c:pt idx="3903">
                  <c:v>425</c:v>
                </c:pt>
                <c:pt idx="3904">
                  <c:v>425</c:v>
                </c:pt>
                <c:pt idx="3905">
                  <c:v>425</c:v>
                </c:pt>
                <c:pt idx="3906">
                  <c:v>425</c:v>
                </c:pt>
                <c:pt idx="3907">
                  <c:v>425</c:v>
                </c:pt>
                <c:pt idx="3908">
                  <c:v>422</c:v>
                </c:pt>
                <c:pt idx="3909">
                  <c:v>425</c:v>
                </c:pt>
                <c:pt idx="3910">
                  <c:v>425</c:v>
                </c:pt>
                <c:pt idx="3911">
                  <c:v>422</c:v>
                </c:pt>
                <c:pt idx="3912">
                  <c:v>422</c:v>
                </c:pt>
                <c:pt idx="3913">
                  <c:v>422</c:v>
                </c:pt>
                <c:pt idx="3914">
                  <c:v>422</c:v>
                </c:pt>
                <c:pt idx="3915">
                  <c:v>418</c:v>
                </c:pt>
                <c:pt idx="3916">
                  <c:v>418</c:v>
                </c:pt>
                <c:pt idx="3917">
                  <c:v>418</c:v>
                </c:pt>
                <c:pt idx="3918">
                  <c:v>418</c:v>
                </c:pt>
                <c:pt idx="3919">
                  <c:v>418</c:v>
                </c:pt>
                <c:pt idx="3920">
                  <c:v>418</c:v>
                </c:pt>
                <c:pt idx="3921">
                  <c:v>418</c:v>
                </c:pt>
                <c:pt idx="3922">
                  <c:v>418</c:v>
                </c:pt>
                <c:pt idx="3923">
                  <c:v>418</c:v>
                </c:pt>
                <c:pt idx="3924">
                  <c:v>418</c:v>
                </c:pt>
                <c:pt idx="3925">
                  <c:v>418</c:v>
                </c:pt>
                <c:pt idx="3926">
                  <c:v>418</c:v>
                </c:pt>
                <c:pt idx="3927">
                  <c:v>418</c:v>
                </c:pt>
                <c:pt idx="3928">
                  <c:v>418</c:v>
                </c:pt>
                <c:pt idx="3929">
                  <c:v>418</c:v>
                </c:pt>
                <c:pt idx="3930">
                  <c:v>418</c:v>
                </c:pt>
                <c:pt idx="3931">
                  <c:v>418</c:v>
                </c:pt>
                <c:pt idx="3932">
                  <c:v>418</c:v>
                </c:pt>
                <c:pt idx="3933">
                  <c:v>415</c:v>
                </c:pt>
                <c:pt idx="3934">
                  <c:v>415</c:v>
                </c:pt>
                <c:pt idx="3935">
                  <c:v>415</c:v>
                </c:pt>
                <c:pt idx="3936">
                  <c:v>415</c:v>
                </c:pt>
                <c:pt idx="3937">
                  <c:v>415</c:v>
                </c:pt>
                <c:pt idx="3938">
                  <c:v>415</c:v>
                </c:pt>
                <c:pt idx="3939">
                  <c:v>415</c:v>
                </c:pt>
                <c:pt idx="3940">
                  <c:v>411</c:v>
                </c:pt>
                <c:pt idx="3941">
                  <c:v>411</c:v>
                </c:pt>
                <c:pt idx="3942">
                  <c:v>411</c:v>
                </c:pt>
                <c:pt idx="3943">
                  <c:v>411</c:v>
                </c:pt>
                <c:pt idx="3944">
                  <c:v>411</c:v>
                </c:pt>
                <c:pt idx="3945">
                  <c:v>411</c:v>
                </c:pt>
                <c:pt idx="3946">
                  <c:v>411</c:v>
                </c:pt>
                <c:pt idx="3947">
                  <c:v>411</c:v>
                </c:pt>
                <c:pt idx="3948">
                  <c:v>411</c:v>
                </c:pt>
                <c:pt idx="3949">
                  <c:v>411</c:v>
                </c:pt>
                <c:pt idx="3950">
                  <c:v>408</c:v>
                </c:pt>
                <c:pt idx="3951">
                  <c:v>408</c:v>
                </c:pt>
                <c:pt idx="3952">
                  <c:v>408</c:v>
                </c:pt>
                <c:pt idx="3953">
                  <c:v>408</c:v>
                </c:pt>
                <c:pt idx="3954">
                  <c:v>408</c:v>
                </c:pt>
                <c:pt idx="3955">
                  <c:v>408</c:v>
                </c:pt>
                <c:pt idx="3956">
                  <c:v>408</c:v>
                </c:pt>
                <c:pt idx="3957">
                  <c:v>408</c:v>
                </c:pt>
                <c:pt idx="3958">
                  <c:v>408</c:v>
                </c:pt>
                <c:pt idx="3959">
                  <c:v>408</c:v>
                </c:pt>
                <c:pt idx="3960">
                  <c:v>408</c:v>
                </c:pt>
                <c:pt idx="3961">
                  <c:v>408</c:v>
                </c:pt>
                <c:pt idx="3962">
                  <c:v>408</c:v>
                </c:pt>
                <c:pt idx="3963">
                  <c:v>408</c:v>
                </c:pt>
                <c:pt idx="3964">
                  <c:v>408</c:v>
                </c:pt>
                <c:pt idx="3965">
                  <c:v>408</c:v>
                </c:pt>
                <c:pt idx="3966">
                  <c:v>408</c:v>
                </c:pt>
                <c:pt idx="3967">
                  <c:v>408</c:v>
                </c:pt>
                <c:pt idx="3968">
                  <c:v>408</c:v>
                </c:pt>
                <c:pt idx="3969">
                  <c:v>408</c:v>
                </c:pt>
                <c:pt idx="3970">
                  <c:v>404</c:v>
                </c:pt>
                <c:pt idx="3971">
                  <c:v>404</c:v>
                </c:pt>
                <c:pt idx="3972">
                  <c:v>408</c:v>
                </c:pt>
                <c:pt idx="3973">
                  <c:v>408</c:v>
                </c:pt>
                <c:pt idx="3974">
                  <c:v>404</c:v>
                </c:pt>
                <c:pt idx="3975">
                  <c:v>404</c:v>
                </c:pt>
                <c:pt idx="3976">
                  <c:v>404</c:v>
                </c:pt>
                <c:pt idx="3977">
                  <c:v>404</c:v>
                </c:pt>
                <c:pt idx="3978">
                  <c:v>404</c:v>
                </c:pt>
                <c:pt idx="3979">
                  <c:v>401</c:v>
                </c:pt>
                <c:pt idx="3980">
                  <c:v>401</c:v>
                </c:pt>
                <c:pt idx="3981">
                  <c:v>401</c:v>
                </c:pt>
                <c:pt idx="3982">
                  <c:v>401</c:v>
                </c:pt>
                <c:pt idx="3983">
                  <c:v>401</c:v>
                </c:pt>
                <c:pt idx="3984">
                  <c:v>401</c:v>
                </c:pt>
                <c:pt idx="3985">
                  <c:v>401</c:v>
                </c:pt>
                <c:pt idx="3986">
                  <c:v>401</c:v>
                </c:pt>
                <c:pt idx="3987">
                  <c:v>401</c:v>
                </c:pt>
                <c:pt idx="3988">
                  <c:v>401</c:v>
                </c:pt>
                <c:pt idx="3989">
                  <c:v>401</c:v>
                </c:pt>
                <c:pt idx="3990">
                  <c:v>401</c:v>
                </c:pt>
                <c:pt idx="3991">
                  <c:v>397</c:v>
                </c:pt>
                <c:pt idx="3992">
                  <c:v>397</c:v>
                </c:pt>
                <c:pt idx="3993">
                  <c:v>397</c:v>
                </c:pt>
                <c:pt idx="3994">
                  <c:v>397</c:v>
                </c:pt>
                <c:pt idx="3995">
                  <c:v>397</c:v>
                </c:pt>
                <c:pt idx="3996">
                  <c:v>397</c:v>
                </c:pt>
                <c:pt idx="3997">
                  <c:v>397</c:v>
                </c:pt>
                <c:pt idx="3998">
                  <c:v>401</c:v>
                </c:pt>
                <c:pt idx="3999">
                  <c:v>401</c:v>
                </c:pt>
                <c:pt idx="4000">
                  <c:v>397</c:v>
                </c:pt>
                <c:pt idx="4001">
                  <c:v>397</c:v>
                </c:pt>
                <c:pt idx="4002">
                  <c:v>397</c:v>
                </c:pt>
                <c:pt idx="4003">
                  <c:v>397</c:v>
                </c:pt>
                <c:pt idx="4004">
                  <c:v>397</c:v>
                </c:pt>
                <c:pt idx="4005">
                  <c:v>397</c:v>
                </c:pt>
                <c:pt idx="4006">
                  <c:v>397</c:v>
                </c:pt>
                <c:pt idx="4007">
                  <c:v>394</c:v>
                </c:pt>
                <c:pt idx="4008">
                  <c:v>394</c:v>
                </c:pt>
                <c:pt idx="4009">
                  <c:v>394</c:v>
                </c:pt>
                <c:pt idx="4010">
                  <c:v>394</c:v>
                </c:pt>
                <c:pt idx="4011">
                  <c:v>394</c:v>
                </c:pt>
                <c:pt idx="4012">
                  <c:v>394</c:v>
                </c:pt>
                <c:pt idx="4013">
                  <c:v>394</c:v>
                </c:pt>
                <c:pt idx="4014">
                  <c:v>394</c:v>
                </c:pt>
                <c:pt idx="4015">
                  <c:v>394</c:v>
                </c:pt>
                <c:pt idx="4016">
                  <c:v>394</c:v>
                </c:pt>
                <c:pt idx="4017">
                  <c:v>397</c:v>
                </c:pt>
                <c:pt idx="4018">
                  <c:v>397</c:v>
                </c:pt>
                <c:pt idx="4019">
                  <c:v>397</c:v>
                </c:pt>
                <c:pt idx="4020">
                  <c:v>397</c:v>
                </c:pt>
                <c:pt idx="4021">
                  <c:v>397</c:v>
                </c:pt>
                <c:pt idx="4022">
                  <c:v>397</c:v>
                </c:pt>
                <c:pt idx="4023">
                  <c:v>397</c:v>
                </c:pt>
                <c:pt idx="4024">
                  <c:v>397</c:v>
                </c:pt>
                <c:pt idx="4025">
                  <c:v>394</c:v>
                </c:pt>
                <c:pt idx="4026">
                  <c:v>394</c:v>
                </c:pt>
                <c:pt idx="4027">
                  <c:v>394</c:v>
                </c:pt>
                <c:pt idx="4028">
                  <c:v>394</c:v>
                </c:pt>
                <c:pt idx="4029">
                  <c:v>394</c:v>
                </c:pt>
                <c:pt idx="4030">
                  <c:v>394</c:v>
                </c:pt>
                <c:pt idx="4031">
                  <c:v>394</c:v>
                </c:pt>
                <c:pt idx="4032">
                  <c:v>394</c:v>
                </c:pt>
                <c:pt idx="4033">
                  <c:v>390</c:v>
                </c:pt>
                <c:pt idx="4034">
                  <c:v>390</c:v>
                </c:pt>
                <c:pt idx="4035">
                  <c:v>390</c:v>
                </c:pt>
                <c:pt idx="4036">
                  <c:v>390</c:v>
                </c:pt>
                <c:pt idx="4037">
                  <c:v>390</c:v>
                </c:pt>
                <c:pt idx="4038">
                  <c:v>390</c:v>
                </c:pt>
                <c:pt idx="4039">
                  <c:v>390</c:v>
                </c:pt>
                <c:pt idx="4040">
                  <c:v>390</c:v>
                </c:pt>
                <c:pt idx="4041">
                  <c:v>390</c:v>
                </c:pt>
                <c:pt idx="4042">
                  <c:v>390</c:v>
                </c:pt>
                <c:pt idx="4043">
                  <c:v>390</c:v>
                </c:pt>
                <c:pt idx="4044">
                  <c:v>387</c:v>
                </c:pt>
                <c:pt idx="4045">
                  <c:v>387</c:v>
                </c:pt>
                <c:pt idx="4046">
                  <c:v>387</c:v>
                </c:pt>
                <c:pt idx="4047">
                  <c:v>387</c:v>
                </c:pt>
                <c:pt idx="4048">
                  <c:v>387</c:v>
                </c:pt>
                <c:pt idx="4049">
                  <c:v>387</c:v>
                </c:pt>
                <c:pt idx="4050">
                  <c:v>387</c:v>
                </c:pt>
                <c:pt idx="4051">
                  <c:v>387</c:v>
                </c:pt>
                <c:pt idx="4052">
                  <c:v>387</c:v>
                </c:pt>
                <c:pt idx="4053">
                  <c:v>387</c:v>
                </c:pt>
                <c:pt idx="4054">
                  <c:v>390</c:v>
                </c:pt>
                <c:pt idx="4055">
                  <c:v>390</c:v>
                </c:pt>
                <c:pt idx="4056">
                  <c:v>387</c:v>
                </c:pt>
                <c:pt idx="4057">
                  <c:v>390</c:v>
                </c:pt>
                <c:pt idx="4058">
                  <c:v>390</c:v>
                </c:pt>
                <c:pt idx="4059">
                  <c:v>390</c:v>
                </c:pt>
                <c:pt idx="4060">
                  <c:v>390</c:v>
                </c:pt>
                <c:pt idx="4061">
                  <c:v>390</c:v>
                </c:pt>
                <c:pt idx="4062">
                  <c:v>390</c:v>
                </c:pt>
                <c:pt idx="4063">
                  <c:v>390</c:v>
                </c:pt>
                <c:pt idx="4064">
                  <c:v>390</c:v>
                </c:pt>
                <c:pt idx="4065">
                  <c:v>390</c:v>
                </c:pt>
                <c:pt idx="4066">
                  <c:v>394</c:v>
                </c:pt>
                <c:pt idx="4067">
                  <c:v>394</c:v>
                </c:pt>
                <c:pt idx="4068">
                  <c:v>394</c:v>
                </c:pt>
                <c:pt idx="4069">
                  <c:v>394</c:v>
                </c:pt>
                <c:pt idx="4070">
                  <c:v>394</c:v>
                </c:pt>
                <c:pt idx="4071">
                  <c:v>394</c:v>
                </c:pt>
                <c:pt idx="4072">
                  <c:v>390</c:v>
                </c:pt>
                <c:pt idx="4073">
                  <c:v>390</c:v>
                </c:pt>
                <c:pt idx="4074">
                  <c:v>390</c:v>
                </c:pt>
                <c:pt idx="4075">
                  <c:v>394</c:v>
                </c:pt>
                <c:pt idx="4076">
                  <c:v>394</c:v>
                </c:pt>
                <c:pt idx="4077">
                  <c:v>390</c:v>
                </c:pt>
                <c:pt idx="4078">
                  <c:v>390</c:v>
                </c:pt>
                <c:pt idx="4079">
                  <c:v>390</c:v>
                </c:pt>
                <c:pt idx="4080">
                  <c:v>390</c:v>
                </c:pt>
                <c:pt idx="4081">
                  <c:v>390</c:v>
                </c:pt>
                <c:pt idx="4082">
                  <c:v>390</c:v>
                </c:pt>
                <c:pt idx="4083">
                  <c:v>390</c:v>
                </c:pt>
                <c:pt idx="4084">
                  <c:v>390</c:v>
                </c:pt>
                <c:pt idx="4085">
                  <c:v>390</c:v>
                </c:pt>
                <c:pt idx="4086">
                  <c:v>390</c:v>
                </c:pt>
                <c:pt idx="4087">
                  <c:v>390</c:v>
                </c:pt>
                <c:pt idx="4088">
                  <c:v>390</c:v>
                </c:pt>
                <c:pt idx="4089">
                  <c:v>387</c:v>
                </c:pt>
                <c:pt idx="4090">
                  <c:v>387</c:v>
                </c:pt>
                <c:pt idx="4091">
                  <c:v>387</c:v>
                </c:pt>
                <c:pt idx="4092">
                  <c:v>387</c:v>
                </c:pt>
                <c:pt idx="4093">
                  <c:v>387</c:v>
                </c:pt>
                <c:pt idx="4094">
                  <c:v>387</c:v>
                </c:pt>
                <c:pt idx="4095">
                  <c:v>387</c:v>
                </c:pt>
                <c:pt idx="4096">
                  <c:v>387</c:v>
                </c:pt>
                <c:pt idx="4097">
                  <c:v>387</c:v>
                </c:pt>
                <c:pt idx="4098">
                  <c:v>387</c:v>
                </c:pt>
                <c:pt idx="4099">
                  <c:v>387</c:v>
                </c:pt>
                <c:pt idx="4100">
                  <c:v>387</c:v>
                </c:pt>
                <c:pt idx="4101">
                  <c:v>387</c:v>
                </c:pt>
                <c:pt idx="4102">
                  <c:v>387</c:v>
                </c:pt>
                <c:pt idx="4103">
                  <c:v>387</c:v>
                </c:pt>
                <c:pt idx="4104">
                  <c:v>387</c:v>
                </c:pt>
                <c:pt idx="4105">
                  <c:v>387</c:v>
                </c:pt>
                <c:pt idx="4106">
                  <c:v>387</c:v>
                </c:pt>
                <c:pt idx="4107">
                  <c:v>387</c:v>
                </c:pt>
                <c:pt idx="4108">
                  <c:v>384</c:v>
                </c:pt>
                <c:pt idx="4109">
                  <c:v>384</c:v>
                </c:pt>
                <c:pt idx="4110">
                  <c:v>384</c:v>
                </c:pt>
                <c:pt idx="4111">
                  <c:v>384</c:v>
                </c:pt>
                <c:pt idx="4112">
                  <c:v>384</c:v>
                </c:pt>
                <c:pt idx="4113">
                  <c:v>384</c:v>
                </c:pt>
                <c:pt idx="4114">
                  <c:v>384</c:v>
                </c:pt>
                <c:pt idx="4115">
                  <c:v>384</c:v>
                </c:pt>
                <c:pt idx="4116">
                  <c:v>380</c:v>
                </c:pt>
                <c:pt idx="4117">
                  <c:v>380</c:v>
                </c:pt>
                <c:pt idx="4118">
                  <c:v>380</c:v>
                </c:pt>
                <c:pt idx="4119">
                  <c:v>380</c:v>
                </c:pt>
                <c:pt idx="4120">
                  <c:v>380</c:v>
                </c:pt>
                <c:pt idx="4121">
                  <c:v>377</c:v>
                </c:pt>
                <c:pt idx="4122">
                  <c:v>374</c:v>
                </c:pt>
                <c:pt idx="4123">
                  <c:v>374</c:v>
                </c:pt>
                <c:pt idx="4124">
                  <c:v>370</c:v>
                </c:pt>
                <c:pt idx="4125">
                  <c:v>370</c:v>
                </c:pt>
                <c:pt idx="4126">
                  <c:v>367</c:v>
                </c:pt>
                <c:pt idx="4127">
                  <c:v>367</c:v>
                </c:pt>
                <c:pt idx="4128">
                  <c:v>367</c:v>
                </c:pt>
                <c:pt idx="4129">
                  <c:v>364</c:v>
                </c:pt>
                <c:pt idx="4130">
                  <c:v>364</c:v>
                </c:pt>
                <c:pt idx="4131">
                  <c:v>364</c:v>
                </c:pt>
                <c:pt idx="4132">
                  <c:v>360</c:v>
                </c:pt>
                <c:pt idx="4133">
                  <c:v>360</c:v>
                </c:pt>
                <c:pt idx="4134">
                  <c:v>360</c:v>
                </c:pt>
                <c:pt idx="4135">
                  <c:v>360</c:v>
                </c:pt>
                <c:pt idx="4136">
                  <c:v>360</c:v>
                </c:pt>
                <c:pt idx="4137">
                  <c:v>360</c:v>
                </c:pt>
                <c:pt idx="4138">
                  <c:v>360</c:v>
                </c:pt>
                <c:pt idx="4139">
                  <c:v>357</c:v>
                </c:pt>
                <c:pt idx="4140">
                  <c:v>357</c:v>
                </c:pt>
                <c:pt idx="4141">
                  <c:v>357</c:v>
                </c:pt>
                <c:pt idx="4142">
                  <c:v>357</c:v>
                </c:pt>
                <c:pt idx="4143">
                  <c:v>357</c:v>
                </c:pt>
                <c:pt idx="4144">
                  <c:v>357</c:v>
                </c:pt>
                <c:pt idx="4145">
                  <c:v>357</c:v>
                </c:pt>
                <c:pt idx="4146">
                  <c:v>357</c:v>
                </c:pt>
                <c:pt idx="4147">
                  <c:v>354</c:v>
                </c:pt>
                <c:pt idx="4148">
                  <c:v>354</c:v>
                </c:pt>
                <c:pt idx="4149">
                  <c:v>354</c:v>
                </c:pt>
                <c:pt idx="4150">
                  <c:v>354</c:v>
                </c:pt>
                <c:pt idx="4151">
                  <c:v>354</c:v>
                </c:pt>
                <c:pt idx="4152">
                  <c:v>354</c:v>
                </c:pt>
                <c:pt idx="4153">
                  <c:v>354</c:v>
                </c:pt>
                <c:pt idx="4154">
                  <c:v>354</c:v>
                </c:pt>
                <c:pt idx="4155">
                  <c:v>354</c:v>
                </c:pt>
                <c:pt idx="4156">
                  <c:v>354</c:v>
                </c:pt>
                <c:pt idx="4157">
                  <c:v>354</c:v>
                </c:pt>
                <c:pt idx="4158">
                  <c:v>354</c:v>
                </c:pt>
                <c:pt idx="4159">
                  <c:v>351</c:v>
                </c:pt>
                <c:pt idx="4160">
                  <c:v>351</c:v>
                </c:pt>
                <c:pt idx="4161">
                  <c:v>351</c:v>
                </c:pt>
                <c:pt idx="4162">
                  <c:v>351</c:v>
                </c:pt>
                <c:pt idx="4163">
                  <c:v>351</c:v>
                </c:pt>
                <c:pt idx="4164">
                  <c:v>351</c:v>
                </c:pt>
                <c:pt idx="4165">
                  <c:v>351</c:v>
                </c:pt>
                <c:pt idx="4166">
                  <c:v>351</c:v>
                </c:pt>
                <c:pt idx="4167">
                  <c:v>351</c:v>
                </c:pt>
                <c:pt idx="4168">
                  <c:v>351</c:v>
                </c:pt>
                <c:pt idx="4169">
                  <c:v>351</c:v>
                </c:pt>
                <c:pt idx="4170">
                  <c:v>351</c:v>
                </c:pt>
                <c:pt idx="4171">
                  <c:v>351</c:v>
                </c:pt>
                <c:pt idx="4172">
                  <c:v>351</c:v>
                </c:pt>
                <c:pt idx="4173">
                  <c:v>351</c:v>
                </c:pt>
                <c:pt idx="4174">
                  <c:v>351</c:v>
                </c:pt>
                <c:pt idx="4175">
                  <c:v>351</c:v>
                </c:pt>
                <c:pt idx="4176">
                  <c:v>351</c:v>
                </c:pt>
                <c:pt idx="4177">
                  <c:v>351</c:v>
                </c:pt>
                <c:pt idx="4178">
                  <c:v>351</c:v>
                </c:pt>
                <c:pt idx="4179">
                  <c:v>351</c:v>
                </c:pt>
                <c:pt idx="4180">
                  <c:v>351</c:v>
                </c:pt>
                <c:pt idx="4181">
                  <c:v>351</c:v>
                </c:pt>
                <c:pt idx="4182">
                  <c:v>351</c:v>
                </c:pt>
                <c:pt idx="4183">
                  <c:v>351</c:v>
                </c:pt>
                <c:pt idx="4184">
                  <c:v>351</c:v>
                </c:pt>
                <c:pt idx="4185">
                  <c:v>351</c:v>
                </c:pt>
                <c:pt idx="4186">
                  <c:v>351</c:v>
                </c:pt>
                <c:pt idx="4187">
                  <c:v>351</c:v>
                </c:pt>
                <c:pt idx="4188">
                  <c:v>351</c:v>
                </c:pt>
                <c:pt idx="4189">
                  <c:v>351</c:v>
                </c:pt>
                <c:pt idx="4190">
                  <c:v>351</c:v>
                </c:pt>
                <c:pt idx="4191">
                  <c:v>347</c:v>
                </c:pt>
                <c:pt idx="4192">
                  <c:v>347</c:v>
                </c:pt>
                <c:pt idx="4193">
                  <c:v>347</c:v>
                </c:pt>
                <c:pt idx="4194">
                  <c:v>347</c:v>
                </c:pt>
                <c:pt idx="4195">
                  <c:v>347</c:v>
                </c:pt>
                <c:pt idx="4196">
                  <c:v>347</c:v>
                </c:pt>
                <c:pt idx="4197">
                  <c:v>347</c:v>
                </c:pt>
                <c:pt idx="4198">
                  <c:v>347</c:v>
                </c:pt>
                <c:pt idx="4199">
                  <c:v>347</c:v>
                </c:pt>
                <c:pt idx="4200">
                  <c:v>347</c:v>
                </c:pt>
                <c:pt idx="4201">
                  <c:v>347</c:v>
                </c:pt>
                <c:pt idx="4202">
                  <c:v>347</c:v>
                </c:pt>
                <c:pt idx="4203">
                  <c:v>347</c:v>
                </c:pt>
                <c:pt idx="4204">
                  <c:v>347</c:v>
                </c:pt>
                <c:pt idx="4205">
                  <c:v>347</c:v>
                </c:pt>
                <c:pt idx="4206">
                  <c:v>347</c:v>
                </c:pt>
                <c:pt idx="4207">
                  <c:v>347</c:v>
                </c:pt>
                <c:pt idx="4208">
                  <c:v>347</c:v>
                </c:pt>
                <c:pt idx="4209">
                  <c:v>347</c:v>
                </c:pt>
                <c:pt idx="4210">
                  <c:v>347</c:v>
                </c:pt>
                <c:pt idx="4211">
                  <c:v>347</c:v>
                </c:pt>
                <c:pt idx="4212">
                  <c:v>347</c:v>
                </c:pt>
                <c:pt idx="4213">
                  <c:v>347</c:v>
                </c:pt>
                <c:pt idx="4214">
                  <c:v>347</c:v>
                </c:pt>
                <c:pt idx="4215">
                  <c:v>347</c:v>
                </c:pt>
                <c:pt idx="4216">
                  <c:v>347</c:v>
                </c:pt>
                <c:pt idx="4217">
                  <c:v>347</c:v>
                </c:pt>
                <c:pt idx="4218">
                  <c:v>344</c:v>
                </c:pt>
                <c:pt idx="4219">
                  <c:v>344</c:v>
                </c:pt>
                <c:pt idx="4220">
                  <c:v>344</c:v>
                </c:pt>
                <c:pt idx="4221">
                  <c:v>344</c:v>
                </c:pt>
                <c:pt idx="4222">
                  <c:v>344</c:v>
                </c:pt>
                <c:pt idx="4223">
                  <c:v>344</c:v>
                </c:pt>
                <c:pt idx="4224">
                  <c:v>344</c:v>
                </c:pt>
                <c:pt idx="4225">
                  <c:v>344</c:v>
                </c:pt>
                <c:pt idx="4226">
                  <c:v>344</c:v>
                </c:pt>
                <c:pt idx="4227">
                  <c:v>344</c:v>
                </c:pt>
                <c:pt idx="4228">
                  <c:v>344</c:v>
                </c:pt>
                <c:pt idx="4229">
                  <c:v>344</c:v>
                </c:pt>
                <c:pt idx="4230">
                  <c:v>344</c:v>
                </c:pt>
                <c:pt idx="4231">
                  <c:v>344</c:v>
                </c:pt>
                <c:pt idx="4232">
                  <c:v>344</c:v>
                </c:pt>
                <c:pt idx="4233">
                  <c:v>344</c:v>
                </c:pt>
                <c:pt idx="4234">
                  <c:v>344</c:v>
                </c:pt>
                <c:pt idx="4235">
                  <c:v>344</c:v>
                </c:pt>
                <c:pt idx="4236">
                  <c:v>344</c:v>
                </c:pt>
                <c:pt idx="4237">
                  <c:v>344</c:v>
                </c:pt>
                <c:pt idx="4238">
                  <c:v>344</c:v>
                </c:pt>
                <c:pt idx="4239">
                  <c:v>344</c:v>
                </c:pt>
                <c:pt idx="4240">
                  <c:v>344</c:v>
                </c:pt>
                <c:pt idx="4241">
                  <c:v>344</c:v>
                </c:pt>
                <c:pt idx="4242">
                  <c:v>344</c:v>
                </c:pt>
                <c:pt idx="4243">
                  <c:v>344</c:v>
                </c:pt>
                <c:pt idx="4244">
                  <c:v>341</c:v>
                </c:pt>
                <c:pt idx="4245">
                  <c:v>341</c:v>
                </c:pt>
                <c:pt idx="4246">
                  <c:v>341</c:v>
                </c:pt>
                <c:pt idx="4247">
                  <c:v>341</c:v>
                </c:pt>
                <c:pt idx="4248">
                  <c:v>341</c:v>
                </c:pt>
                <c:pt idx="4249">
                  <c:v>341</c:v>
                </c:pt>
                <c:pt idx="4250">
                  <c:v>341</c:v>
                </c:pt>
                <c:pt idx="4251">
                  <c:v>341</c:v>
                </c:pt>
                <c:pt idx="4252">
                  <c:v>341</c:v>
                </c:pt>
                <c:pt idx="4253">
                  <c:v>341</c:v>
                </c:pt>
                <c:pt idx="4254">
                  <c:v>341</c:v>
                </c:pt>
                <c:pt idx="4255">
                  <c:v>341</c:v>
                </c:pt>
                <c:pt idx="4256">
                  <c:v>341</c:v>
                </c:pt>
                <c:pt idx="4257">
                  <c:v>341</c:v>
                </c:pt>
                <c:pt idx="4258">
                  <c:v>341</c:v>
                </c:pt>
                <c:pt idx="4259">
                  <c:v>341</c:v>
                </c:pt>
                <c:pt idx="4260">
                  <c:v>341</c:v>
                </c:pt>
                <c:pt idx="4261">
                  <c:v>341</c:v>
                </c:pt>
                <c:pt idx="4262">
                  <c:v>341</c:v>
                </c:pt>
                <c:pt idx="4263">
                  <c:v>341</c:v>
                </c:pt>
                <c:pt idx="4264">
                  <c:v>341</c:v>
                </c:pt>
                <c:pt idx="4265">
                  <c:v>341</c:v>
                </c:pt>
                <c:pt idx="4266">
                  <c:v>341</c:v>
                </c:pt>
                <c:pt idx="4267">
                  <c:v>341</c:v>
                </c:pt>
                <c:pt idx="4268">
                  <c:v>341</c:v>
                </c:pt>
                <c:pt idx="4269">
                  <c:v>341</c:v>
                </c:pt>
                <c:pt idx="4270">
                  <c:v>341</c:v>
                </c:pt>
                <c:pt idx="4271">
                  <c:v>341</c:v>
                </c:pt>
                <c:pt idx="4272">
                  <c:v>338</c:v>
                </c:pt>
                <c:pt idx="4273">
                  <c:v>338</c:v>
                </c:pt>
                <c:pt idx="4274">
                  <c:v>338</c:v>
                </c:pt>
                <c:pt idx="4275">
                  <c:v>335</c:v>
                </c:pt>
                <c:pt idx="4276">
                  <c:v>335</c:v>
                </c:pt>
                <c:pt idx="4277">
                  <c:v>335</c:v>
                </c:pt>
                <c:pt idx="4278">
                  <c:v>335</c:v>
                </c:pt>
                <c:pt idx="4279">
                  <c:v>338</c:v>
                </c:pt>
                <c:pt idx="4280">
                  <c:v>335</c:v>
                </c:pt>
                <c:pt idx="4281">
                  <c:v>335</c:v>
                </c:pt>
                <c:pt idx="4282">
                  <c:v>335</c:v>
                </c:pt>
                <c:pt idx="4283">
                  <c:v>335</c:v>
                </c:pt>
                <c:pt idx="4284">
                  <c:v>332</c:v>
                </c:pt>
                <c:pt idx="4285">
                  <c:v>332</c:v>
                </c:pt>
                <c:pt idx="4286">
                  <c:v>332</c:v>
                </c:pt>
                <c:pt idx="4287">
                  <c:v>328</c:v>
                </c:pt>
                <c:pt idx="4288">
                  <c:v>328</c:v>
                </c:pt>
                <c:pt idx="4289">
                  <c:v>332</c:v>
                </c:pt>
                <c:pt idx="4290">
                  <c:v>332</c:v>
                </c:pt>
                <c:pt idx="4291">
                  <c:v>332</c:v>
                </c:pt>
                <c:pt idx="4292">
                  <c:v>332</c:v>
                </c:pt>
                <c:pt idx="4293">
                  <c:v>335</c:v>
                </c:pt>
                <c:pt idx="4294">
                  <c:v>335</c:v>
                </c:pt>
                <c:pt idx="4295">
                  <c:v>335</c:v>
                </c:pt>
                <c:pt idx="4296">
                  <c:v>335</c:v>
                </c:pt>
                <c:pt idx="4297">
                  <c:v>335</c:v>
                </c:pt>
                <c:pt idx="4298">
                  <c:v>335</c:v>
                </c:pt>
                <c:pt idx="4299">
                  <c:v>335</c:v>
                </c:pt>
                <c:pt idx="4300">
                  <c:v>335</c:v>
                </c:pt>
                <c:pt idx="4301">
                  <c:v>335</c:v>
                </c:pt>
                <c:pt idx="4302">
                  <c:v>335</c:v>
                </c:pt>
                <c:pt idx="4303">
                  <c:v>335</c:v>
                </c:pt>
                <c:pt idx="4304">
                  <c:v>335</c:v>
                </c:pt>
                <c:pt idx="4305">
                  <c:v>335</c:v>
                </c:pt>
                <c:pt idx="4306">
                  <c:v>335</c:v>
                </c:pt>
                <c:pt idx="4307">
                  <c:v>335</c:v>
                </c:pt>
                <c:pt idx="4308">
                  <c:v>335</c:v>
                </c:pt>
                <c:pt idx="4309">
                  <c:v>335</c:v>
                </c:pt>
                <c:pt idx="4310">
                  <c:v>335</c:v>
                </c:pt>
                <c:pt idx="4311">
                  <c:v>335</c:v>
                </c:pt>
                <c:pt idx="4312">
                  <c:v>335</c:v>
                </c:pt>
                <c:pt idx="4313">
                  <c:v>335</c:v>
                </c:pt>
                <c:pt idx="4314">
                  <c:v>335</c:v>
                </c:pt>
                <c:pt idx="4315">
                  <c:v>335</c:v>
                </c:pt>
                <c:pt idx="4316">
                  <c:v>335</c:v>
                </c:pt>
                <c:pt idx="4317">
                  <c:v>335</c:v>
                </c:pt>
                <c:pt idx="4318">
                  <c:v>335</c:v>
                </c:pt>
                <c:pt idx="4319">
                  <c:v>335</c:v>
                </c:pt>
                <c:pt idx="4320">
                  <c:v>332</c:v>
                </c:pt>
                <c:pt idx="4321">
                  <c:v>335</c:v>
                </c:pt>
                <c:pt idx="4322">
                  <c:v>332</c:v>
                </c:pt>
                <c:pt idx="4323">
                  <c:v>332</c:v>
                </c:pt>
                <c:pt idx="4324">
                  <c:v>332</c:v>
                </c:pt>
                <c:pt idx="4325">
                  <c:v>332</c:v>
                </c:pt>
                <c:pt idx="4326">
                  <c:v>332</c:v>
                </c:pt>
                <c:pt idx="4327">
                  <c:v>332</c:v>
                </c:pt>
                <c:pt idx="4328">
                  <c:v>332</c:v>
                </c:pt>
                <c:pt idx="4329">
                  <c:v>332</c:v>
                </c:pt>
                <c:pt idx="4330">
                  <c:v>332</c:v>
                </c:pt>
                <c:pt idx="4331">
                  <c:v>332</c:v>
                </c:pt>
                <c:pt idx="4332">
                  <c:v>332</c:v>
                </c:pt>
                <c:pt idx="4333">
                  <c:v>332</c:v>
                </c:pt>
                <c:pt idx="4334">
                  <c:v>332</c:v>
                </c:pt>
                <c:pt idx="4335">
                  <c:v>328</c:v>
                </c:pt>
                <c:pt idx="4336">
                  <c:v>328</c:v>
                </c:pt>
                <c:pt idx="4337">
                  <c:v>328</c:v>
                </c:pt>
                <c:pt idx="4338">
                  <c:v>328</c:v>
                </c:pt>
                <c:pt idx="4339">
                  <c:v>328</c:v>
                </c:pt>
                <c:pt idx="4340">
                  <c:v>328</c:v>
                </c:pt>
                <c:pt idx="4341">
                  <c:v>328</c:v>
                </c:pt>
                <c:pt idx="4342">
                  <c:v>328</c:v>
                </c:pt>
                <c:pt idx="4343">
                  <c:v>328</c:v>
                </c:pt>
                <c:pt idx="4344">
                  <c:v>328</c:v>
                </c:pt>
                <c:pt idx="4345">
                  <c:v>328</c:v>
                </c:pt>
                <c:pt idx="4346">
                  <c:v>328</c:v>
                </c:pt>
                <c:pt idx="4347">
                  <c:v>328</c:v>
                </c:pt>
                <c:pt idx="4348">
                  <c:v>328</c:v>
                </c:pt>
                <c:pt idx="4349">
                  <c:v>328</c:v>
                </c:pt>
                <c:pt idx="4350">
                  <c:v>328</c:v>
                </c:pt>
                <c:pt idx="4351">
                  <c:v>328</c:v>
                </c:pt>
                <c:pt idx="4352">
                  <c:v>328</c:v>
                </c:pt>
                <c:pt idx="4353">
                  <c:v>328</c:v>
                </c:pt>
                <c:pt idx="4354">
                  <c:v>328</c:v>
                </c:pt>
                <c:pt idx="4355">
                  <c:v>328</c:v>
                </c:pt>
                <c:pt idx="4356">
                  <c:v>328</c:v>
                </c:pt>
                <c:pt idx="4357">
                  <c:v>328</c:v>
                </c:pt>
                <c:pt idx="4358">
                  <c:v>328</c:v>
                </c:pt>
                <c:pt idx="4359">
                  <c:v>328</c:v>
                </c:pt>
                <c:pt idx="4360">
                  <c:v>328</c:v>
                </c:pt>
                <c:pt idx="4361">
                  <c:v>328</c:v>
                </c:pt>
                <c:pt idx="4362">
                  <c:v>328</c:v>
                </c:pt>
                <c:pt idx="4363">
                  <c:v>328</c:v>
                </c:pt>
                <c:pt idx="4364">
                  <c:v>328</c:v>
                </c:pt>
                <c:pt idx="4365">
                  <c:v>328</c:v>
                </c:pt>
                <c:pt idx="4366">
                  <c:v>328</c:v>
                </c:pt>
                <c:pt idx="4367">
                  <c:v>328</c:v>
                </c:pt>
                <c:pt idx="4368">
                  <c:v>328</c:v>
                </c:pt>
                <c:pt idx="4369">
                  <c:v>328</c:v>
                </c:pt>
                <c:pt idx="4370">
                  <c:v>328</c:v>
                </c:pt>
                <c:pt idx="4371">
                  <c:v>328</c:v>
                </c:pt>
                <c:pt idx="4372">
                  <c:v>328</c:v>
                </c:pt>
                <c:pt idx="4373">
                  <c:v>328</c:v>
                </c:pt>
                <c:pt idx="4374">
                  <c:v>328</c:v>
                </c:pt>
                <c:pt idx="4375">
                  <c:v>328</c:v>
                </c:pt>
                <c:pt idx="4376">
                  <c:v>328</c:v>
                </c:pt>
                <c:pt idx="4377">
                  <c:v>328</c:v>
                </c:pt>
                <c:pt idx="4378">
                  <c:v>328</c:v>
                </c:pt>
                <c:pt idx="4379">
                  <c:v>328</c:v>
                </c:pt>
                <c:pt idx="4380">
                  <c:v>328</c:v>
                </c:pt>
                <c:pt idx="4381">
                  <c:v>328</c:v>
                </c:pt>
                <c:pt idx="4382">
                  <c:v>328</c:v>
                </c:pt>
                <c:pt idx="4383">
                  <c:v>328</c:v>
                </c:pt>
                <c:pt idx="4384">
                  <c:v>328</c:v>
                </c:pt>
                <c:pt idx="4385">
                  <c:v>328</c:v>
                </c:pt>
                <c:pt idx="4386">
                  <c:v>328</c:v>
                </c:pt>
                <c:pt idx="4387">
                  <c:v>328</c:v>
                </c:pt>
                <c:pt idx="4388">
                  <c:v>328</c:v>
                </c:pt>
                <c:pt idx="4389">
                  <c:v>328</c:v>
                </c:pt>
                <c:pt idx="4390">
                  <c:v>328</c:v>
                </c:pt>
                <c:pt idx="4391">
                  <c:v>325</c:v>
                </c:pt>
                <c:pt idx="4392">
                  <c:v>325</c:v>
                </c:pt>
                <c:pt idx="4393">
                  <c:v>325</c:v>
                </c:pt>
                <c:pt idx="4394">
                  <c:v>325</c:v>
                </c:pt>
                <c:pt idx="4395">
                  <c:v>325</c:v>
                </c:pt>
                <c:pt idx="4396">
                  <c:v>325</c:v>
                </c:pt>
                <c:pt idx="4397">
                  <c:v>325</c:v>
                </c:pt>
                <c:pt idx="4398">
                  <c:v>325</c:v>
                </c:pt>
                <c:pt idx="4399">
                  <c:v>325</c:v>
                </c:pt>
                <c:pt idx="4400">
                  <c:v>325</c:v>
                </c:pt>
                <c:pt idx="4401">
                  <c:v>325</c:v>
                </c:pt>
                <c:pt idx="4402">
                  <c:v>325</c:v>
                </c:pt>
                <c:pt idx="4403">
                  <c:v>325</c:v>
                </c:pt>
                <c:pt idx="4404">
                  <c:v>325</c:v>
                </c:pt>
                <c:pt idx="4405">
                  <c:v>325</c:v>
                </c:pt>
                <c:pt idx="4406">
                  <c:v>325</c:v>
                </c:pt>
                <c:pt idx="4407">
                  <c:v>325</c:v>
                </c:pt>
                <c:pt idx="4408">
                  <c:v>325</c:v>
                </c:pt>
                <c:pt idx="4409">
                  <c:v>325</c:v>
                </c:pt>
                <c:pt idx="4410">
                  <c:v>325</c:v>
                </c:pt>
                <c:pt idx="4411">
                  <c:v>325</c:v>
                </c:pt>
                <c:pt idx="4412">
                  <c:v>322</c:v>
                </c:pt>
                <c:pt idx="4413">
                  <c:v>322</c:v>
                </c:pt>
                <c:pt idx="4414">
                  <c:v>322</c:v>
                </c:pt>
                <c:pt idx="4415">
                  <c:v>322</c:v>
                </c:pt>
                <c:pt idx="4416">
                  <c:v>322</c:v>
                </c:pt>
                <c:pt idx="4417">
                  <c:v>322</c:v>
                </c:pt>
                <c:pt idx="4418">
                  <c:v>322</c:v>
                </c:pt>
                <c:pt idx="4419">
                  <c:v>322</c:v>
                </c:pt>
                <c:pt idx="4420">
                  <c:v>322</c:v>
                </c:pt>
                <c:pt idx="4421">
                  <c:v>322</c:v>
                </c:pt>
                <c:pt idx="4422">
                  <c:v>322</c:v>
                </c:pt>
                <c:pt idx="4423">
                  <c:v>322</c:v>
                </c:pt>
                <c:pt idx="4424">
                  <c:v>322</c:v>
                </c:pt>
                <c:pt idx="4425">
                  <c:v>322</c:v>
                </c:pt>
                <c:pt idx="4426">
                  <c:v>322</c:v>
                </c:pt>
                <c:pt idx="4427">
                  <c:v>322</c:v>
                </c:pt>
                <c:pt idx="4428">
                  <c:v>319</c:v>
                </c:pt>
                <c:pt idx="4429">
                  <c:v>319</c:v>
                </c:pt>
                <c:pt idx="4430">
                  <c:v>319</c:v>
                </c:pt>
                <c:pt idx="4431">
                  <c:v>319</c:v>
                </c:pt>
                <c:pt idx="4432">
                  <c:v>319</c:v>
                </c:pt>
                <c:pt idx="4433">
                  <c:v>319</c:v>
                </c:pt>
                <c:pt idx="4434">
                  <c:v>319</c:v>
                </c:pt>
                <c:pt idx="4435">
                  <c:v>319</c:v>
                </c:pt>
                <c:pt idx="4436">
                  <c:v>319</c:v>
                </c:pt>
                <c:pt idx="4437">
                  <c:v>319</c:v>
                </c:pt>
                <c:pt idx="4438">
                  <c:v>319</c:v>
                </c:pt>
                <c:pt idx="4439">
                  <c:v>319</c:v>
                </c:pt>
                <c:pt idx="4440">
                  <c:v>319</c:v>
                </c:pt>
                <c:pt idx="4441">
                  <c:v>319</c:v>
                </c:pt>
                <c:pt idx="4442">
                  <c:v>319</c:v>
                </c:pt>
                <c:pt idx="4443">
                  <c:v>319</c:v>
                </c:pt>
                <c:pt idx="4444">
                  <c:v>319</c:v>
                </c:pt>
                <c:pt idx="4445">
                  <c:v>319</c:v>
                </c:pt>
                <c:pt idx="4446">
                  <c:v>319</c:v>
                </c:pt>
                <c:pt idx="4447">
                  <c:v>319</c:v>
                </c:pt>
                <c:pt idx="4448">
                  <c:v>319</c:v>
                </c:pt>
                <c:pt idx="4449">
                  <c:v>322</c:v>
                </c:pt>
                <c:pt idx="4450">
                  <c:v>322</c:v>
                </c:pt>
                <c:pt idx="4451">
                  <c:v>322</c:v>
                </c:pt>
                <c:pt idx="4452">
                  <c:v>322</c:v>
                </c:pt>
                <c:pt idx="4453">
                  <c:v>322</c:v>
                </c:pt>
                <c:pt idx="4454">
                  <c:v>322</c:v>
                </c:pt>
                <c:pt idx="4455">
                  <c:v>322</c:v>
                </c:pt>
                <c:pt idx="4456">
                  <c:v>322</c:v>
                </c:pt>
                <c:pt idx="4457">
                  <c:v>325</c:v>
                </c:pt>
                <c:pt idx="4458">
                  <c:v>325</c:v>
                </c:pt>
                <c:pt idx="4459">
                  <c:v>259</c:v>
                </c:pt>
                <c:pt idx="4460">
                  <c:v>325</c:v>
                </c:pt>
                <c:pt idx="4461">
                  <c:v>325</c:v>
                </c:pt>
                <c:pt idx="4462">
                  <c:v>325</c:v>
                </c:pt>
                <c:pt idx="4463">
                  <c:v>325</c:v>
                </c:pt>
                <c:pt idx="4464">
                  <c:v>325</c:v>
                </c:pt>
                <c:pt idx="4465">
                  <c:v>325</c:v>
                </c:pt>
                <c:pt idx="4466">
                  <c:v>325</c:v>
                </c:pt>
                <c:pt idx="4467">
                  <c:v>325</c:v>
                </c:pt>
                <c:pt idx="4468">
                  <c:v>325</c:v>
                </c:pt>
                <c:pt idx="4469">
                  <c:v>325</c:v>
                </c:pt>
                <c:pt idx="4470">
                  <c:v>325</c:v>
                </c:pt>
                <c:pt idx="4471">
                  <c:v>325</c:v>
                </c:pt>
                <c:pt idx="4472">
                  <c:v>325</c:v>
                </c:pt>
                <c:pt idx="4473">
                  <c:v>322</c:v>
                </c:pt>
                <c:pt idx="4474">
                  <c:v>322</c:v>
                </c:pt>
                <c:pt idx="4475">
                  <c:v>322</c:v>
                </c:pt>
                <c:pt idx="4476">
                  <c:v>325</c:v>
                </c:pt>
                <c:pt idx="4477">
                  <c:v>322</c:v>
                </c:pt>
                <c:pt idx="4478">
                  <c:v>322</c:v>
                </c:pt>
                <c:pt idx="4479">
                  <c:v>322</c:v>
                </c:pt>
                <c:pt idx="4480">
                  <c:v>322</c:v>
                </c:pt>
                <c:pt idx="4481">
                  <c:v>325</c:v>
                </c:pt>
                <c:pt idx="4482">
                  <c:v>325</c:v>
                </c:pt>
                <c:pt idx="4483">
                  <c:v>325</c:v>
                </c:pt>
                <c:pt idx="4484">
                  <c:v>325</c:v>
                </c:pt>
                <c:pt idx="4485">
                  <c:v>325</c:v>
                </c:pt>
                <c:pt idx="4486">
                  <c:v>328</c:v>
                </c:pt>
                <c:pt idx="4487">
                  <c:v>328</c:v>
                </c:pt>
                <c:pt idx="4488">
                  <c:v>328</c:v>
                </c:pt>
                <c:pt idx="4489">
                  <c:v>328</c:v>
                </c:pt>
                <c:pt idx="4490">
                  <c:v>328</c:v>
                </c:pt>
                <c:pt idx="4491">
                  <c:v>328</c:v>
                </c:pt>
                <c:pt idx="4492">
                  <c:v>328</c:v>
                </c:pt>
                <c:pt idx="4493">
                  <c:v>328</c:v>
                </c:pt>
                <c:pt idx="4494">
                  <c:v>328</c:v>
                </c:pt>
                <c:pt idx="4495">
                  <c:v>328</c:v>
                </c:pt>
                <c:pt idx="4496">
                  <c:v>325</c:v>
                </c:pt>
                <c:pt idx="4497">
                  <c:v>325</c:v>
                </c:pt>
                <c:pt idx="4498">
                  <c:v>325</c:v>
                </c:pt>
                <c:pt idx="4499">
                  <c:v>325</c:v>
                </c:pt>
                <c:pt idx="4500">
                  <c:v>325</c:v>
                </c:pt>
                <c:pt idx="4501">
                  <c:v>322</c:v>
                </c:pt>
                <c:pt idx="4502">
                  <c:v>322</c:v>
                </c:pt>
                <c:pt idx="4503">
                  <c:v>322</c:v>
                </c:pt>
                <c:pt idx="4504">
                  <c:v>322</c:v>
                </c:pt>
                <c:pt idx="4505">
                  <c:v>322</c:v>
                </c:pt>
                <c:pt idx="4506">
                  <c:v>322</c:v>
                </c:pt>
                <c:pt idx="4507">
                  <c:v>322</c:v>
                </c:pt>
                <c:pt idx="4508">
                  <c:v>322</c:v>
                </c:pt>
                <c:pt idx="4509">
                  <c:v>322</c:v>
                </c:pt>
                <c:pt idx="4510">
                  <c:v>322</c:v>
                </c:pt>
                <c:pt idx="4511">
                  <c:v>322</c:v>
                </c:pt>
                <c:pt idx="4512">
                  <c:v>319</c:v>
                </c:pt>
                <c:pt idx="4513">
                  <c:v>319</c:v>
                </c:pt>
                <c:pt idx="4514">
                  <c:v>319</c:v>
                </c:pt>
                <c:pt idx="4515">
                  <c:v>319</c:v>
                </c:pt>
                <c:pt idx="4516">
                  <c:v>319</c:v>
                </c:pt>
                <c:pt idx="4517">
                  <c:v>319</c:v>
                </c:pt>
                <c:pt idx="4518">
                  <c:v>319</c:v>
                </c:pt>
                <c:pt idx="4519">
                  <c:v>319</c:v>
                </c:pt>
                <c:pt idx="4520">
                  <c:v>319</c:v>
                </c:pt>
                <c:pt idx="4521">
                  <c:v>319</c:v>
                </c:pt>
                <c:pt idx="4522">
                  <c:v>319</c:v>
                </c:pt>
                <c:pt idx="4523">
                  <c:v>319</c:v>
                </c:pt>
                <c:pt idx="4524">
                  <c:v>319</c:v>
                </c:pt>
                <c:pt idx="4525">
                  <c:v>319</c:v>
                </c:pt>
                <c:pt idx="4526">
                  <c:v>319</c:v>
                </c:pt>
                <c:pt idx="4527">
                  <c:v>319</c:v>
                </c:pt>
                <c:pt idx="4528">
                  <c:v>319</c:v>
                </c:pt>
                <c:pt idx="4529">
                  <c:v>319</c:v>
                </c:pt>
                <c:pt idx="4530">
                  <c:v>319</c:v>
                </c:pt>
                <c:pt idx="4531">
                  <c:v>319</c:v>
                </c:pt>
                <c:pt idx="4532">
                  <c:v>319</c:v>
                </c:pt>
                <c:pt idx="4533">
                  <c:v>319</c:v>
                </c:pt>
                <c:pt idx="4534">
                  <c:v>319</c:v>
                </c:pt>
                <c:pt idx="4535">
                  <c:v>319</c:v>
                </c:pt>
                <c:pt idx="4536">
                  <c:v>319</c:v>
                </c:pt>
                <c:pt idx="4537">
                  <c:v>319</c:v>
                </c:pt>
                <c:pt idx="4538">
                  <c:v>319</c:v>
                </c:pt>
                <c:pt idx="4539">
                  <c:v>319</c:v>
                </c:pt>
                <c:pt idx="4540">
                  <c:v>319</c:v>
                </c:pt>
                <c:pt idx="4541">
                  <c:v>319</c:v>
                </c:pt>
                <c:pt idx="4542">
                  <c:v>319</c:v>
                </c:pt>
                <c:pt idx="4543">
                  <c:v>319</c:v>
                </c:pt>
                <c:pt idx="4544">
                  <c:v>319</c:v>
                </c:pt>
                <c:pt idx="4545">
                  <c:v>319</c:v>
                </c:pt>
                <c:pt idx="4546">
                  <c:v>319</c:v>
                </c:pt>
                <c:pt idx="4547">
                  <c:v>319</c:v>
                </c:pt>
                <c:pt idx="4548">
                  <c:v>319</c:v>
                </c:pt>
                <c:pt idx="4549">
                  <c:v>319</c:v>
                </c:pt>
                <c:pt idx="4550">
                  <c:v>319</c:v>
                </c:pt>
                <c:pt idx="4551">
                  <c:v>319</c:v>
                </c:pt>
                <c:pt idx="4552">
                  <c:v>319</c:v>
                </c:pt>
                <c:pt idx="4553">
                  <c:v>319</c:v>
                </c:pt>
                <c:pt idx="4554">
                  <c:v>319</c:v>
                </c:pt>
                <c:pt idx="4555">
                  <c:v>319</c:v>
                </c:pt>
                <c:pt idx="4556">
                  <c:v>319</c:v>
                </c:pt>
                <c:pt idx="4557">
                  <c:v>319</c:v>
                </c:pt>
                <c:pt idx="4558">
                  <c:v>319</c:v>
                </c:pt>
                <c:pt idx="4559">
                  <c:v>319</c:v>
                </c:pt>
                <c:pt idx="4560">
                  <c:v>319</c:v>
                </c:pt>
                <c:pt idx="4561">
                  <c:v>319</c:v>
                </c:pt>
                <c:pt idx="4562">
                  <c:v>319</c:v>
                </c:pt>
                <c:pt idx="4563">
                  <c:v>319</c:v>
                </c:pt>
                <c:pt idx="4564">
                  <c:v>319</c:v>
                </c:pt>
                <c:pt idx="4565">
                  <c:v>319</c:v>
                </c:pt>
                <c:pt idx="4566">
                  <c:v>319</c:v>
                </c:pt>
                <c:pt idx="4567">
                  <c:v>319</c:v>
                </c:pt>
                <c:pt idx="4568">
                  <c:v>319</c:v>
                </c:pt>
                <c:pt idx="4569">
                  <c:v>319</c:v>
                </c:pt>
                <c:pt idx="4570">
                  <c:v>316</c:v>
                </c:pt>
                <c:pt idx="4571">
                  <c:v>316</c:v>
                </c:pt>
                <c:pt idx="4572">
                  <c:v>316</c:v>
                </c:pt>
                <c:pt idx="4573">
                  <c:v>316</c:v>
                </c:pt>
                <c:pt idx="4574">
                  <c:v>316</c:v>
                </c:pt>
                <c:pt idx="4575">
                  <c:v>316</c:v>
                </c:pt>
                <c:pt idx="4576">
                  <c:v>316</c:v>
                </c:pt>
                <c:pt idx="4577">
                  <c:v>316</c:v>
                </c:pt>
                <c:pt idx="4578">
                  <c:v>316</c:v>
                </c:pt>
                <c:pt idx="4579">
                  <c:v>316</c:v>
                </c:pt>
                <c:pt idx="4580">
                  <c:v>316</c:v>
                </c:pt>
                <c:pt idx="4581">
                  <c:v>316</c:v>
                </c:pt>
                <c:pt idx="4582">
                  <c:v>316</c:v>
                </c:pt>
                <c:pt idx="4583">
                  <c:v>316</c:v>
                </c:pt>
                <c:pt idx="4584">
                  <c:v>316</c:v>
                </c:pt>
                <c:pt idx="4585">
                  <c:v>319</c:v>
                </c:pt>
                <c:pt idx="4586">
                  <c:v>322</c:v>
                </c:pt>
                <c:pt idx="4587">
                  <c:v>328</c:v>
                </c:pt>
                <c:pt idx="4588">
                  <c:v>338</c:v>
                </c:pt>
                <c:pt idx="4589">
                  <c:v>351</c:v>
                </c:pt>
                <c:pt idx="4590">
                  <c:v>367</c:v>
                </c:pt>
                <c:pt idx="4591">
                  <c:v>384</c:v>
                </c:pt>
                <c:pt idx="4592">
                  <c:v>401</c:v>
                </c:pt>
                <c:pt idx="4593">
                  <c:v>415</c:v>
                </c:pt>
                <c:pt idx="4594">
                  <c:v>425</c:v>
                </c:pt>
                <c:pt idx="4595">
                  <c:v>436</c:v>
                </c:pt>
                <c:pt idx="4596">
                  <c:v>443</c:v>
                </c:pt>
                <c:pt idx="4597">
                  <c:v>451</c:v>
                </c:pt>
                <c:pt idx="4598">
                  <c:v>455</c:v>
                </c:pt>
                <c:pt idx="4599">
                  <c:v>458</c:v>
                </c:pt>
                <c:pt idx="4600">
                  <c:v>462</c:v>
                </c:pt>
                <c:pt idx="4601">
                  <c:v>466</c:v>
                </c:pt>
                <c:pt idx="4602">
                  <c:v>469</c:v>
                </c:pt>
                <c:pt idx="4603">
                  <c:v>473</c:v>
                </c:pt>
                <c:pt idx="4604">
                  <c:v>473</c:v>
                </c:pt>
                <c:pt idx="4605">
                  <c:v>477</c:v>
                </c:pt>
                <c:pt idx="4606">
                  <c:v>481</c:v>
                </c:pt>
                <c:pt idx="4607">
                  <c:v>481</c:v>
                </c:pt>
                <c:pt idx="4608">
                  <c:v>485</c:v>
                </c:pt>
                <c:pt idx="4609">
                  <c:v>488</c:v>
                </c:pt>
                <c:pt idx="4610">
                  <c:v>492</c:v>
                </c:pt>
                <c:pt idx="4611">
                  <c:v>496</c:v>
                </c:pt>
                <c:pt idx="4612">
                  <c:v>508</c:v>
                </c:pt>
                <c:pt idx="4613">
                  <c:v>516</c:v>
                </c:pt>
                <c:pt idx="4614">
                  <c:v>524</c:v>
                </c:pt>
                <c:pt idx="4615">
                  <c:v>536</c:v>
                </c:pt>
                <c:pt idx="4616">
                  <c:v>544</c:v>
                </c:pt>
                <c:pt idx="4617">
                  <c:v>552</c:v>
                </c:pt>
                <c:pt idx="4618">
                  <c:v>561</c:v>
                </c:pt>
                <c:pt idx="4619">
                  <c:v>569</c:v>
                </c:pt>
                <c:pt idx="4620">
                  <c:v>577</c:v>
                </c:pt>
                <c:pt idx="4621">
                  <c:v>582</c:v>
                </c:pt>
                <c:pt idx="4622">
                  <c:v>586</c:v>
                </c:pt>
                <c:pt idx="4623">
                  <c:v>595</c:v>
                </c:pt>
                <c:pt idx="4624">
                  <c:v>599</c:v>
                </c:pt>
                <c:pt idx="4625">
                  <c:v>603</c:v>
                </c:pt>
                <c:pt idx="4626">
                  <c:v>607</c:v>
                </c:pt>
                <c:pt idx="4627">
                  <c:v>612</c:v>
                </c:pt>
                <c:pt idx="4628">
                  <c:v>612</c:v>
                </c:pt>
                <c:pt idx="4629">
                  <c:v>616</c:v>
                </c:pt>
                <c:pt idx="4630">
                  <c:v>616</c:v>
                </c:pt>
                <c:pt idx="4631">
                  <c:v>621</c:v>
                </c:pt>
                <c:pt idx="4632">
                  <c:v>621</c:v>
                </c:pt>
                <c:pt idx="4633">
                  <c:v>625</c:v>
                </c:pt>
                <c:pt idx="4634">
                  <c:v>625</c:v>
                </c:pt>
                <c:pt idx="4635">
                  <c:v>625</c:v>
                </c:pt>
                <c:pt idx="4636">
                  <c:v>629</c:v>
                </c:pt>
                <c:pt idx="4637">
                  <c:v>629</c:v>
                </c:pt>
                <c:pt idx="4638">
                  <c:v>633</c:v>
                </c:pt>
                <c:pt idx="4639">
                  <c:v>633</c:v>
                </c:pt>
                <c:pt idx="4640">
                  <c:v>633</c:v>
                </c:pt>
                <c:pt idx="4641">
                  <c:v>633</c:v>
                </c:pt>
                <c:pt idx="4642">
                  <c:v>633</c:v>
                </c:pt>
                <c:pt idx="4643">
                  <c:v>637</c:v>
                </c:pt>
                <c:pt idx="4644">
                  <c:v>637</c:v>
                </c:pt>
                <c:pt idx="4645">
                  <c:v>637</c:v>
                </c:pt>
                <c:pt idx="4646">
                  <c:v>637</c:v>
                </c:pt>
                <c:pt idx="4647">
                  <c:v>637</c:v>
                </c:pt>
                <c:pt idx="4648">
                  <c:v>637</c:v>
                </c:pt>
                <c:pt idx="4649">
                  <c:v>637</c:v>
                </c:pt>
                <c:pt idx="4650">
                  <c:v>641</c:v>
                </c:pt>
                <c:pt idx="4651">
                  <c:v>641</c:v>
                </c:pt>
                <c:pt idx="4652">
                  <c:v>641</c:v>
                </c:pt>
                <c:pt idx="4653">
                  <c:v>641</c:v>
                </c:pt>
                <c:pt idx="4654">
                  <c:v>641</c:v>
                </c:pt>
                <c:pt idx="4655">
                  <c:v>645</c:v>
                </c:pt>
                <c:pt idx="4656">
                  <c:v>645</c:v>
                </c:pt>
                <c:pt idx="4657">
                  <c:v>645</c:v>
                </c:pt>
                <c:pt idx="4658">
                  <c:v>645</c:v>
                </c:pt>
                <c:pt idx="4659">
                  <c:v>645</c:v>
                </c:pt>
                <c:pt idx="4660">
                  <c:v>645</c:v>
                </c:pt>
                <c:pt idx="4661">
                  <c:v>645</c:v>
                </c:pt>
                <c:pt idx="4662">
                  <c:v>645</c:v>
                </c:pt>
                <c:pt idx="4663">
                  <c:v>649</c:v>
                </c:pt>
                <c:pt idx="4664">
                  <c:v>645</c:v>
                </c:pt>
                <c:pt idx="4665">
                  <c:v>649</c:v>
                </c:pt>
                <c:pt idx="4666">
                  <c:v>649</c:v>
                </c:pt>
                <c:pt idx="4667">
                  <c:v>649</c:v>
                </c:pt>
                <c:pt idx="4668">
                  <c:v>649</c:v>
                </c:pt>
                <c:pt idx="4669">
                  <c:v>649</c:v>
                </c:pt>
                <c:pt idx="4670">
                  <c:v>649</c:v>
                </c:pt>
                <c:pt idx="4671">
                  <c:v>649</c:v>
                </c:pt>
                <c:pt idx="4672">
                  <c:v>653</c:v>
                </c:pt>
                <c:pt idx="4673">
                  <c:v>653</c:v>
                </c:pt>
                <c:pt idx="4674">
                  <c:v>653</c:v>
                </c:pt>
                <c:pt idx="4675">
                  <c:v>653</c:v>
                </c:pt>
                <c:pt idx="4676">
                  <c:v>653</c:v>
                </c:pt>
                <c:pt idx="4677">
                  <c:v>653</c:v>
                </c:pt>
                <c:pt idx="4678">
                  <c:v>653</c:v>
                </c:pt>
                <c:pt idx="4679">
                  <c:v>653</c:v>
                </c:pt>
                <c:pt idx="4680">
                  <c:v>657</c:v>
                </c:pt>
                <c:pt idx="4681">
                  <c:v>653</c:v>
                </c:pt>
                <c:pt idx="4682">
                  <c:v>657</c:v>
                </c:pt>
                <c:pt idx="4683">
                  <c:v>657</c:v>
                </c:pt>
                <c:pt idx="4684">
                  <c:v>653</c:v>
                </c:pt>
                <c:pt idx="4685">
                  <c:v>653</c:v>
                </c:pt>
                <c:pt idx="4686">
                  <c:v>653</c:v>
                </c:pt>
                <c:pt idx="4687">
                  <c:v>653</c:v>
                </c:pt>
                <c:pt idx="4688">
                  <c:v>653</c:v>
                </c:pt>
                <c:pt idx="4689">
                  <c:v>653</c:v>
                </c:pt>
                <c:pt idx="4690">
                  <c:v>653</c:v>
                </c:pt>
                <c:pt idx="4691">
                  <c:v>653</c:v>
                </c:pt>
                <c:pt idx="4692">
                  <c:v>653</c:v>
                </c:pt>
                <c:pt idx="4693">
                  <c:v>653</c:v>
                </c:pt>
                <c:pt idx="4694">
                  <c:v>653</c:v>
                </c:pt>
                <c:pt idx="4695">
                  <c:v>653</c:v>
                </c:pt>
                <c:pt idx="4696">
                  <c:v>653</c:v>
                </c:pt>
                <c:pt idx="4697">
                  <c:v>649</c:v>
                </c:pt>
                <c:pt idx="4698">
                  <c:v>649</c:v>
                </c:pt>
                <c:pt idx="4699">
                  <c:v>653</c:v>
                </c:pt>
                <c:pt idx="4700">
                  <c:v>653</c:v>
                </c:pt>
                <c:pt idx="4701">
                  <c:v>649</c:v>
                </c:pt>
                <c:pt idx="4702">
                  <c:v>649</c:v>
                </c:pt>
                <c:pt idx="4703">
                  <c:v>649</c:v>
                </c:pt>
                <c:pt idx="4704">
                  <c:v>649</c:v>
                </c:pt>
                <c:pt idx="4705">
                  <c:v>649</c:v>
                </c:pt>
                <c:pt idx="4706">
                  <c:v>649</c:v>
                </c:pt>
                <c:pt idx="4707">
                  <c:v>649</c:v>
                </c:pt>
                <c:pt idx="4708">
                  <c:v>649</c:v>
                </c:pt>
                <c:pt idx="4709">
                  <c:v>653</c:v>
                </c:pt>
                <c:pt idx="4710">
                  <c:v>649</c:v>
                </c:pt>
                <c:pt idx="4711">
                  <c:v>649</c:v>
                </c:pt>
                <c:pt idx="4712">
                  <c:v>649</c:v>
                </c:pt>
                <c:pt idx="4713">
                  <c:v>649</c:v>
                </c:pt>
                <c:pt idx="4714">
                  <c:v>649</c:v>
                </c:pt>
                <c:pt idx="4715">
                  <c:v>649</c:v>
                </c:pt>
                <c:pt idx="4716">
                  <c:v>649</c:v>
                </c:pt>
                <c:pt idx="4717">
                  <c:v>649</c:v>
                </c:pt>
                <c:pt idx="4718">
                  <c:v>649</c:v>
                </c:pt>
                <c:pt idx="4719">
                  <c:v>649</c:v>
                </c:pt>
                <c:pt idx="4720">
                  <c:v>649</c:v>
                </c:pt>
                <c:pt idx="4721">
                  <c:v>649</c:v>
                </c:pt>
                <c:pt idx="4722">
                  <c:v>649</c:v>
                </c:pt>
                <c:pt idx="4723">
                  <c:v>649</c:v>
                </c:pt>
                <c:pt idx="4724">
                  <c:v>649</c:v>
                </c:pt>
                <c:pt idx="4725">
                  <c:v>649</c:v>
                </c:pt>
                <c:pt idx="4726">
                  <c:v>649</c:v>
                </c:pt>
                <c:pt idx="4727">
                  <c:v>649</c:v>
                </c:pt>
                <c:pt idx="4728">
                  <c:v>649</c:v>
                </c:pt>
                <c:pt idx="4729">
                  <c:v>649</c:v>
                </c:pt>
                <c:pt idx="4730">
                  <c:v>653</c:v>
                </c:pt>
                <c:pt idx="4731">
                  <c:v>649</c:v>
                </c:pt>
                <c:pt idx="4732">
                  <c:v>649</c:v>
                </c:pt>
                <c:pt idx="4733">
                  <c:v>653</c:v>
                </c:pt>
                <c:pt idx="4734">
                  <c:v>653</c:v>
                </c:pt>
                <c:pt idx="4735">
                  <c:v>653</c:v>
                </c:pt>
                <c:pt idx="4736">
                  <c:v>653</c:v>
                </c:pt>
                <c:pt idx="4737">
                  <c:v>653</c:v>
                </c:pt>
                <c:pt idx="4738">
                  <c:v>653</c:v>
                </c:pt>
                <c:pt idx="4739">
                  <c:v>653</c:v>
                </c:pt>
                <c:pt idx="4740">
                  <c:v>657</c:v>
                </c:pt>
                <c:pt idx="4741">
                  <c:v>657</c:v>
                </c:pt>
                <c:pt idx="4742">
                  <c:v>657</c:v>
                </c:pt>
                <c:pt idx="4743">
                  <c:v>657</c:v>
                </c:pt>
                <c:pt idx="4744">
                  <c:v>657</c:v>
                </c:pt>
                <c:pt idx="4745">
                  <c:v>657</c:v>
                </c:pt>
                <c:pt idx="4746">
                  <c:v>657</c:v>
                </c:pt>
                <c:pt idx="4747">
                  <c:v>657</c:v>
                </c:pt>
                <c:pt idx="4748">
                  <c:v>657</c:v>
                </c:pt>
                <c:pt idx="4749">
                  <c:v>657</c:v>
                </c:pt>
                <c:pt idx="4750">
                  <c:v>657</c:v>
                </c:pt>
                <c:pt idx="4751">
                  <c:v>657</c:v>
                </c:pt>
                <c:pt idx="4752">
                  <c:v>661</c:v>
                </c:pt>
                <c:pt idx="4753">
                  <c:v>661</c:v>
                </c:pt>
                <c:pt idx="4754">
                  <c:v>661</c:v>
                </c:pt>
                <c:pt idx="4755">
                  <c:v>657</c:v>
                </c:pt>
                <c:pt idx="4756">
                  <c:v>657</c:v>
                </c:pt>
                <c:pt idx="4757">
                  <c:v>661</c:v>
                </c:pt>
                <c:pt idx="4758">
                  <c:v>661</c:v>
                </c:pt>
                <c:pt idx="4759">
                  <c:v>657</c:v>
                </c:pt>
                <c:pt idx="4760">
                  <c:v>661</c:v>
                </c:pt>
                <c:pt idx="4761">
                  <c:v>661</c:v>
                </c:pt>
                <c:pt idx="4762">
                  <c:v>657</c:v>
                </c:pt>
                <c:pt idx="4763">
                  <c:v>661</c:v>
                </c:pt>
                <c:pt idx="4764">
                  <c:v>661</c:v>
                </c:pt>
                <c:pt idx="4765">
                  <c:v>661</c:v>
                </c:pt>
                <c:pt idx="4766">
                  <c:v>661</c:v>
                </c:pt>
                <c:pt idx="4767">
                  <c:v>661</c:v>
                </c:pt>
                <c:pt idx="4768">
                  <c:v>661</c:v>
                </c:pt>
                <c:pt idx="4769">
                  <c:v>657</c:v>
                </c:pt>
                <c:pt idx="4770">
                  <c:v>657</c:v>
                </c:pt>
                <c:pt idx="4771">
                  <c:v>657</c:v>
                </c:pt>
                <c:pt idx="4772">
                  <c:v>657</c:v>
                </c:pt>
                <c:pt idx="4773">
                  <c:v>657</c:v>
                </c:pt>
                <c:pt idx="4774">
                  <c:v>657</c:v>
                </c:pt>
                <c:pt idx="4775">
                  <c:v>657</c:v>
                </c:pt>
                <c:pt idx="4776">
                  <c:v>657</c:v>
                </c:pt>
                <c:pt idx="4777">
                  <c:v>657</c:v>
                </c:pt>
                <c:pt idx="4778">
                  <c:v>657</c:v>
                </c:pt>
                <c:pt idx="4779">
                  <c:v>657</c:v>
                </c:pt>
                <c:pt idx="4780">
                  <c:v>657</c:v>
                </c:pt>
                <c:pt idx="4781">
                  <c:v>657</c:v>
                </c:pt>
                <c:pt idx="4782">
                  <c:v>657</c:v>
                </c:pt>
                <c:pt idx="4783">
                  <c:v>657</c:v>
                </c:pt>
                <c:pt idx="4784">
                  <c:v>657</c:v>
                </c:pt>
                <c:pt idx="4785">
                  <c:v>657</c:v>
                </c:pt>
                <c:pt idx="4786">
                  <c:v>653</c:v>
                </c:pt>
                <c:pt idx="4787">
                  <c:v>657</c:v>
                </c:pt>
                <c:pt idx="4788">
                  <c:v>657</c:v>
                </c:pt>
                <c:pt idx="4789">
                  <c:v>653</c:v>
                </c:pt>
                <c:pt idx="4790">
                  <c:v>653</c:v>
                </c:pt>
                <c:pt idx="4791">
                  <c:v>657</c:v>
                </c:pt>
                <c:pt idx="4792">
                  <c:v>653</c:v>
                </c:pt>
                <c:pt idx="4793">
                  <c:v>653</c:v>
                </c:pt>
                <c:pt idx="4794">
                  <c:v>653</c:v>
                </c:pt>
                <c:pt idx="4795">
                  <c:v>653</c:v>
                </c:pt>
                <c:pt idx="4796">
                  <c:v>653</c:v>
                </c:pt>
                <c:pt idx="4797">
                  <c:v>653</c:v>
                </c:pt>
                <c:pt idx="4798">
                  <c:v>649</c:v>
                </c:pt>
                <c:pt idx="4799">
                  <c:v>649</c:v>
                </c:pt>
                <c:pt idx="4800">
                  <c:v>649</c:v>
                </c:pt>
                <c:pt idx="4801">
                  <c:v>649</c:v>
                </c:pt>
                <c:pt idx="4802">
                  <c:v>649</c:v>
                </c:pt>
                <c:pt idx="4803">
                  <c:v>649</c:v>
                </c:pt>
                <c:pt idx="4804">
                  <c:v>649</c:v>
                </c:pt>
                <c:pt idx="4805">
                  <c:v>653</c:v>
                </c:pt>
                <c:pt idx="4806">
                  <c:v>653</c:v>
                </c:pt>
                <c:pt idx="4807">
                  <c:v>649</c:v>
                </c:pt>
                <c:pt idx="4808">
                  <c:v>649</c:v>
                </c:pt>
                <c:pt idx="4809">
                  <c:v>649</c:v>
                </c:pt>
                <c:pt idx="4810">
                  <c:v>649</c:v>
                </c:pt>
                <c:pt idx="4811">
                  <c:v>653</c:v>
                </c:pt>
                <c:pt idx="4812">
                  <c:v>653</c:v>
                </c:pt>
                <c:pt idx="4813">
                  <c:v>653</c:v>
                </c:pt>
                <c:pt idx="4814">
                  <c:v>653</c:v>
                </c:pt>
                <c:pt idx="4815">
                  <c:v>649</c:v>
                </c:pt>
                <c:pt idx="4816">
                  <c:v>653</c:v>
                </c:pt>
                <c:pt idx="4817">
                  <c:v>649</c:v>
                </c:pt>
                <c:pt idx="4818">
                  <c:v>649</c:v>
                </c:pt>
                <c:pt idx="4819">
                  <c:v>649</c:v>
                </c:pt>
                <c:pt idx="4820">
                  <c:v>649</c:v>
                </c:pt>
                <c:pt idx="4821">
                  <c:v>653</c:v>
                </c:pt>
                <c:pt idx="4822">
                  <c:v>653</c:v>
                </c:pt>
                <c:pt idx="4823">
                  <c:v>653</c:v>
                </c:pt>
                <c:pt idx="4824">
                  <c:v>653</c:v>
                </c:pt>
                <c:pt idx="4825">
                  <c:v>657</c:v>
                </c:pt>
                <c:pt idx="4826">
                  <c:v>657</c:v>
                </c:pt>
                <c:pt idx="4827">
                  <c:v>657</c:v>
                </c:pt>
                <c:pt idx="4828">
                  <c:v>657</c:v>
                </c:pt>
                <c:pt idx="4829">
                  <c:v>657</c:v>
                </c:pt>
                <c:pt idx="4830">
                  <c:v>657</c:v>
                </c:pt>
                <c:pt idx="4831">
                  <c:v>657</c:v>
                </c:pt>
                <c:pt idx="4832">
                  <c:v>657</c:v>
                </c:pt>
                <c:pt idx="4833">
                  <c:v>661</c:v>
                </c:pt>
                <c:pt idx="4834">
                  <c:v>661</c:v>
                </c:pt>
                <c:pt idx="4835">
                  <c:v>661</c:v>
                </c:pt>
                <c:pt idx="4836">
                  <c:v>661</c:v>
                </c:pt>
                <c:pt idx="4837">
                  <c:v>661</c:v>
                </c:pt>
                <c:pt idx="4838">
                  <c:v>661</c:v>
                </c:pt>
                <c:pt idx="4839">
                  <c:v>661</c:v>
                </c:pt>
                <c:pt idx="4840">
                  <c:v>661</c:v>
                </c:pt>
                <c:pt idx="4841">
                  <c:v>661</c:v>
                </c:pt>
                <c:pt idx="4842">
                  <c:v>661</c:v>
                </c:pt>
                <c:pt idx="4843">
                  <c:v>661</c:v>
                </c:pt>
                <c:pt idx="4844">
                  <c:v>661</c:v>
                </c:pt>
                <c:pt idx="4845">
                  <c:v>661</c:v>
                </c:pt>
                <c:pt idx="4846">
                  <c:v>661</c:v>
                </c:pt>
                <c:pt idx="4847">
                  <c:v>661</c:v>
                </c:pt>
                <c:pt idx="4848">
                  <c:v>661</c:v>
                </c:pt>
                <c:pt idx="4849">
                  <c:v>661</c:v>
                </c:pt>
                <c:pt idx="4850">
                  <c:v>661</c:v>
                </c:pt>
                <c:pt idx="4851">
                  <c:v>661</c:v>
                </c:pt>
                <c:pt idx="4852">
                  <c:v>661</c:v>
                </c:pt>
                <c:pt idx="4853">
                  <c:v>661</c:v>
                </c:pt>
                <c:pt idx="4854">
                  <c:v>661</c:v>
                </c:pt>
                <c:pt idx="4855">
                  <c:v>661</c:v>
                </c:pt>
                <c:pt idx="4856">
                  <c:v>661</c:v>
                </c:pt>
                <c:pt idx="4857">
                  <c:v>661</c:v>
                </c:pt>
                <c:pt idx="4858">
                  <c:v>661</c:v>
                </c:pt>
                <c:pt idx="4859">
                  <c:v>661</c:v>
                </c:pt>
                <c:pt idx="4860">
                  <c:v>661</c:v>
                </c:pt>
                <c:pt idx="4861">
                  <c:v>661</c:v>
                </c:pt>
                <c:pt idx="4862">
                  <c:v>661</c:v>
                </c:pt>
                <c:pt idx="4863">
                  <c:v>661</c:v>
                </c:pt>
                <c:pt idx="4864">
                  <c:v>661</c:v>
                </c:pt>
                <c:pt idx="4865">
                  <c:v>661</c:v>
                </c:pt>
                <c:pt idx="4866">
                  <c:v>657</c:v>
                </c:pt>
                <c:pt idx="4867">
                  <c:v>657</c:v>
                </c:pt>
                <c:pt idx="4868">
                  <c:v>657</c:v>
                </c:pt>
                <c:pt idx="4869">
                  <c:v>657</c:v>
                </c:pt>
                <c:pt idx="4870">
                  <c:v>657</c:v>
                </c:pt>
                <c:pt idx="4871">
                  <c:v>657</c:v>
                </c:pt>
                <c:pt idx="4872">
                  <c:v>657</c:v>
                </c:pt>
                <c:pt idx="4873">
                  <c:v>657</c:v>
                </c:pt>
                <c:pt idx="4874">
                  <c:v>657</c:v>
                </c:pt>
                <c:pt idx="4875">
                  <c:v>657</c:v>
                </c:pt>
                <c:pt idx="4876">
                  <c:v>657</c:v>
                </c:pt>
                <c:pt idx="4877">
                  <c:v>657</c:v>
                </c:pt>
                <c:pt idx="4878">
                  <c:v>657</c:v>
                </c:pt>
                <c:pt idx="4879">
                  <c:v>657</c:v>
                </c:pt>
                <c:pt idx="4880">
                  <c:v>657</c:v>
                </c:pt>
                <c:pt idx="4881">
                  <c:v>657</c:v>
                </c:pt>
                <c:pt idx="4882">
                  <c:v>657</c:v>
                </c:pt>
                <c:pt idx="4883">
                  <c:v>657</c:v>
                </c:pt>
                <c:pt idx="4884">
                  <c:v>653</c:v>
                </c:pt>
                <c:pt idx="4885">
                  <c:v>653</c:v>
                </c:pt>
                <c:pt idx="4886">
                  <c:v>653</c:v>
                </c:pt>
                <c:pt idx="4887">
                  <c:v>657</c:v>
                </c:pt>
                <c:pt idx="4888">
                  <c:v>657</c:v>
                </c:pt>
                <c:pt idx="4889">
                  <c:v>657</c:v>
                </c:pt>
                <c:pt idx="4890">
                  <c:v>653</c:v>
                </c:pt>
                <c:pt idx="4891">
                  <c:v>653</c:v>
                </c:pt>
                <c:pt idx="4892">
                  <c:v>653</c:v>
                </c:pt>
                <c:pt idx="4893">
                  <c:v>657</c:v>
                </c:pt>
                <c:pt idx="4894">
                  <c:v>653</c:v>
                </c:pt>
                <c:pt idx="4895">
                  <c:v>653</c:v>
                </c:pt>
                <c:pt idx="4896">
                  <c:v>653</c:v>
                </c:pt>
                <c:pt idx="4897">
                  <c:v>653</c:v>
                </c:pt>
                <c:pt idx="4898">
                  <c:v>653</c:v>
                </c:pt>
                <c:pt idx="4899">
                  <c:v>653</c:v>
                </c:pt>
                <c:pt idx="4900">
                  <c:v>653</c:v>
                </c:pt>
                <c:pt idx="4901">
                  <c:v>653</c:v>
                </c:pt>
                <c:pt idx="4902">
                  <c:v>653</c:v>
                </c:pt>
                <c:pt idx="4903">
                  <c:v>653</c:v>
                </c:pt>
                <c:pt idx="4904">
                  <c:v>653</c:v>
                </c:pt>
                <c:pt idx="4905">
                  <c:v>653</c:v>
                </c:pt>
                <c:pt idx="4906">
                  <c:v>653</c:v>
                </c:pt>
                <c:pt idx="4907">
                  <c:v>653</c:v>
                </c:pt>
                <c:pt idx="4908">
                  <c:v>653</c:v>
                </c:pt>
                <c:pt idx="4909">
                  <c:v>653</c:v>
                </c:pt>
                <c:pt idx="4910">
                  <c:v>653</c:v>
                </c:pt>
                <c:pt idx="4911">
                  <c:v>653</c:v>
                </c:pt>
                <c:pt idx="4912">
                  <c:v>653</c:v>
                </c:pt>
                <c:pt idx="4913">
                  <c:v>653</c:v>
                </c:pt>
                <c:pt idx="4914">
                  <c:v>653</c:v>
                </c:pt>
                <c:pt idx="4915">
                  <c:v>653</c:v>
                </c:pt>
                <c:pt idx="4916">
                  <c:v>653</c:v>
                </c:pt>
                <c:pt idx="4917">
                  <c:v>653</c:v>
                </c:pt>
                <c:pt idx="4918">
                  <c:v>653</c:v>
                </c:pt>
                <c:pt idx="4919">
                  <c:v>653</c:v>
                </c:pt>
                <c:pt idx="4920">
                  <c:v>653</c:v>
                </c:pt>
                <c:pt idx="4921">
                  <c:v>657</c:v>
                </c:pt>
                <c:pt idx="4922">
                  <c:v>653</c:v>
                </c:pt>
                <c:pt idx="4923">
                  <c:v>653</c:v>
                </c:pt>
                <c:pt idx="4924">
                  <c:v>653</c:v>
                </c:pt>
                <c:pt idx="4925">
                  <c:v>653</c:v>
                </c:pt>
                <c:pt idx="4926">
                  <c:v>657</c:v>
                </c:pt>
                <c:pt idx="4927">
                  <c:v>653</c:v>
                </c:pt>
                <c:pt idx="4928">
                  <c:v>653</c:v>
                </c:pt>
                <c:pt idx="4929">
                  <c:v>653</c:v>
                </c:pt>
                <c:pt idx="4930">
                  <c:v>653</c:v>
                </c:pt>
                <c:pt idx="4931">
                  <c:v>653</c:v>
                </c:pt>
                <c:pt idx="4932">
                  <c:v>653</c:v>
                </c:pt>
                <c:pt idx="4933">
                  <c:v>653</c:v>
                </c:pt>
                <c:pt idx="4934">
                  <c:v>653</c:v>
                </c:pt>
                <c:pt idx="4935">
                  <c:v>653</c:v>
                </c:pt>
                <c:pt idx="4936">
                  <c:v>653</c:v>
                </c:pt>
                <c:pt idx="4937">
                  <c:v>653</c:v>
                </c:pt>
                <c:pt idx="4938">
                  <c:v>653</c:v>
                </c:pt>
                <c:pt idx="4939">
                  <c:v>653</c:v>
                </c:pt>
                <c:pt idx="4940">
                  <c:v>653</c:v>
                </c:pt>
                <c:pt idx="4941">
                  <c:v>653</c:v>
                </c:pt>
                <c:pt idx="4942">
                  <c:v>653</c:v>
                </c:pt>
                <c:pt idx="4943">
                  <c:v>653</c:v>
                </c:pt>
                <c:pt idx="4944">
                  <c:v>653</c:v>
                </c:pt>
                <c:pt idx="4945">
                  <c:v>653</c:v>
                </c:pt>
                <c:pt idx="4946">
                  <c:v>653</c:v>
                </c:pt>
                <c:pt idx="4947">
                  <c:v>653</c:v>
                </c:pt>
                <c:pt idx="4948">
                  <c:v>653</c:v>
                </c:pt>
                <c:pt idx="4949">
                  <c:v>653</c:v>
                </c:pt>
                <c:pt idx="4950">
                  <c:v>653</c:v>
                </c:pt>
                <c:pt idx="4951">
                  <c:v>653</c:v>
                </c:pt>
                <c:pt idx="4952">
                  <c:v>653</c:v>
                </c:pt>
                <c:pt idx="4953">
                  <c:v>653</c:v>
                </c:pt>
                <c:pt idx="4954">
                  <c:v>653</c:v>
                </c:pt>
                <c:pt idx="4955">
                  <c:v>653</c:v>
                </c:pt>
                <c:pt idx="4956">
                  <c:v>653</c:v>
                </c:pt>
                <c:pt idx="4957">
                  <c:v>649</c:v>
                </c:pt>
                <c:pt idx="4958">
                  <c:v>653</c:v>
                </c:pt>
                <c:pt idx="4959">
                  <c:v>653</c:v>
                </c:pt>
                <c:pt idx="4960">
                  <c:v>653</c:v>
                </c:pt>
                <c:pt idx="4961">
                  <c:v>653</c:v>
                </c:pt>
                <c:pt idx="4962">
                  <c:v>653</c:v>
                </c:pt>
                <c:pt idx="4963">
                  <c:v>653</c:v>
                </c:pt>
                <c:pt idx="4964">
                  <c:v>653</c:v>
                </c:pt>
                <c:pt idx="4965">
                  <c:v>649</c:v>
                </c:pt>
                <c:pt idx="4966">
                  <c:v>653</c:v>
                </c:pt>
                <c:pt idx="4967">
                  <c:v>653</c:v>
                </c:pt>
                <c:pt idx="4968">
                  <c:v>653</c:v>
                </c:pt>
                <c:pt idx="4969">
                  <c:v>653</c:v>
                </c:pt>
                <c:pt idx="4970">
                  <c:v>649</c:v>
                </c:pt>
                <c:pt idx="4971">
                  <c:v>649</c:v>
                </c:pt>
                <c:pt idx="4972">
                  <c:v>649</c:v>
                </c:pt>
                <c:pt idx="4973">
                  <c:v>649</c:v>
                </c:pt>
                <c:pt idx="4974">
                  <c:v>649</c:v>
                </c:pt>
                <c:pt idx="4975">
                  <c:v>653</c:v>
                </c:pt>
                <c:pt idx="4976">
                  <c:v>649</c:v>
                </c:pt>
                <c:pt idx="4977">
                  <c:v>649</c:v>
                </c:pt>
                <c:pt idx="4978">
                  <c:v>649</c:v>
                </c:pt>
                <c:pt idx="4979">
                  <c:v>653</c:v>
                </c:pt>
                <c:pt idx="4980">
                  <c:v>653</c:v>
                </c:pt>
                <c:pt idx="4981">
                  <c:v>649</c:v>
                </c:pt>
                <c:pt idx="4982">
                  <c:v>649</c:v>
                </c:pt>
                <c:pt idx="4983">
                  <c:v>649</c:v>
                </c:pt>
                <c:pt idx="4984">
                  <c:v>649</c:v>
                </c:pt>
                <c:pt idx="4985">
                  <c:v>649</c:v>
                </c:pt>
                <c:pt idx="4986">
                  <c:v>653</c:v>
                </c:pt>
                <c:pt idx="4987">
                  <c:v>649</c:v>
                </c:pt>
                <c:pt idx="4988">
                  <c:v>649</c:v>
                </c:pt>
                <c:pt idx="4989">
                  <c:v>649</c:v>
                </c:pt>
                <c:pt idx="4990">
                  <c:v>653</c:v>
                </c:pt>
                <c:pt idx="4991">
                  <c:v>649</c:v>
                </c:pt>
                <c:pt idx="4992">
                  <c:v>649</c:v>
                </c:pt>
                <c:pt idx="4993">
                  <c:v>649</c:v>
                </c:pt>
                <c:pt idx="4994">
                  <c:v>649</c:v>
                </c:pt>
                <c:pt idx="4995">
                  <c:v>649</c:v>
                </c:pt>
                <c:pt idx="4996">
                  <c:v>649</c:v>
                </c:pt>
                <c:pt idx="4997">
                  <c:v>649</c:v>
                </c:pt>
                <c:pt idx="4998">
                  <c:v>649</c:v>
                </c:pt>
                <c:pt idx="4999">
                  <c:v>649</c:v>
                </c:pt>
                <c:pt idx="5000">
                  <c:v>645</c:v>
                </c:pt>
                <c:pt idx="5001">
                  <c:v>645</c:v>
                </c:pt>
                <c:pt idx="5002">
                  <c:v>649</c:v>
                </c:pt>
                <c:pt idx="5003">
                  <c:v>649</c:v>
                </c:pt>
                <c:pt idx="5004">
                  <c:v>649</c:v>
                </c:pt>
                <c:pt idx="5005">
                  <c:v>645</c:v>
                </c:pt>
                <c:pt idx="5006">
                  <c:v>649</c:v>
                </c:pt>
                <c:pt idx="5007">
                  <c:v>649</c:v>
                </c:pt>
                <c:pt idx="5008">
                  <c:v>649</c:v>
                </c:pt>
                <c:pt idx="5009">
                  <c:v>649</c:v>
                </c:pt>
                <c:pt idx="5010">
                  <c:v>649</c:v>
                </c:pt>
                <c:pt idx="5011">
                  <c:v>649</c:v>
                </c:pt>
                <c:pt idx="5012">
                  <c:v>649</c:v>
                </c:pt>
                <c:pt idx="5013">
                  <c:v>649</c:v>
                </c:pt>
                <c:pt idx="5014">
                  <c:v>649</c:v>
                </c:pt>
                <c:pt idx="5015">
                  <c:v>649</c:v>
                </c:pt>
                <c:pt idx="5016">
                  <c:v>649</c:v>
                </c:pt>
                <c:pt idx="5017">
                  <c:v>649</c:v>
                </c:pt>
                <c:pt idx="5018">
                  <c:v>653</c:v>
                </c:pt>
                <c:pt idx="5019">
                  <c:v>653</c:v>
                </c:pt>
                <c:pt idx="5020">
                  <c:v>653</c:v>
                </c:pt>
                <c:pt idx="5021">
                  <c:v>653</c:v>
                </c:pt>
                <c:pt idx="5022">
                  <c:v>653</c:v>
                </c:pt>
                <c:pt idx="5023">
                  <c:v>653</c:v>
                </c:pt>
                <c:pt idx="5024">
                  <c:v>653</c:v>
                </c:pt>
                <c:pt idx="5025">
                  <c:v>653</c:v>
                </c:pt>
                <c:pt idx="5026">
                  <c:v>653</c:v>
                </c:pt>
                <c:pt idx="5027">
                  <c:v>653</c:v>
                </c:pt>
                <c:pt idx="5028">
                  <c:v>657</c:v>
                </c:pt>
                <c:pt idx="5029">
                  <c:v>657</c:v>
                </c:pt>
                <c:pt idx="5030">
                  <c:v>657</c:v>
                </c:pt>
                <c:pt idx="5031">
                  <c:v>653</c:v>
                </c:pt>
                <c:pt idx="5032">
                  <c:v>657</c:v>
                </c:pt>
                <c:pt idx="5033">
                  <c:v>653</c:v>
                </c:pt>
                <c:pt idx="5034">
                  <c:v>657</c:v>
                </c:pt>
                <c:pt idx="5035">
                  <c:v>657</c:v>
                </c:pt>
                <c:pt idx="5036">
                  <c:v>657</c:v>
                </c:pt>
                <c:pt idx="5037">
                  <c:v>657</c:v>
                </c:pt>
                <c:pt idx="5038">
                  <c:v>657</c:v>
                </c:pt>
                <c:pt idx="5039">
                  <c:v>653</c:v>
                </c:pt>
                <c:pt idx="5040">
                  <c:v>653</c:v>
                </c:pt>
                <c:pt idx="5041">
                  <c:v>653</c:v>
                </c:pt>
                <c:pt idx="5042">
                  <c:v>657</c:v>
                </c:pt>
                <c:pt idx="5043">
                  <c:v>657</c:v>
                </c:pt>
                <c:pt idx="5044">
                  <c:v>657</c:v>
                </c:pt>
                <c:pt idx="5045">
                  <c:v>657</c:v>
                </c:pt>
                <c:pt idx="5046">
                  <c:v>657</c:v>
                </c:pt>
                <c:pt idx="5047">
                  <c:v>657</c:v>
                </c:pt>
                <c:pt idx="5048">
                  <c:v>657</c:v>
                </c:pt>
                <c:pt idx="5049">
                  <c:v>657</c:v>
                </c:pt>
                <c:pt idx="5050">
                  <c:v>657</c:v>
                </c:pt>
                <c:pt idx="5051">
                  <c:v>657</c:v>
                </c:pt>
                <c:pt idx="5052">
                  <c:v>657</c:v>
                </c:pt>
                <c:pt idx="5053">
                  <c:v>657</c:v>
                </c:pt>
                <c:pt idx="5054">
                  <c:v>657</c:v>
                </c:pt>
                <c:pt idx="5055">
                  <c:v>657</c:v>
                </c:pt>
                <c:pt idx="5056">
                  <c:v>657</c:v>
                </c:pt>
                <c:pt idx="5057">
                  <c:v>657</c:v>
                </c:pt>
                <c:pt idx="5058">
                  <c:v>657</c:v>
                </c:pt>
                <c:pt idx="5059">
                  <c:v>657</c:v>
                </c:pt>
                <c:pt idx="5060">
                  <c:v>661</c:v>
                </c:pt>
                <c:pt idx="5061">
                  <c:v>666</c:v>
                </c:pt>
                <c:pt idx="5062">
                  <c:v>666</c:v>
                </c:pt>
                <c:pt idx="5063">
                  <c:v>670</c:v>
                </c:pt>
                <c:pt idx="5064">
                  <c:v>674</c:v>
                </c:pt>
                <c:pt idx="5065">
                  <c:v>682</c:v>
                </c:pt>
                <c:pt idx="5066">
                  <c:v>686</c:v>
                </c:pt>
                <c:pt idx="5067">
                  <c:v>690</c:v>
                </c:pt>
                <c:pt idx="5068">
                  <c:v>699</c:v>
                </c:pt>
                <c:pt idx="5069">
                  <c:v>703</c:v>
                </c:pt>
                <c:pt idx="5070">
                  <c:v>707</c:v>
                </c:pt>
                <c:pt idx="5071">
                  <c:v>712</c:v>
                </c:pt>
                <c:pt idx="5072">
                  <c:v>720</c:v>
                </c:pt>
                <c:pt idx="5073">
                  <c:v>720</c:v>
                </c:pt>
                <c:pt idx="5074">
                  <c:v>724</c:v>
                </c:pt>
                <c:pt idx="5075">
                  <c:v>729</c:v>
                </c:pt>
                <c:pt idx="5076">
                  <c:v>729</c:v>
                </c:pt>
                <c:pt idx="5077">
                  <c:v>729</c:v>
                </c:pt>
                <c:pt idx="5078">
                  <c:v>729</c:v>
                </c:pt>
                <c:pt idx="5079">
                  <c:v>733</c:v>
                </c:pt>
                <c:pt idx="5080">
                  <c:v>737</c:v>
                </c:pt>
                <c:pt idx="5081">
                  <c:v>737</c:v>
                </c:pt>
                <c:pt idx="5082">
                  <c:v>742</c:v>
                </c:pt>
                <c:pt idx="5083">
                  <c:v>742</c:v>
                </c:pt>
                <c:pt idx="5084">
                  <c:v>742</c:v>
                </c:pt>
                <c:pt idx="5085">
                  <c:v>742</c:v>
                </c:pt>
                <c:pt idx="5086">
                  <c:v>742</c:v>
                </c:pt>
                <c:pt idx="5087">
                  <c:v>746</c:v>
                </c:pt>
                <c:pt idx="5088">
                  <c:v>742</c:v>
                </c:pt>
                <c:pt idx="5089">
                  <c:v>742</c:v>
                </c:pt>
                <c:pt idx="5090">
                  <c:v>746</c:v>
                </c:pt>
                <c:pt idx="5091">
                  <c:v>746</c:v>
                </c:pt>
                <c:pt idx="5092">
                  <c:v>750</c:v>
                </c:pt>
                <c:pt idx="5093">
                  <c:v>746</c:v>
                </c:pt>
                <c:pt idx="5094">
                  <c:v>746</c:v>
                </c:pt>
                <c:pt idx="5095">
                  <c:v>746</c:v>
                </c:pt>
                <c:pt idx="5096">
                  <c:v>746</c:v>
                </c:pt>
                <c:pt idx="5097">
                  <c:v>746</c:v>
                </c:pt>
                <c:pt idx="5098">
                  <c:v>746</c:v>
                </c:pt>
                <c:pt idx="5099">
                  <c:v>746</c:v>
                </c:pt>
                <c:pt idx="5100">
                  <c:v>750</c:v>
                </c:pt>
                <c:pt idx="5101">
                  <c:v>746</c:v>
                </c:pt>
                <c:pt idx="5102">
                  <c:v>746</c:v>
                </c:pt>
                <c:pt idx="5103">
                  <c:v>750</c:v>
                </c:pt>
                <c:pt idx="5104">
                  <c:v>750</c:v>
                </c:pt>
                <c:pt idx="5105">
                  <c:v>750</c:v>
                </c:pt>
                <c:pt idx="5106">
                  <c:v>750</c:v>
                </c:pt>
                <c:pt idx="5107">
                  <c:v>750</c:v>
                </c:pt>
                <c:pt idx="5108">
                  <c:v>750</c:v>
                </c:pt>
                <c:pt idx="5109">
                  <c:v>750</c:v>
                </c:pt>
                <c:pt idx="5110">
                  <c:v>750</c:v>
                </c:pt>
                <c:pt idx="5111">
                  <c:v>750</c:v>
                </c:pt>
                <c:pt idx="5112">
                  <c:v>750</c:v>
                </c:pt>
                <c:pt idx="5113">
                  <c:v>750</c:v>
                </c:pt>
                <c:pt idx="5114">
                  <c:v>750</c:v>
                </c:pt>
                <c:pt idx="5115">
                  <c:v>750</c:v>
                </c:pt>
                <c:pt idx="5116">
                  <c:v>750</c:v>
                </c:pt>
                <c:pt idx="5117">
                  <c:v>750</c:v>
                </c:pt>
                <c:pt idx="5118">
                  <c:v>750</c:v>
                </c:pt>
                <c:pt idx="5119">
                  <c:v>750</c:v>
                </c:pt>
                <c:pt idx="5120">
                  <c:v>755</c:v>
                </c:pt>
                <c:pt idx="5121">
                  <c:v>755</c:v>
                </c:pt>
                <c:pt idx="5122">
                  <c:v>755</c:v>
                </c:pt>
                <c:pt idx="5123">
                  <c:v>750</c:v>
                </c:pt>
                <c:pt idx="5124">
                  <c:v>750</c:v>
                </c:pt>
                <c:pt idx="5125">
                  <c:v>750</c:v>
                </c:pt>
                <c:pt idx="5126">
                  <c:v>755</c:v>
                </c:pt>
                <c:pt idx="5127">
                  <c:v>755</c:v>
                </c:pt>
                <c:pt idx="5128">
                  <c:v>755</c:v>
                </c:pt>
                <c:pt idx="5129">
                  <c:v>755</c:v>
                </c:pt>
                <c:pt idx="5130">
                  <c:v>755</c:v>
                </c:pt>
                <c:pt idx="5131">
                  <c:v>755</c:v>
                </c:pt>
                <c:pt idx="5132">
                  <c:v>755</c:v>
                </c:pt>
                <c:pt idx="5133">
                  <c:v>755</c:v>
                </c:pt>
                <c:pt idx="5134">
                  <c:v>755</c:v>
                </c:pt>
                <c:pt idx="5135">
                  <c:v>755</c:v>
                </c:pt>
                <c:pt idx="5136">
                  <c:v>755</c:v>
                </c:pt>
                <c:pt idx="5137">
                  <c:v>755</c:v>
                </c:pt>
                <c:pt idx="5138">
                  <c:v>755</c:v>
                </c:pt>
                <c:pt idx="5139">
                  <c:v>755</c:v>
                </c:pt>
                <c:pt idx="5140">
                  <c:v>755</c:v>
                </c:pt>
                <c:pt idx="5141">
                  <c:v>755</c:v>
                </c:pt>
                <c:pt idx="5142">
                  <c:v>755</c:v>
                </c:pt>
                <c:pt idx="5143">
                  <c:v>759</c:v>
                </c:pt>
                <c:pt idx="5144">
                  <c:v>755</c:v>
                </c:pt>
                <c:pt idx="5145">
                  <c:v>755</c:v>
                </c:pt>
                <c:pt idx="5146">
                  <c:v>755</c:v>
                </c:pt>
                <c:pt idx="5147">
                  <c:v>755</c:v>
                </c:pt>
                <c:pt idx="5148">
                  <c:v>755</c:v>
                </c:pt>
                <c:pt idx="5149">
                  <c:v>759</c:v>
                </c:pt>
                <c:pt idx="5150">
                  <c:v>759</c:v>
                </c:pt>
                <c:pt idx="5151">
                  <c:v>755</c:v>
                </c:pt>
                <c:pt idx="5152">
                  <c:v>755</c:v>
                </c:pt>
                <c:pt idx="5153">
                  <c:v>755</c:v>
                </c:pt>
                <c:pt idx="5154">
                  <c:v>755</c:v>
                </c:pt>
                <c:pt idx="5155">
                  <c:v>755</c:v>
                </c:pt>
                <c:pt idx="5156">
                  <c:v>755</c:v>
                </c:pt>
                <c:pt idx="5157">
                  <c:v>755</c:v>
                </c:pt>
                <c:pt idx="5158">
                  <c:v>755</c:v>
                </c:pt>
                <c:pt idx="5159">
                  <c:v>755</c:v>
                </c:pt>
                <c:pt idx="5160">
                  <c:v>755</c:v>
                </c:pt>
                <c:pt idx="5161">
                  <c:v>755</c:v>
                </c:pt>
                <c:pt idx="5162">
                  <c:v>750</c:v>
                </c:pt>
                <c:pt idx="5163">
                  <c:v>750</c:v>
                </c:pt>
                <c:pt idx="5164">
                  <c:v>750</c:v>
                </c:pt>
                <c:pt idx="5165">
                  <c:v>750</c:v>
                </c:pt>
                <c:pt idx="5166">
                  <c:v>750</c:v>
                </c:pt>
                <c:pt idx="5167">
                  <c:v>750</c:v>
                </c:pt>
                <c:pt idx="5168">
                  <c:v>750</c:v>
                </c:pt>
                <c:pt idx="5169">
                  <c:v>755</c:v>
                </c:pt>
                <c:pt idx="5170">
                  <c:v>755</c:v>
                </c:pt>
                <c:pt idx="5171">
                  <c:v>755</c:v>
                </c:pt>
                <c:pt idx="5172">
                  <c:v>755</c:v>
                </c:pt>
                <c:pt idx="5173">
                  <c:v>755</c:v>
                </c:pt>
                <c:pt idx="5174">
                  <c:v>750</c:v>
                </c:pt>
                <c:pt idx="5175">
                  <c:v>750</c:v>
                </c:pt>
                <c:pt idx="5176">
                  <c:v>750</c:v>
                </c:pt>
                <c:pt idx="5177">
                  <c:v>750</c:v>
                </c:pt>
                <c:pt idx="5178">
                  <c:v>750</c:v>
                </c:pt>
                <c:pt idx="5179">
                  <c:v>750</c:v>
                </c:pt>
                <c:pt idx="5180">
                  <c:v>750</c:v>
                </c:pt>
                <c:pt idx="5181">
                  <c:v>750</c:v>
                </c:pt>
                <c:pt idx="5182">
                  <c:v>750</c:v>
                </c:pt>
                <c:pt idx="5183">
                  <c:v>750</c:v>
                </c:pt>
                <c:pt idx="5184">
                  <c:v>750</c:v>
                </c:pt>
                <c:pt idx="5185">
                  <c:v>750</c:v>
                </c:pt>
                <c:pt idx="5186">
                  <c:v>750</c:v>
                </c:pt>
                <c:pt idx="5187">
                  <c:v>746</c:v>
                </c:pt>
                <c:pt idx="5188">
                  <c:v>750</c:v>
                </c:pt>
                <c:pt idx="5189">
                  <c:v>750</c:v>
                </c:pt>
                <c:pt idx="5190">
                  <c:v>750</c:v>
                </c:pt>
                <c:pt idx="5191">
                  <c:v>750</c:v>
                </c:pt>
                <c:pt idx="5192">
                  <c:v>750</c:v>
                </c:pt>
                <c:pt idx="5193">
                  <c:v>750</c:v>
                </c:pt>
                <c:pt idx="5194">
                  <c:v>755</c:v>
                </c:pt>
                <c:pt idx="5195">
                  <c:v>750</c:v>
                </c:pt>
                <c:pt idx="5196">
                  <c:v>750</c:v>
                </c:pt>
                <c:pt idx="5197">
                  <c:v>750</c:v>
                </c:pt>
                <c:pt idx="5198">
                  <c:v>750</c:v>
                </c:pt>
                <c:pt idx="5199">
                  <c:v>750</c:v>
                </c:pt>
                <c:pt idx="5200">
                  <c:v>750</c:v>
                </c:pt>
                <c:pt idx="5201">
                  <c:v>755</c:v>
                </c:pt>
                <c:pt idx="5202">
                  <c:v>755</c:v>
                </c:pt>
                <c:pt idx="5203">
                  <c:v>750</c:v>
                </c:pt>
                <c:pt idx="5204">
                  <c:v>750</c:v>
                </c:pt>
                <c:pt idx="5205">
                  <c:v>750</c:v>
                </c:pt>
                <c:pt idx="5206">
                  <c:v>750</c:v>
                </c:pt>
                <c:pt idx="5207">
                  <c:v>750</c:v>
                </c:pt>
                <c:pt idx="5208">
                  <c:v>755</c:v>
                </c:pt>
                <c:pt idx="5209">
                  <c:v>755</c:v>
                </c:pt>
                <c:pt idx="5210">
                  <c:v>755</c:v>
                </c:pt>
                <c:pt idx="5211">
                  <c:v>750</c:v>
                </c:pt>
                <c:pt idx="5212">
                  <c:v>750</c:v>
                </c:pt>
                <c:pt idx="5213">
                  <c:v>755</c:v>
                </c:pt>
                <c:pt idx="5214">
                  <c:v>750</c:v>
                </c:pt>
                <c:pt idx="5215">
                  <c:v>755</c:v>
                </c:pt>
                <c:pt idx="5216">
                  <c:v>755</c:v>
                </c:pt>
                <c:pt idx="5217">
                  <c:v>755</c:v>
                </c:pt>
                <c:pt idx="5218">
                  <c:v>755</c:v>
                </c:pt>
                <c:pt idx="5219">
                  <c:v>759</c:v>
                </c:pt>
                <c:pt idx="5220">
                  <c:v>755</c:v>
                </c:pt>
                <c:pt idx="5221">
                  <c:v>755</c:v>
                </c:pt>
                <c:pt idx="5222">
                  <c:v>755</c:v>
                </c:pt>
                <c:pt idx="5223">
                  <c:v>755</c:v>
                </c:pt>
                <c:pt idx="5224">
                  <c:v>755</c:v>
                </c:pt>
                <c:pt idx="5225">
                  <c:v>755</c:v>
                </c:pt>
                <c:pt idx="5226">
                  <c:v>755</c:v>
                </c:pt>
                <c:pt idx="5227">
                  <c:v>755</c:v>
                </c:pt>
                <c:pt idx="5228">
                  <c:v>755</c:v>
                </c:pt>
                <c:pt idx="5229">
                  <c:v>755</c:v>
                </c:pt>
                <c:pt idx="5230">
                  <c:v>755</c:v>
                </c:pt>
                <c:pt idx="5231">
                  <c:v>755</c:v>
                </c:pt>
                <c:pt idx="5232">
                  <c:v>755</c:v>
                </c:pt>
                <c:pt idx="5233">
                  <c:v>755</c:v>
                </c:pt>
                <c:pt idx="5234">
                  <c:v>755</c:v>
                </c:pt>
                <c:pt idx="5235">
                  <c:v>755</c:v>
                </c:pt>
                <c:pt idx="5236">
                  <c:v>750</c:v>
                </c:pt>
                <c:pt idx="5237">
                  <c:v>750</c:v>
                </c:pt>
                <c:pt idx="5238">
                  <c:v>755</c:v>
                </c:pt>
                <c:pt idx="5239">
                  <c:v>755</c:v>
                </c:pt>
                <c:pt idx="5240">
                  <c:v>755</c:v>
                </c:pt>
                <c:pt idx="5241">
                  <c:v>750</c:v>
                </c:pt>
                <c:pt idx="5242">
                  <c:v>755</c:v>
                </c:pt>
                <c:pt idx="5243">
                  <c:v>755</c:v>
                </c:pt>
                <c:pt idx="5244">
                  <c:v>755</c:v>
                </c:pt>
                <c:pt idx="5245">
                  <c:v>755</c:v>
                </c:pt>
                <c:pt idx="5246">
                  <c:v>759</c:v>
                </c:pt>
                <c:pt idx="5247">
                  <c:v>755</c:v>
                </c:pt>
                <c:pt idx="5248">
                  <c:v>755</c:v>
                </c:pt>
                <c:pt idx="5249">
                  <c:v>755</c:v>
                </c:pt>
                <c:pt idx="5250">
                  <c:v>750</c:v>
                </c:pt>
                <c:pt idx="5251">
                  <c:v>750</c:v>
                </c:pt>
                <c:pt idx="5252">
                  <c:v>750</c:v>
                </c:pt>
                <c:pt idx="5253">
                  <c:v>750</c:v>
                </c:pt>
                <c:pt idx="5254">
                  <c:v>750</c:v>
                </c:pt>
                <c:pt idx="5255">
                  <c:v>750</c:v>
                </c:pt>
                <c:pt idx="5256">
                  <c:v>750</c:v>
                </c:pt>
                <c:pt idx="5257">
                  <c:v>750</c:v>
                </c:pt>
                <c:pt idx="5258">
                  <c:v>750</c:v>
                </c:pt>
                <c:pt idx="5259">
                  <c:v>750</c:v>
                </c:pt>
                <c:pt idx="5260">
                  <c:v>750</c:v>
                </c:pt>
                <c:pt idx="5261">
                  <c:v>750</c:v>
                </c:pt>
                <c:pt idx="5262">
                  <c:v>750</c:v>
                </c:pt>
                <c:pt idx="5263">
                  <c:v>750</c:v>
                </c:pt>
                <c:pt idx="5264">
                  <c:v>750</c:v>
                </c:pt>
                <c:pt idx="5265">
                  <c:v>750</c:v>
                </c:pt>
                <c:pt idx="5266">
                  <c:v>750</c:v>
                </c:pt>
                <c:pt idx="5267">
                  <c:v>750</c:v>
                </c:pt>
                <c:pt idx="5268">
                  <c:v>750</c:v>
                </c:pt>
                <c:pt idx="5269">
                  <c:v>750</c:v>
                </c:pt>
                <c:pt idx="5270">
                  <c:v>746</c:v>
                </c:pt>
                <c:pt idx="5271">
                  <c:v>750</c:v>
                </c:pt>
                <c:pt idx="5272">
                  <c:v>750</c:v>
                </c:pt>
                <c:pt idx="5273">
                  <c:v>750</c:v>
                </c:pt>
                <c:pt idx="5274">
                  <c:v>750</c:v>
                </c:pt>
                <c:pt idx="5275">
                  <c:v>746</c:v>
                </c:pt>
                <c:pt idx="5276">
                  <c:v>746</c:v>
                </c:pt>
                <c:pt idx="5277">
                  <c:v>746</c:v>
                </c:pt>
                <c:pt idx="5278">
                  <c:v>742</c:v>
                </c:pt>
                <c:pt idx="5279">
                  <c:v>742</c:v>
                </c:pt>
                <c:pt idx="5280">
                  <c:v>746</c:v>
                </c:pt>
                <c:pt idx="5281">
                  <c:v>742</c:v>
                </c:pt>
                <c:pt idx="5282">
                  <c:v>746</c:v>
                </c:pt>
                <c:pt idx="5283">
                  <c:v>746</c:v>
                </c:pt>
                <c:pt idx="5284">
                  <c:v>746</c:v>
                </c:pt>
                <c:pt idx="5285">
                  <c:v>746</c:v>
                </c:pt>
                <c:pt idx="5286">
                  <c:v>746</c:v>
                </c:pt>
                <c:pt idx="5287">
                  <c:v>746</c:v>
                </c:pt>
                <c:pt idx="5288">
                  <c:v>746</c:v>
                </c:pt>
                <c:pt idx="5289">
                  <c:v>746</c:v>
                </c:pt>
                <c:pt idx="5290">
                  <c:v>746</c:v>
                </c:pt>
                <c:pt idx="5291">
                  <c:v>746</c:v>
                </c:pt>
                <c:pt idx="5292">
                  <c:v>746</c:v>
                </c:pt>
                <c:pt idx="5293">
                  <c:v>746</c:v>
                </c:pt>
                <c:pt idx="5294">
                  <c:v>746</c:v>
                </c:pt>
                <c:pt idx="5295">
                  <c:v>746</c:v>
                </c:pt>
                <c:pt idx="5296">
                  <c:v>746</c:v>
                </c:pt>
                <c:pt idx="5297">
                  <c:v>746</c:v>
                </c:pt>
                <c:pt idx="5298">
                  <c:v>746</c:v>
                </c:pt>
                <c:pt idx="5299">
                  <c:v>746</c:v>
                </c:pt>
                <c:pt idx="5300">
                  <c:v>746</c:v>
                </c:pt>
                <c:pt idx="5301">
                  <c:v>742</c:v>
                </c:pt>
                <c:pt idx="5302">
                  <c:v>742</c:v>
                </c:pt>
                <c:pt idx="5303">
                  <c:v>742</c:v>
                </c:pt>
                <c:pt idx="5304">
                  <c:v>742</c:v>
                </c:pt>
                <c:pt idx="5305">
                  <c:v>742</c:v>
                </c:pt>
                <c:pt idx="5306">
                  <c:v>742</c:v>
                </c:pt>
                <c:pt idx="5307">
                  <c:v>742</c:v>
                </c:pt>
                <c:pt idx="5308">
                  <c:v>742</c:v>
                </c:pt>
                <c:pt idx="5309">
                  <c:v>742</c:v>
                </c:pt>
                <c:pt idx="5310">
                  <c:v>750</c:v>
                </c:pt>
                <c:pt idx="5311">
                  <c:v>746</c:v>
                </c:pt>
                <c:pt idx="5312">
                  <c:v>746</c:v>
                </c:pt>
                <c:pt idx="5313">
                  <c:v>746</c:v>
                </c:pt>
                <c:pt idx="5314">
                  <c:v>742</c:v>
                </c:pt>
                <c:pt idx="5315">
                  <c:v>737</c:v>
                </c:pt>
                <c:pt idx="5316">
                  <c:v>737</c:v>
                </c:pt>
                <c:pt idx="5317">
                  <c:v>733</c:v>
                </c:pt>
                <c:pt idx="5318">
                  <c:v>737</c:v>
                </c:pt>
                <c:pt idx="5319">
                  <c:v>737</c:v>
                </c:pt>
                <c:pt idx="5320">
                  <c:v>733</c:v>
                </c:pt>
                <c:pt idx="5321">
                  <c:v>733</c:v>
                </c:pt>
                <c:pt idx="5322">
                  <c:v>733</c:v>
                </c:pt>
                <c:pt idx="5323">
                  <c:v>729</c:v>
                </c:pt>
                <c:pt idx="5324">
                  <c:v>733</c:v>
                </c:pt>
                <c:pt idx="5325">
                  <c:v>724</c:v>
                </c:pt>
                <c:pt idx="5326">
                  <c:v>729</c:v>
                </c:pt>
                <c:pt idx="5327">
                  <c:v>729</c:v>
                </c:pt>
                <c:pt idx="5328">
                  <c:v>729</c:v>
                </c:pt>
                <c:pt idx="5329">
                  <c:v>729</c:v>
                </c:pt>
                <c:pt idx="5330">
                  <c:v>729</c:v>
                </c:pt>
                <c:pt idx="5331">
                  <c:v>729</c:v>
                </c:pt>
                <c:pt idx="5332">
                  <c:v>729</c:v>
                </c:pt>
                <c:pt idx="5333">
                  <c:v>724</c:v>
                </c:pt>
                <c:pt idx="5334">
                  <c:v>724</c:v>
                </c:pt>
                <c:pt idx="5335">
                  <c:v>729</c:v>
                </c:pt>
                <c:pt idx="5336">
                  <c:v>729</c:v>
                </c:pt>
                <c:pt idx="5337">
                  <c:v>729</c:v>
                </c:pt>
                <c:pt idx="5338">
                  <c:v>729</c:v>
                </c:pt>
                <c:pt idx="5339">
                  <c:v>729</c:v>
                </c:pt>
                <c:pt idx="5340">
                  <c:v>729</c:v>
                </c:pt>
                <c:pt idx="5341">
                  <c:v>729</c:v>
                </c:pt>
                <c:pt idx="5342">
                  <c:v>729</c:v>
                </c:pt>
                <c:pt idx="5343">
                  <c:v>729</c:v>
                </c:pt>
                <c:pt idx="5344">
                  <c:v>729</c:v>
                </c:pt>
                <c:pt idx="5345">
                  <c:v>729</c:v>
                </c:pt>
                <c:pt idx="5346">
                  <c:v>729</c:v>
                </c:pt>
                <c:pt idx="5347">
                  <c:v>729</c:v>
                </c:pt>
                <c:pt idx="5348">
                  <c:v>729</c:v>
                </c:pt>
                <c:pt idx="5349">
                  <c:v>729</c:v>
                </c:pt>
                <c:pt idx="5350">
                  <c:v>729</c:v>
                </c:pt>
                <c:pt idx="5351">
                  <c:v>729</c:v>
                </c:pt>
                <c:pt idx="5352">
                  <c:v>724</c:v>
                </c:pt>
                <c:pt idx="5353">
                  <c:v>729</c:v>
                </c:pt>
                <c:pt idx="5354">
                  <c:v>724</c:v>
                </c:pt>
                <c:pt idx="5355">
                  <c:v>724</c:v>
                </c:pt>
                <c:pt idx="5356">
                  <c:v>724</c:v>
                </c:pt>
                <c:pt idx="5357">
                  <c:v>724</c:v>
                </c:pt>
                <c:pt idx="5358">
                  <c:v>724</c:v>
                </c:pt>
                <c:pt idx="5359">
                  <c:v>724</c:v>
                </c:pt>
                <c:pt idx="5360">
                  <c:v>724</c:v>
                </c:pt>
                <c:pt idx="5361">
                  <c:v>724</c:v>
                </c:pt>
                <c:pt idx="5362">
                  <c:v>724</c:v>
                </c:pt>
                <c:pt idx="5363">
                  <c:v>724</c:v>
                </c:pt>
                <c:pt idx="5364">
                  <c:v>724</c:v>
                </c:pt>
                <c:pt idx="5365">
                  <c:v>724</c:v>
                </c:pt>
                <c:pt idx="5366">
                  <c:v>724</c:v>
                </c:pt>
                <c:pt idx="5367">
                  <c:v>724</c:v>
                </c:pt>
                <c:pt idx="5368">
                  <c:v>724</c:v>
                </c:pt>
                <c:pt idx="5369">
                  <c:v>724</c:v>
                </c:pt>
                <c:pt idx="5370">
                  <c:v>724</c:v>
                </c:pt>
                <c:pt idx="5371">
                  <c:v>724</c:v>
                </c:pt>
                <c:pt idx="5372">
                  <c:v>724</c:v>
                </c:pt>
                <c:pt idx="5373">
                  <c:v>724</c:v>
                </c:pt>
                <c:pt idx="5374">
                  <c:v>724</c:v>
                </c:pt>
                <c:pt idx="5375">
                  <c:v>724</c:v>
                </c:pt>
                <c:pt idx="5376">
                  <c:v>724</c:v>
                </c:pt>
                <c:pt idx="5377">
                  <c:v>724</c:v>
                </c:pt>
                <c:pt idx="5378">
                  <c:v>720</c:v>
                </c:pt>
                <c:pt idx="5379">
                  <c:v>724</c:v>
                </c:pt>
                <c:pt idx="5380">
                  <c:v>724</c:v>
                </c:pt>
                <c:pt idx="5381">
                  <c:v>724</c:v>
                </c:pt>
                <c:pt idx="5382">
                  <c:v>724</c:v>
                </c:pt>
                <c:pt idx="5383">
                  <c:v>724</c:v>
                </c:pt>
                <c:pt idx="5384">
                  <c:v>724</c:v>
                </c:pt>
                <c:pt idx="5385">
                  <c:v>720</c:v>
                </c:pt>
                <c:pt idx="5386">
                  <c:v>724</c:v>
                </c:pt>
                <c:pt idx="5387">
                  <c:v>724</c:v>
                </c:pt>
                <c:pt idx="5388">
                  <c:v>724</c:v>
                </c:pt>
                <c:pt idx="5389">
                  <c:v>720</c:v>
                </c:pt>
                <c:pt idx="5390">
                  <c:v>720</c:v>
                </c:pt>
                <c:pt idx="5391">
                  <c:v>720</c:v>
                </c:pt>
                <c:pt idx="5392">
                  <c:v>720</c:v>
                </c:pt>
                <c:pt idx="5393">
                  <c:v>720</c:v>
                </c:pt>
                <c:pt idx="5394">
                  <c:v>724</c:v>
                </c:pt>
                <c:pt idx="5395">
                  <c:v>724</c:v>
                </c:pt>
                <c:pt idx="5396">
                  <c:v>724</c:v>
                </c:pt>
                <c:pt idx="5397">
                  <c:v>724</c:v>
                </c:pt>
                <c:pt idx="5398">
                  <c:v>724</c:v>
                </c:pt>
                <c:pt idx="5399">
                  <c:v>720</c:v>
                </c:pt>
                <c:pt idx="5400">
                  <c:v>720</c:v>
                </c:pt>
                <c:pt idx="5401">
                  <c:v>720</c:v>
                </c:pt>
                <c:pt idx="5402">
                  <c:v>720</c:v>
                </c:pt>
                <c:pt idx="5403">
                  <c:v>724</c:v>
                </c:pt>
                <c:pt idx="5404">
                  <c:v>724</c:v>
                </c:pt>
                <c:pt idx="5405">
                  <c:v>724</c:v>
                </c:pt>
                <c:pt idx="5406">
                  <c:v>724</c:v>
                </c:pt>
                <c:pt idx="5407">
                  <c:v>720</c:v>
                </c:pt>
                <c:pt idx="5408">
                  <c:v>720</c:v>
                </c:pt>
                <c:pt idx="5409">
                  <c:v>720</c:v>
                </c:pt>
                <c:pt idx="5410">
                  <c:v>720</c:v>
                </c:pt>
                <c:pt idx="5411">
                  <c:v>720</c:v>
                </c:pt>
                <c:pt idx="5412">
                  <c:v>720</c:v>
                </c:pt>
                <c:pt idx="5413">
                  <c:v>720</c:v>
                </c:pt>
                <c:pt idx="5414">
                  <c:v>720</c:v>
                </c:pt>
                <c:pt idx="5415">
                  <c:v>720</c:v>
                </c:pt>
                <c:pt idx="5416">
                  <c:v>720</c:v>
                </c:pt>
                <c:pt idx="5417">
                  <c:v>720</c:v>
                </c:pt>
                <c:pt idx="5418">
                  <c:v>720</c:v>
                </c:pt>
                <c:pt idx="5419">
                  <c:v>720</c:v>
                </c:pt>
                <c:pt idx="5420">
                  <c:v>720</c:v>
                </c:pt>
                <c:pt idx="5421">
                  <c:v>720</c:v>
                </c:pt>
                <c:pt idx="5422">
                  <c:v>720</c:v>
                </c:pt>
                <c:pt idx="5423">
                  <c:v>724</c:v>
                </c:pt>
                <c:pt idx="5424">
                  <c:v>720</c:v>
                </c:pt>
                <c:pt idx="5425">
                  <c:v>720</c:v>
                </c:pt>
                <c:pt idx="5426">
                  <c:v>720</c:v>
                </c:pt>
                <c:pt idx="5427">
                  <c:v>720</c:v>
                </c:pt>
                <c:pt idx="5428">
                  <c:v>720</c:v>
                </c:pt>
                <c:pt idx="5429">
                  <c:v>720</c:v>
                </c:pt>
                <c:pt idx="5430">
                  <c:v>720</c:v>
                </c:pt>
                <c:pt idx="5431">
                  <c:v>720</c:v>
                </c:pt>
                <c:pt idx="5432">
                  <c:v>720</c:v>
                </c:pt>
                <c:pt idx="5433">
                  <c:v>720</c:v>
                </c:pt>
                <c:pt idx="5434">
                  <c:v>720</c:v>
                </c:pt>
                <c:pt idx="5435">
                  <c:v>720</c:v>
                </c:pt>
                <c:pt idx="5436">
                  <c:v>720</c:v>
                </c:pt>
                <c:pt idx="5437">
                  <c:v>720</c:v>
                </c:pt>
                <c:pt idx="5438">
                  <c:v>720</c:v>
                </c:pt>
                <c:pt idx="5439">
                  <c:v>720</c:v>
                </c:pt>
                <c:pt idx="5440">
                  <c:v>720</c:v>
                </c:pt>
                <c:pt idx="5441">
                  <c:v>720</c:v>
                </c:pt>
                <c:pt idx="5442">
                  <c:v>720</c:v>
                </c:pt>
                <c:pt idx="5443">
                  <c:v>716</c:v>
                </c:pt>
                <c:pt idx="5444">
                  <c:v>720</c:v>
                </c:pt>
                <c:pt idx="5445">
                  <c:v>720</c:v>
                </c:pt>
                <c:pt idx="5446">
                  <c:v>720</c:v>
                </c:pt>
                <c:pt idx="5447">
                  <c:v>720</c:v>
                </c:pt>
                <c:pt idx="5448">
                  <c:v>720</c:v>
                </c:pt>
                <c:pt idx="5449">
                  <c:v>720</c:v>
                </c:pt>
                <c:pt idx="5450">
                  <c:v>720</c:v>
                </c:pt>
                <c:pt idx="5451">
                  <c:v>720</c:v>
                </c:pt>
                <c:pt idx="5452">
                  <c:v>720</c:v>
                </c:pt>
                <c:pt idx="5453">
                  <c:v>720</c:v>
                </c:pt>
                <c:pt idx="5454">
                  <c:v>720</c:v>
                </c:pt>
                <c:pt idx="5455">
                  <c:v>716</c:v>
                </c:pt>
                <c:pt idx="5456">
                  <c:v>720</c:v>
                </c:pt>
                <c:pt idx="5457">
                  <c:v>720</c:v>
                </c:pt>
                <c:pt idx="5458">
                  <c:v>716</c:v>
                </c:pt>
                <c:pt idx="5459">
                  <c:v>716</c:v>
                </c:pt>
                <c:pt idx="5460">
                  <c:v>716</c:v>
                </c:pt>
                <c:pt idx="5461">
                  <c:v>716</c:v>
                </c:pt>
                <c:pt idx="5462">
                  <c:v>712</c:v>
                </c:pt>
                <c:pt idx="5463">
                  <c:v>712</c:v>
                </c:pt>
                <c:pt idx="5464">
                  <c:v>707</c:v>
                </c:pt>
                <c:pt idx="5465">
                  <c:v>707</c:v>
                </c:pt>
                <c:pt idx="5466">
                  <c:v>703</c:v>
                </c:pt>
                <c:pt idx="5467">
                  <c:v>703</c:v>
                </c:pt>
                <c:pt idx="5468">
                  <c:v>703</c:v>
                </c:pt>
                <c:pt idx="5469">
                  <c:v>699</c:v>
                </c:pt>
                <c:pt idx="5470">
                  <c:v>699</c:v>
                </c:pt>
                <c:pt idx="5471">
                  <c:v>699</c:v>
                </c:pt>
                <c:pt idx="5472">
                  <c:v>695</c:v>
                </c:pt>
                <c:pt idx="5473">
                  <c:v>695</c:v>
                </c:pt>
                <c:pt idx="5474">
                  <c:v>695</c:v>
                </c:pt>
                <c:pt idx="5475">
                  <c:v>695</c:v>
                </c:pt>
                <c:pt idx="5476">
                  <c:v>690</c:v>
                </c:pt>
                <c:pt idx="5477">
                  <c:v>690</c:v>
                </c:pt>
                <c:pt idx="5478">
                  <c:v>690</c:v>
                </c:pt>
                <c:pt idx="5479">
                  <c:v>686</c:v>
                </c:pt>
                <c:pt idx="5480">
                  <c:v>690</c:v>
                </c:pt>
                <c:pt idx="5481">
                  <c:v>686</c:v>
                </c:pt>
                <c:pt idx="5482">
                  <c:v>686</c:v>
                </c:pt>
                <c:pt idx="5483">
                  <c:v>686</c:v>
                </c:pt>
                <c:pt idx="5484">
                  <c:v>686</c:v>
                </c:pt>
                <c:pt idx="5485">
                  <c:v>686</c:v>
                </c:pt>
                <c:pt idx="5486">
                  <c:v>682</c:v>
                </c:pt>
                <c:pt idx="5487">
                  <c:v>686</c:v>
                </c:pt>
                <c:pt idx="5488">
                  <c:v>686</c:v>
                </c:pt>
                <c:pt idx="5489">
                  <c:v>686</c:v>
                </c:pt>
                <c:pt idx="5490">
                  <c:v>686</c:v>
                </c:pt>
                <c:pt idx="5491">
                  <c:v>686</c:v>
                </c:pt>
                <c:pt idx="5492">
                  <c:v>686</c:v>
                </c:pt>
                <c:pt idx="5493">
                  <c:v>682</c:v>
                </c:pt>
                <c:pt idx="5494">
                  <c:v>682</c:v>
                </c:pt>
                <c:pt idx="5495">
                  <c:v>686</c:v>
                </c:pt>
                <c:pt idx="5496">
                  <c:v>686</c:v>
                </c:pt>
                <c:pt idx="5497">
                  <c:v>682</c:v>
                </c:pt>
                <c:pt idx="5498">
                  <c:v>686</c:v>
                </c:pt>
                <c:pt idx="5499">
                  <c:v>686</c:v>
                </c:pt>
                <c:pt idx="5500">
                  <c:v>686</c:v>
                </c:pt>
                <c:pt idx="5501">
                  <c:v>682</c:v>
                </c:pt>
                <c:pt idx="5502">
                  <c:v>686</c:v>
                </c:pt>
                <c:pt idx="5503">
                  <c:v>686</c:v>
                </c:pt>
                <c:pt idx="5504">
                  <c:v>686</c:v>
                </c:pt>
                <c:pt idx="5505">
                  <c:v>686</c:v>
                </c:pt>
                <c:pt idx="5506">
                  <c:v>686</c:v>
                </c:pt>
                <c:pt idx="5507">
                  <c:v>686</c:v>
                </c:pt>
                <c:pt idx="5508">
                  <c:v>686</c:v>
                </c:pt>
                <c:pt idx="5509">
                  <c:v>686</c:v>
                </c:pt>
                <c:pt idx="5510">
                  <c:v>686</c:v>
                </c:pt>
                <c:pt idx="5511">
                  <c:v>686</c:v>
                </c:pt>
                <c:pt idx="5512">
                  <c:v>686</c:v>
                </c:pt>
                <c:pt idx="5513">
                  <c:v>686</c:v>
                </c:pt>
                <c:pt idx="5514">
                  <c:v>686</c:v>
                </c:pt>
                <c:pt idx="5515">
                  <c:v>686</c:v>
                </c:pt>
                <c:pt idx="5516">
                  <c:v>686</c:v>
                </c:pt>
                <c:pt idx="5517">
                  <c:v>686</c:v>
                </c:pt>
                <c:pt idx="5518">
                  <c:v>686</c:v>
                </c:pt>
                <c:pt idx="5519">
                  <c:v>686</c:v>
                </c:pt>
                <c:pt idx="5520">
                  <c:v>686</c:v>
                </c:pt>
                <c:pt idx="5521">
                  <c:v>682</c:v>
                </c:pt>
                <c:pt idx="5522">
                  <c:v>682</c:v>
                </c:pt>
                <c:pt idx="5523">
                  <c:v>682</c:v>
                </c:pt>
                <c:pt idx="5524">
                  <c:v>686</c:v>
                </c:pt>
                <c:pt idx="5525">
                  <c:v>682</c:v>
                </c:pt>
                <c:pt idx="5526">
                  <c:v>682</c:v>
                </c:pt>
                <c:pt idx="5527">
                  <c:v>682</c:v>
                </c:pt>
                <c:pt idx="5528">
                  <c:v>682</c:v>
                </c:pt>
                <c:pt idx="5529">
                  <c:v>682</c:v>
                </c:pt>
                <c:pt idx="5530">
                  <c:v>682</c:v>
                </c:pt>
                <c:pt idx="5531">
                  <c:v>682</c:v>
                </c:pt>
                <c:pt idx="5532">
                  <c:v>682</c:v>
                </c:pt>
                <c:pt idx="5533">
                  <c:v>682</c:v>
                </c:pt>
                <c:pt idx="5534">
                  <c:v>686</c:v>
                </c:pt>
                <c:pt idx="5535">
                  <c:v>686</c:v>
                </c:pt>
                <c:pt idx="5536">
                  <c:v>682</c:v>
                </c:pt>
                <c:pt idx="5537">
                  <c:v>682</c:v>
                </c:pt>
                <c:pt idx="5538">
                  <c:v>678</c:v>
                </c:pt>
                <c:pt idx="5539">
                  <c:v>678</c:v>
                </c:pt>
                <c:pt idx="5540">
                  <c:v>678</c:v>
                </c:pt>
                <c:pt idx="5541">
                  <c:v>678</c:v>
                </c:pt>
                <c:pt idx="5542">
                  <c:v>678</c:v>
                </c:pt>
                <c:pt idx="5543">
                  <c:v>678</c:v>
                </c:pt>
                <c:pt idx="5544">
                  <c:v>678</c:v>
                </c:pt>
                <c:pt idx="5545">
                  <c:v>678</c:v>
                </c:pt>
                <c:pt idx="5546">
                  <c:v>678</c:v>
                </c:pt>
                <c:pt idx="5547">
                  <c:v>678</c:v>
                </c:pt>
                <c:pt idx="5548">
                  <c:v>678</c:v>
                </c:pt>
                <c:pt idx="5549">
                  <c:v>678</c:v>
                </c:pt>
                <c:pt idx="5550">
                  <c:v>678</c:v>
                </c:pt>
                <c:pt idx="5551">
                  <c:v>678</c:v>
                </c:pt>
                <c:pt idx="5552">
                  <c:v>678</c:v>
                </c:pt>
                <c:pt idx="5553">
                  <c:v>678</c:v>
                </c:pt>
                <c:pt idx="5554">
                  <c:v>678</c:v>
                </c:pt>
                <c:pt idx="5555">
                  <c:v>678</c:v>
                </c:pt>
                <c:pt idx="5556">
                  <c:v>678</c:v>
                </c:pt>
                <c:pt idx="5557">
                  <c:v>678</c:v>
                </c:pt>
                <c:pt idx="5558">
                  <c:v>678</c:v>
                </c:pt>
                <c:pt idx="5559">
                  <c:v>678</c:v>
                </c:pt>
                <c:pt idx="5560">
                  <c:v>678</c:v>
                </c:pt>
                <c:pt idx="5561">
                  <c:v>678</c:v>
                </c:pt>
                <c:pt idx="5562">
                  <c:v>678</c:v>
                </c:pt>
                <c:pt idx="5563">
                  <c:v>678</c:v>
                </c:pt>
                <c:pt idx="5564">
                  <c:v>678</c:v>
                </c:pt>
                <c:pt idx="5565">
                  <c:v>678</c:v>
                </c:pt>
                <c:pt idx="5566">
                  <c:v>678</c:v>
                </c:pt>
                <c:pt idx="5567">
                  <c:v>678</c:v>
                </c:pt>
                <c:pt idx="5568">
                  <c:v>678</c:v>
                </c:pt>
                <c:pt idx="5569">
                  <c:v>674</c:v>
                </c:pt>
                <c:pt idx="5570">
                  <c:v>674</c:v>
                </c:pt>
                <c:pt idx="5571">
                  <c:v>674</c:v>
                </c:pt>
                <c:pt idx="5572">
                  <c:v>674</c:v>
                </c:pt>
                <c:pt idx="5573">
                  <c:v>674</c:v>
                </c:pt>
                <c:pt idx="5574">
                  <c:v>674</c:v>
                </c:pt>
                <c:pt idx="5575">
                  <c:v>674</c:v>
                </c:pt>
                <c:pt idx="5576">
                  <c:v>674</c:v>
                </c:pt>
                <c:pt idx="5577">
                  <c:v>674</c:v>
                </c:pt>
                <c:pt idx="5578">
                  <c:v>674</c:v>
                </c:pt>
                <c:pt idx="5579">
                  <c:v>674</c:v>
                </c:pt>
                <c:pt idx="5580">
                  <c:v>674</c:v>
                </c:pt>
                <c:pt idx="5581">
                  <c:v>674</c:v>
                </c:pt>
                <c:pt idx="5582">
                  <c:v>674</c:v>
                </c:pt>
                <c:pt idx="5583">
                  <c:v>674</c:v>
                </c:pt>
                <c:pt idx="5584">
                  <c:v>674</c:v>
                </c:pt>
                <c:pt idx="5585">
                  <c:v>674</c:v>
                </c:pt>
                <c:pt idx="5586">
                  <c:v>674</c:v>
                </c:pt>
                <c:pt idx="5587">
                  <c:v>674</c:v>
                </c:pt>
                <c:pt idx="5588">
                  <c:v>670</c:v>
                </c:pt>
                <c:pt idx="5589">
                  <c:v>670</c:v>
                </c:pt>
                <c:pt idx="5590">
                  <c:v>670</c:v>
                </c:pt>
                <c:pt idx="5591">
                  <c:v>670</c:v>
                </c:pt>
                <c:pt idx="5592">
                  <c:v>670</c:v>
                </c:pt>
                <c:pt idx="5593">
                  <c:v>670</c:v>
                </c:pt>
                <c:pt idx="5594">
                  <c:v>674</c:v>
                </c:pt>
                <c:pt idx="5595">
                  <c:v>674</c:v>
                </c:pt>
                <c:pt idx="5596">
                  <c:v>670</c:v>
                </c:pt>
                <c:pt idx="5597">
                  <c:v>670</c:v>
                </c:pt>
                <c:pt idx="5598">
                  <c:v>674</c:v>
                </c:pt>
                <c:pt idx="5599">
                  <c:v>670</c:v>
                </c:pt>
                <c:pt idx="5600">
                  <c:v>670</c:v>
                </c:pt>
                <c:pt idx="5601">
                  <c:v>670</c:v>
                </c:pt>
                <c:pt idx="5602">
                  <c:v>674</c:v>
                </c:pt>
                <c:pt idx="5603">
                  <c:v>674</c:v>
                </c:pt>
                <c:pt idx="5604">
                  <c:v>674</c:v>
                </c:pt>
                <c:pt idx="5605">
                  <c:v>670</c:v>
                </c:pt>
                <c:pt idx="5606">
                  <c:v>670</c:v>
                </c:pt>
                <c:pt idx="5607">
                  <c:v>670</c:v>
                </c:pt>
                <c:pt idx="5608">
                  <c:v>670</c:v>
                </c:pt>
                <c:pt idx="5609">
                  <c:v>670</c:v>
                </c:pt>
                <c:pt idx="5610">
                  <c:v>670</c:v>
                </c:pt>
                <c:pt idx="5611">
                  <c:v>670</c:v>
                </c:pt>
                <c:pt idx="5612">
                  <c:v>670</c:v>
                </c:pt>
                <c:pt idx="5613">
                  <c:v>670</c:v>
                </c:pt>
                <c:pt idx="5614">
                  <c:v>670</c:v>
                </c:pt>
                <c:pt idx="5615">
                  <c:v>674</c:v>
                </c:pt>
                <c:pt idx="5616">
                  <c:v>670</c:v>
                </c:pt>
                <c:pt idx="5617">
                  <c:v>670</c:v>
                </c:pt>
                <c:pt idx="5618">
                  <c:v>674</c:v>
                </c:pt>
                <c:pt idx="5619">
                  <c:v>670</c:v>
                </c:pt>
                <c:pt idx="5620">
                  <c:v>670</c:v>
                </c:pt>
                <c:pt idx="5621">
                  <c:v>670</c:v>
                </c:pt>
                <c:pt idx="5622">
                  <c:v>674</c:v>
                </c:pt>
                <c:pt idx="5623">
                  <c:v>674</c:v>
                </c:pt>
                <c:pt idx="5624">
                  <c:v>670</c:v>
                </c:pt>
                <c:pt idx="5625">
                  <c:v>670</c:v>
                </c:pt>
                <c:pt idx="5626">
                  <c:v>670</c:v>
                </c:pt>
                <c:pt idx="5627">
                  <c:v>670</c:v>
                </c:pt>
                <c:pt idx="5628">
                  <c:v>670</c:v>
                </c:pt>
                <c:pt idx="5629">
                  <c:v>670</c:v>
                </c:pt>
                <c:pt idx="5630">
                  <c:v>670</c:v>
                </c:pt>
                <c:pt idx="5631">
                  <c:v>670</c:v>
                </c:pt>
                <c:pt idx="5632">
                  <c:v>670</c:v>
                </c:pt>
                <c:pt idx="5633">
                  <c:v>670</c:v>
                </c:pt>
                <c:pt idx="5634">
                  <c:v>670</c:v>
                </c:pt>
                <c:pt idx="5635">
                  <c:v>674</c:v>
                </c:pt>
                <c:pt idx="5636">
                  <c:v>674</c:v>
                </c:pt>
                <c:pt idx="5637">
                  <c:v>670</c:v>
                </c:pt>
                <c:pt idx="5638">
                  <c:v>670</c:v>
                </c:pt>
                <c:pt idx="5639">
                  <c:v>670</c:v>
                </c:pt>
                <c:pt idx="5640">
                  <c:v>670</c:v>
                </c:pt>
                <c:pt idx="5641">
                  <c:v>674</c:v>
                </c:pt>
                <c:pt idx="5642">
                  <c:v>674</c:v>
                </c:pt>
                <c:pt idx="5643">
                  <c:v>670</c:v>
                </c:pt>
                <c:pt idx="5644">
                  <c:v>670</c:v>
                </c:pt>
                <c:pt idx="5645">
                  <c:v>670</c:v>
                </c:pt>
                <c:pt idx="5646">
                  <c:v>670</c:v>
                </c:pt>
                <c:pt idx="5647">
                  <c:v>670</c:v>
                </c:pt>
                <c:pt idx="5648">
                  <c:v>670</c:v>
                </c:pt>
                <c:pt idx="5649">
                  <c:v>670</c:v>
                </c:pt>
                <c:pt idx="5650">
                  <c:v>670</c:v>
                </c:pt>
                <c:pt idx="5651">
                  <c:v>670</c:v>
                </c:pt>
                <c:pt idx="5652">
                  <c:v>670</c:v>
                </c:pt>
                <c:pt idx="5653">
                  <c:v>670</c:v>
                </c:pt>
                <c:pt idx="5654">
                  <c:v>670</c:v>
                </c:pt>
                <c:pt idx="5655">
                  <c:v>670</c:v>
                </c:pt>
                <c:pt idx="5656">
                  <c:v>670</c:v>
                </c:pt>
                <c:pt idx="5657">
                  <c:v>670</c:v>
                </c:pt>
                <c:pt idx="5658">
                  <c:v>670</c:v>
                </c:pt>
                <c:pt idx="5659">
                  <c:v>670</c:v>
                </c:pt>
                <c:pt idx="5660">
                  <c:v>670</c:v>
                </c:pt>
                <c:pt idx="5661">
                  <c:v>666</c:v>
                </c:pt>
                <c:pt idx="5662">
                  <c:v>666</c:v>
                </c:pt>
                <c:pt idx="5663">
                  <c:v>666</c:v>
                </c:pt>
                <c:pt idx="5664">
                  <c:v>670</c:v>
                </c:pt>
                <c:pt idx="5665">
                  <c:v>666</c:v>
                </c:pt>
                <c:pt idx="5666">
                  <c:v>661</c:v>
                </c:pt>
                <c:pt idx="5667">
                  <c:v>661</c:v>
                </c:pt>
                <c:pt idx="5668">
                  <c:v>661</c:v>
                </c:pt>
                <c:pt idx="5669">
                  <c:v>666</c:v>
                </c:pt>
                <c:pt idx="5670">
                  <c:v>666</c:v>
                </c:pt>
                <c:pt idx="5671">
                  <c:v>666</c:v>
                </c:pt>
                <c:pt idx="5672">
                  <c:v>666</c:v>
                </c:pt>
                <c:pt idx="5673">
                  <c:v>661</c:v>
                </c:pt>
                <c:pt idx="5674">
                  <c:v>666</c:v>
                </c:pt>
                <c:pt idx="5675">
                  <c:v>666</c:v>
                </c:pt>
                <c:pt idx="5676">
                  <c:v>666</c:v>
                </c:pt>
                <c:pt idx="5677">
                  <c:v>666</c:v>
                </c:pt>
                <c:pt idx="5678">
                  <c:v>666</c:v>
                </c:pt>
                <c:pt idx="5679">
                  <c:v>661</c:v>
                </c:pt>
                <c:pt idx="5680">
                  <c:v>661</c:v>
                </c:pt>
                <c:pt idx="5681">
                  <c:v>666</c:v>
                </c:pt>
                <c:pt idx="5682">
                  <c:v>661</c:v>
                </c:pt>
                <c:pt idx="5683">
                  <c:v>661</c:v>
                </c:pt>
                <c:pt idx="5684">
                  <c:v>661</c:v>
                </c:pt>
                <c:pt idx="5685">
                  <c:v>661</c:v>
                </c:pt>
                <c:pt idx="5686">
                  <c:v>661</c:v>
                </c:pt>
                <c:pt idx="5687">
                  <c:v>661</c:v>
                </c:pt>
                <c:pt idx="5688">
                  <c:v>661</c:v>
                </c:pt>
                <c:pt idx="5689">
                  <c:v>661</c:v>
                </c:pt>
                <c:pt idx="5690">
                  <c:v>661</c:v>
                </c:pt>
                <c:pt idx="5691">
                  <c:v>661</c:v>
                </c:pt>
                <c:pt idx="5692">
                  <c:v>661</c:v>
                </c:pt>
                <c:pt idx="5693">
                  <c:v>661</c:v>
                </c:pt>
                <c:pt idx="5694">
                  <c:v>661</c:v>
                </c:pt>
                <c:pt idx="5695">
                  <c:v>661</c:v>
                </c:pt>
                <c:pt idx="5696">
                  <c:v>661</c:v>
                </c:pt>
                <c:pt idx="5697">
                  <c:v>661</c:v>
                </c:pt>
                <c:pt idx="5698">
                  <c:v>661</c:v>
                </c:pt>
                <c:pt idx="5699">
                  <c:v>661</c:v>
                </c:pt>
                <c:pt idx="5700">
                  <c:v>661</c:v>
                </c:pt>
                <c:pt idx="5701">
                  <c:v>661</c:v>
                </c:pt>
                <c:pt idx="5702">
                  <c:v>661</c:v>
                </c:pt>
                <c:pt idx="5703">
                  <c:v>661</c:v>
                </c:pt>
                <c:pt idx="5704">
                  <c:v>661</c:v>
                </c:pt>
                <c:pt idx="5705">
                  <c:v>661</c:v>
                </c:pt>
                <c:pt idx="5706">
                  <c:v>661</c:v>
                </c:pt>
                <c:pt idx="5707">
                  <c:v>661</c:v>
                </c:pt>
                <c:pt idx="5708">
                  <c:v>661</c:v>
                </c:pt>
                <c:pt idx="5709">
                  <c:v>666</c:v>
                </c:pt>
                <c:pt idx="5710">
                  <c:v>661</c:v>
                </c:pt>
                <c:pt idx="5711">
                  <c:v>661</c:v>
                </c:pt>
                <c:pt idx="5712">
                  <c:v>661</c:v>
                </c:pt>
                <c:pt idx="5713">
                  <c:v>661</c:v>
                </c:pt>
                <c:pt idx="5714">
                  <c:v>661</c:v>
                </c:pt>
                <c:pt idx="5715">
                  <c:v>661</c:v>
                </c:pt>
                <c:pt idx="5716">
                  <c:v>661</c:v>
                </c:pt>
                <c:pt idx="5717">
                  <c:v>661</c:v>
                </c:pt>
                <c:pt idx="5718">
                  <c:v>661</c:v>
                </c:pt>
                <c:pt idx="5719">
                  <c:v>661</c:v>
                </c:pt>
                <c:pt idx="5720">
                  <c:v>657</c:v>
                </c:pt>
                <c:pt idx="5721">
                  <c:v>661</c:v>
                </c:pt>
                <c:pt idx="5722">
                  <c:v>657</c:v>
                </c:pt>
                <c:pt idx="5723">
                  <c:v>657</c:v>
                </c:pt>
                <c:pt idx="5724">
                  <c:v>661</c:v>
                </c:pt>
                <c:pt idx="5725">
                  <c:v>657</c:v>
                </c:pt>
                <c:pt idx="5726">
                  <c:v>661</c:v>
                </c:pt>
                <c:pt idx="5727">
                  <c:v>657</c:v>
                </c:pt>
                <c:pt idx="5728">
                  <c:v>657</c:v>
                </c:pt>
                <c:pt idx="5729">
                  <c:v>657</c:v>
                </c:pt>
                <c:pt idx="5730">
                  <c:v>661</c:v>
                </c:pt>
                <c:pt idx="5731">
                  <c:v>661</c:v>
                </c:pt>
                <c:pt idx="5732">
                  <c:v>661</c:v>
                </c:pt>
                <c:pt idx="5733">
                  <c:v>657</c:v>
                </c:pt>
                <c:pt idx="5734">
                  <c:v>661</c:v>
                </c:pt>
                <c:pt idx="5735">
                  <c:v>657</c:v>
                </c:pt>
                <c:pt idx="5736">
                  <c:v>657</c:v>
                </c:pt>
                <c:pt idx="5737">
                  <c:v>657</c:v>
                </c:pt>
                <c:pt idx="5738">
                  <c:v>661</c:v>
                </c:pt>
                <c:pt idx="5739">
                  <c:v>657</c:v>
                </c:pt>
                <c:pt idx="5740">
                  <c:v>661</c:v>
                </c:pt>
                <c:pt idx="5741">
                  <c:v>661</c:v>
                </c:pt>
                <c:pt idx="5742">
                  <c:v>661</c:v>
                </c:pt>
                <c:pt idx="5743">
                  <c:v>661</c:v>
                </c:pt>
                <c:pt idx="5744">
                  <c:v>657</c:v>
                </c:pt>
                <c:pt idx="5745">
                  <c:v>657</c:v>
                </c:pt>
                <c:pt idx="5746">
                  <c:v>657</c:v>
                </c:pt>
                <c:pt idx="5747">
                  <c:v>657</c:v>
                </c:pt>
                <c:pt idx="5748">
                  <c:v>661</c:v>
                </c:pt>
                <c:pt idx="5749">
                  <c:v>661</c:v>
                </c:pt>
                <c:pt idx="5750">
                  <c:v>661</c:v>
                </c:pt>
                <c:pt idx="5751">
                  <c:v>661</c:v>
                </c:pt>
                <c:pt idx="5752">
                  <c:v>661</c:v>
                </c:pt>
                <c:pt idx="5753">
                  <c:v>661</c:v>
                </c:pt>
                <c:pt idx="5754">
                  <c:v>661</c:v>
                </c:pt>
                <c:pt idx="5755">
                  <c:v>657</c:v>
                </c:pt>
                <c:pt idx="5756">
                  <c:v>661</c:v>
                </c:pt>
                <c:pt idx="5757">
                  <c:v>657</c:v>
                </c:pt>
                <c:pt idx="5758">
                  <c:v>661</c:v>
                </c:pt>
                <c:pt idx="5759">
                  <c:v>661</c:v>
                </c:pt>
                <c:pt idx="5760">
                  <c:v>657</c:v>
                </c:pt>
                <c:pt idx="5761">
                  <c:v>657</c:v>
                </c:pt>
                <c:pt idx="5762">
                  <c:v>657</c:v>
                </c:pt>
                <c:pt idx="5763">
                  <c:v>657</c:v>
                </c:pt>
                <c:pt idx="5764">
                  <c:v>657</c:v>
                </c:pt>
                <c:pt idx="5765">
                  <c:v>657</c:v>
                </c:pt>
                <c:pt idx="5766">
                  <c:v>657</c:v>
                </c:pt>
                <c:pt idx="5767">
                  <c:v>657</c:v>
                </c:pt>
                <c:pt idx="5768">
                  <c:v>657</c:v>
                </c:pt>
                <c:pt idx="5769">
                  <c:v>657</c:v>
                </c:pt>
                <c:pt idx="5770">
                  <c:v>653</c:v>
                </c:pt>
                <c:pt idx="5771">
                  <c:v>653</c:v>
                </c:pt>
                <c:pt idx="5772">
                  <c:v>657</c:v>
                </c:pt>
                <c:pt idx="5773">
                  <c:v>653</c:v>
                </c:pt>
                <c:pt idx="5774">
                  <c:v>657</c:v>
                </c:pt>
                <c:pt idx="5775">
                  <c:v>657</c:v>
                </c:pt>
                <c:pt idx="5776">
                  <c:v>657</c:v>
                </c:pt>
                <c:pt idx="5777">
                  <c:v>657</c:v>
                </c:pt>
                <c:pt idx="5778">
                  <c:v>657</c:v>
                </c:pt>
                <c:pt idx="5779">
                  <c:v>657</c:v>
                </c:pt>
                <c:pt idx="5780">
                  <c:v>657</c:v>
                </c:pt>
                <c:pt idx="5781">
                  <c:v>657</c:v>
                </c:pt>
                <c:pt idx="5782">
                  <c:v>657</c:v>
                </c:pt>
                <c:pt idx="5783">
                  <c:v>653</c:v>
                </c:pt>
                <c:pt idx="5784">
                  <c:v>653</c:v>
                </c:pt>
                <c:pt idx="5785">
                  <c:v>657</c:v>
                </c:pt>
                <c:pt idx="5786">
                  <c:v>653</c:v>
                </c:pt>
                <c:pt idx="5787">
                  <c:v>649</c:v>
                </c:pt>
                <c:pt idx="5788">
                  <c:v>653</c:v>
                </c:pt>
                <c:pt idx="5789">
                  <c:v>653</c:v>
                </c:pt>
                <c:pt idx="5790">
                  <c:v>653</c:v>
                </c:pt>
                <c:pt idx="5791">
                  <c:v>653</c:v>
                </c:pt>
                <c:pt idx="5792">
                  <c:v>649</c:v>
                </c:pt>
                <c:pt idx="5793">
                  <c:v>649</c:v>
                </c:pt>
                <c:pt idx="5794">
                  <c:v>649</c:v>
                </c:pt>
                <c:pt idx="5795">
                  <c:v>649</c:v>
                </c:pt>
                <c:pt idx="5796">
                  <c:v>653</c:v>
                </c:pt>
                <c:pt idx="5797">
                  <c:v>649</c:v>
                </c:pt>
                <c:pt idx="5798">
                  <c:v>653</c:v>
                </c:pt>
                <c:pt idx="5799">
                  <c:v>649</c:v>
                </c:pt>
                <c:pt idx="5800">
                  <c:v>653</c:v>
                </c:pt>
                <c:pt idx="5801">
                  <c:v>649</c:v>
                </c:pt>
                <c:pt idx="5802">
                  <c:v>649</c:v>
                </c:pt>
                <c:pt idx="5803">
                  <c:v>649</c:v>
                </c:pt>
                <c:pt idx="5804">
                  <c:v>653</c:v>
                </c:pt>
                <c:pt idx="5805">
                  <c:v>649</c:v>
                </c:pt>
                <c:pt idx="5806">
                  <c:v>653</c:v>
                </c:pt>
                <c:pt idx="5807">
                  <c:v>649</c:v>
                </c:pt>
                <c:pt idx="5808">
                  <c:v>653</c:v>
                </c:pt>
                <c:pt idx="5809">
                  <c:v>649</c:v>
                </c:pt>
                <c:pt idx="5810">
                  <c:v>649</c:v>
                </c:pt>
                <c:pt idx="5811">
                  <c:v>653</c:v>
                </c:pt>
                <c:pt idx="5812">
                  <c:v>653</c:v>
                </c:pt>
                <c:pt idx="5813">
                  <c:v>653</c:v>
                </c:pt>
                <c:pt idx="5814">
                  <c:v>649</c:v>
                </c:pt>
                <c:pt idx="5815">
                  <c:v>649</c:v>
                </c:pt>
                <c:pt idx="5816">
                  <c:v>653</c:v>
                </c:pt>
                <c:pt idx="5817">
                  <c:v>653</c:v>
                </c:pt>
                <c:pt idx="5818">
                  <c:v>649</c:v>
                </c:pt>
                <c:pt idx="5819">
                  <c:v>653</c:v>
                </c:pt>
                <c:pt idx="5820">
                  <c:v>653</c:v>
                </c:pt>
                <c:pt idx="5821">
                  <c:v>653</c:v>
                </c:pt>
                <c:pt idx="5822">
                  <c:v>653</c:v>
                </c:pt>
                <c:pt idx="5823">
                  <c:v>653</c:v>
                </c:pt>
                <c:pt idx="5824">
                  <c:v>653</c:v>
                </c:pt>
                <c:pt idx="5825">
                  <c:v>649</c:v>
                </c:pt>
                <c:pt idx="5826">
                  <c:v>649</c:v>
                </c:pt>
                <c:pt idx="5827">
                  <c:v>653</c:v>
                </c:pt>
                <c:pt idx="5828">
                  <c:v>649</c:v>
                </c:pt>
                <c:pt idx="5829">
                  <c:v>649</c:v>
                </c:pt>
                <c:pt idx="5830">
                  <c:v>649</c:v>
                </c:pt>
                <c:pt idx="5831">
                  <c:v>649</c:v>
                </c:pt>
                <c:pt idx="5832">
                  <c:v>649</c:v>
                </c:pt>
                <c:pt idx="5833">
                  <c:v>649</c:v>
                </c:pt>
                <c:pt idx="5834">
                  <c:v>653</c:v>
                </c:pt>
                <c:pt idx="5835">
                  <c:v>653</c:v>
                </c:pt>
                <c:pt idx="5836">
                  <c:v>649</c:v>
                </c:pt>
                <c:pt idx="5837">
                  <c:v>645</c:v>
                </c:pt>
                <c:pt idx="5838">
                  <c:v>645</c:v>
                </c:pt>
                <c:pt idx="5839">
                  <c:v>645</c:v>
                </c:pt>
                <c:pt idx="5840">
                  <c:v>645</c:v>
                </c:pt>
                <c:pt idx="5841">
                  <c:v>649</c:v>
                </c:pt>
                <c:pt idx="5842">
                  <c:v>645</c:v>
                </c:pt>
                <c:pt idx="5843">
                  <c:v>645</c:v>
                </c:pt>
                <c:pt idx="5844">
                  <c:v>645</c:v>
                </c:pt>
                <c:pt idx="5845">
                  <c:v>645</c:v>
                </c:pt>
                <c:pt idx="5846">
                  <c:v>645</c:v>
                </c:pt>
                <c:pt idx="5847">
                  <c:v>645</c:v>
                </c:pt>
                <c:pt idx="5848">
                  <c:v>645</c:v>
                </c:pt>
                <c:pt idx="5849">
                  <c:v>645</c:v>
                </c:pt>
                <c:pt idx="5850">
                  <c:v>645</c:v>
                </c:pt>
                <c:pt idx="5851">
                  <c:v>645</c:v>
                </c:pt>
                <c:pt idx="5852">
                  <c:v>645</c:v>
                </c:pt>
                <c:pt idx="5853">
                  <c:v>645</c:v>
                </c:pt>
                <c:pt idx="5854">
                  <c:v>645</c:v>
                </c:pt>
                <c:pt idx="5855">
                  <c:v>645</c:v>
                </c:pt>
                <c:pt idx="5856">
                  <c:v>645</c:v>
                </c:pt>
                <c:pt idx="5857">
                  <c:v>645</c:v>
                </c:pt>
                <c:pt idx="5858">
                  <c:v>645</c:v>
                </c:pt>
                <c:pt idx="5859">
                  <c:v>645</c:v>
                </c:pt>
                <c:pt idx="5860">
                  <c:v>645</c:v>
                </c:pt>
                <c:pt idx="5861">
                  <c:v>645</c:v>
                </c:pt>
                <c:pt idx="5862">
                  <c:v>645</c:v>
                </c:pt>
                <c:pt idx="5863">
                  <c:v>645</c:v>
                </c:pt>
                <c:pt idx="5864">
                  <c:v>645</c:v>
                </c:pt>
                <c:pt idx="5865">
                  <c:v>645</c:v>
                </c:pt>
                <c:pt idx="5866">
                  <c:v>645</c:v>
                </c:pt>
                <c:pt idx="5867">
                  <c:v>645</c:v>
                </c:pt>
                <c:pt idx="5868">
                  <c:v>645</c:v>
                </c:pt>
                <c:pt idx="5869">
                  <c:v>645</c:v>
                </c:pt>
                <c:pt idx="5870">
                  <c:v>645</c:v>
                </c:pt>
                <c:pt idx="5871">
                  <c:v>645</c:v>
                </c:pt>
                <c:pt idx="5872">
                  <c:v>645</c:v>
                </c:pt>
                <c:pt idx="5873">
                  <c:v>645</c:v>
                </c:pt>
                <c:pt idx="5874">
                  <c:v>645</c:v>
                </c:pt>
                <c:pt idx="5875">
                  <c:v>645</c:v>
                </c:pt>
                <c:pt idx="5876">
                  <c:v>645</c:v>
                </c:pt>
                <c:pt idx="5877">
                  <c:v>645</c:v>
                </c:pt>
                <c:pt idx="5878">
                  <c:v>645</c:v>
                </c:pt>
                <c:pt idx="5879">
                  <c:v>645</c:v>
                </c:pt>
                <c:pt idx="5880">
                  <c:v>641</c:v>
                </c:pt>
                <c:pt idx="5881">
                  <c:v>641</c:v>
                </c:pt>
                <c:pt idx="5882">
                  <c:v>641</c:v>
                </c:pt>
                <c:pt idx="5883">
                  <c:v>641</c:v>
                </c:pt>
                <c:pt idx="5884">
                  <c:v>641</c:v>
                </c:pt>
                <c:pt idx="5885">
                  <c:v>645</c:v>
                </c:pt>
                <c:pt idx="5886">
                  <c:v>641</c:v>
                </c:pt>
                <c:pt idx="5887">
                  <c:v>645</c:v>
                </c:pt>
                <c:pt idx="5888">
                  <c:v>645</c:v>
                </c:pt>
                <c:pt idx="5889">
                  <c:v>645</c:v>
                </c:pt>
                <c:pt idx="5890">
                  <c:v>641</c:v>
                </c:pt>
                <c:pt idx="5891">
                  <c:v>645</c:v>
                </c:pt>
                <c:pt idx="5892">
                  <c:v>641</c:v>
                </c:pt>
                <c:pt idx="5893">
                  <c:v>641</c:v>
                </c:pt>
                <c:pt idx="5894">
                  <c:v>641</c:v>
                </c:pt>
                <c:pt idx="5895">
                  <c:v>641</c:v>
                </c:pt>
                <c:pt idx="5896">
                  <c:v>641</c:v>
                </c:pt>
                <c:pt idx="5897">
                  <c:v>645</c:v>
                </c:pt>
                <c:pt idx="5898">
                  <c:v>641</c:v>
                </c:pt>
                <c:pt idx="5899">
                  <c:v>641</c:v>
                </c:pt>
                <c:pt idx="5900">
                  <c:v>645</c:v>
                </c:pt>
                <c:pt idx="5901">
                  <c:v>641</c:v>
                </c:pt>
                <c:pt idx="5902">
                  <c:v>641</c:v>
                </c:pt>
                <c:pt idx="5903">
                  <c:v>641</c:v>
                </c:pt>
                <c:pt idx="5904">
                  <c:v>641</c:v>
                </c:pt>
                <c:pt idx="5905">
                  <c:v>641</c:v>
                </c:pt>
                <c:pt idx="5906">
                  <c:v>637</c:v>
                </c:pt>
                <c:pt idx="5907">
                  <c:v>641</c:v>
                </c:pt>
                <c:pt idx="5908">
                  <c:v>641</c:v>
                </c:pt>
                <c:pt idx="5909">
                  <c:v>641</c:v>
                </c:pt>
                <c:pt idx="5910">
                  <c:v>641</c:v>
                </c:pt>
                <c:pt idx="5911">
                  <c:v>641</c:v>
                </c:pt>
                <c:pt idx="5912">
                  <c:v>641</c:v>
                </c:pt>
                <c:pt idx="5913">
                  <c:v>637</c:v>
                </c:pt>
                <c:pt idx="5914">
                  <c:v>641</c:v>
                </c:pt>
                <c:pt idx="5915">
                  <c:v>641</c:v>
                </c:pt>
                <c:pt idx="5916">
                  <c:v>641</c:v>
                </c:pt>
                <c:pt idx="5917">
                  <c:v>641</c:v>
                </c:pt>
                <c:pt idx="5918">
                  <c:v>641</c:v>
                </c:pt>
                <c:pt idx="5919">
                  <c:v>641</c:v>
                </c:pt>
                <c:pt idx="5920">
                  <c:v>641</c:v>
                </c:pt>
                <c:pt idx="5921">
                  <c:v>641</c:v>
                </c:pt>
                <c:pt idx="5922">
                  <c:v>637</c:v>
                </c:pt>
                <c:pt idx="5923">
                  <c:v>633</c:v>
                </c:pt>
                <c:pt idx="5924">
                  <c:v>633</c:v>
                </c:pt>
                <c:pt idx="5925">
                  <c:v>633</c:v>
                </c:pt>
                <c:pt idx="5926">
                  <c:v>633</c:v>
                </c:pt>
                <c:pt idx="5927">
                  <c:v>629</c:v>
                </c:pt>
                <c:pt idx="5928">
                  <c:v>629</c:v>
                </c:pt>
                <c:pt idx="5929">
                  <c:v>625</c:v>
                </c:pt>
                <c:pt idx="5930">
                  <c:v>625</c:v>
                </c:pt>
                <c:pt idx="5931">
                  <c:v>625</c:v>
                </c:pt>
                <c:pt idx="5932">
                  <c:v>625</c:v>
                </c:pt>
                <c:pt idx="5933">
                  <c:v>621</c:v>
                </c:pt>
                <c:pt idx="5934">
                  <c:v>621</c:v>
                </c:pt>
                <c:pt idx="5935">
                  <c:v>621</c:v>
                </c:pt>
                <c:pt idx="5936">
                  <c:v>621</c:v>
                </c:pt>
                <c:pt idx="5937">
                  <c:v>612</c:v>
                </c:pt>
                <c:pt idx="5938">
                  <c:v>612</c:v>
                </c:pt>
                <c:pt idx="5939">
                  <c:v>612</c:v>
                </c:pt>
                <c:pt idx="5940">
                  <c:v>607</c:v>
                </c:pt>
                <c:pt idx="5941">
                  <c:v>607</c:v>
                </c:pt>
                <c:pt idx="5942">
                  <c:v>607</c:v>
                </c:pt>
                <c:pt idx="5943">
                  <c:v>607</c:v>
                </c:pt>
                <c:pt idx="5944">
                  <c:v>607</c:v>
                </c:pt>
                <c:pt idx="5945">
                  <c:v>607</c:v>
                </c:pt>
                <c:pt idx="5946">
                  <c:v>607</c:v>
                </c:pt>
                <c:pt idx="5947">
                  <c:v>607</c:v>
                </c:pt>
                <c:pt idx="5948">
                  <c:v>607</c:v>
                </c:pt>
                <c:pt idx="5949">
                  <c:v>607</c:v>
                </c:pt>
                <c:pt idx="5950">
                  <c:v>607</c:v>
                </c:pt>
                <c:pt idx="5951">
                  <c:v>607</c:v>
                </c:pt>
                <c:pt idx="5952">
                  <c:v>607</c:v>
                </c:pt>
                <c:pt idx="5953">
                  <c:v>607</c:v>
                </c:pt>
                <c:pt idx="5954">
                  <c:v>603</c:v>
                </c:pt>
                <c:pt idx="5955">
                  <c:v>603</c:v>
                </c:pt>
                <c:pt idx="5956">
                  <c:v>607</c:v>
                </c:pt>
                <c:pt idx="5957">
                  <c:v>603</c:v>
                </c:pt>
                <c:pt idx="5958">
                  <c:v>603</c:v>
                </c:pt>
                <c:pt idx="5959">
                  <c:v>603</c:v>
                </c:pt>
                <c:pt idx="5960">
                  <c:v>603</c:v>
                </c:pt>
                <c:pt idx="5961">
                  <c:v>603</c:v>
                </c:pt>
                <c:pt idx="5962">
                  <c:v>603</c:v>
                </c:pt>
                <c:pt idx="5963">
                  <c:v>603</c:v>
                </c:pt>
                <c:pt idx="5964">
                  <c:v>603</c:v>
                </c:pt>
                <c:pt idx="5965">
                  <c:v>599</c:v>
                </c:pt>
                <c:pt idx="5966">
                  <c:v>599</c:v>
                </c:pt>
                <c:pt idx="5967">
                  <c:v>603</c:v>
                </c:pt>
                <c:pt idx="5968">
                  <c:v>603</c:v>
                </c:pt>
                <c:pt idx="5969">
                  <c:v>599</c:v>
                </c:pt>
                <c:pt idx="5970">
                  <c:v>599</c:v>
                </c:pt>
                <c:pt idx="5971">
                  <c:v>599</c:v>
                </c:pt>
                <c:pt idx="5972">
                  <c:v>599</c:v>
                </c:pt>
                <c:pt idx="5973">
                  <c:v>599</c:v>
                </c:pt>
                <c:pt idx="5974">
                  <c:v>599</c:v>
                </c:pt>
                <c:pt idx="5975">
                  <c:v>599</c:v>
                </c:pt>
                <c:pt idx="5976">
                  <c:v>599</c:v>
                </c:pt>
                <c:pt idx="5977">
                  <c:v>599</c:v>
                </c:pt>
                <c:pt idx="5978">
                  <c:v>603</c:v>
                </c:pt>
                <c:pt idx="5979">
                  <c:v>599</c:v>
                </c:pt>
                <c:pt idx="5980">
                  <c:v>599</c:v>
                </c:pt>
                <c:pt idx="5981">
                  <c:v>599</c:v>
                </c:pt>
                <c:pt idx="5982">
                  <c:v>603</c:v>
                </c:pt>
                <c:pt idx="5983">
                  <c:v>603</c:v>
                </c:pt>
                <c:pt idx="5984">
                  <c:v>603</c:v>
                </c:pt>
                <c:pt idx="5985">
                  <c:v>599</c:v>
                </c:pt>
                <c:pt idx="5986">
                  <c:v>599</c:v>
                </c:pt>
                <c:pt idx="5987">
                  <c:v>599</c:v>
                </c:pt>
                <c:pt idx="5988">
                  <c:v>603</c:v>
                </c:pt>
                <c:pt idx="5989">
                  <c:v>603</c:v>
                </c:pt>
                <c:pt idx="5990">
                  <c:v>603</c:v>
                </c:pt>
                <c:pt idx="5991">
                  <c:v>603</c:v>
                </c:pt>
                <c:pt idx="5992">
                  <c:v>603</c:v>
                </c:pt>
                <c:pt idx="5993">
                  <c:v>603</c:v>
                </c:pt>
                <c:pt idx="5994">
                  <c:v>603</c:v>
                </c:pt>
                <c:pt idx="5995">
                  <c:v>603</c:v>
                </c:pt>
                <c:pt idx="5996">
                  <c:v>603</c:v>
                </c:pt>
                <c:pt idx="5997">
                  <c:v>599</c:v>
                </c:pt>
                <c:pt idx="5998">
                  <c:v>603</c:v>
                </c:pt>
                <c:pt idx="5999">
                  <c:v>599</c:v>
                </c:pt>
                <c:pt idx="6000">
                  <c:v>599</c:v>
                </c:pt>
                <c:pt idx="6001">
                  <c:v>599</c:v>
                </c:pt>
                <c:pt idx="6002">
                  <c:v>599</c:v>
                </c:pt>
                <c:pt idx="6003">
                  <c:v>603</c:v>
                </c:pt>
                <c:pt idx="6004">
                  <c:v>603</c:v>
                </c:pt>
                <c:pt idx="6005">
                  <c:v>603</c:v>
                </c:pt>
                <c:pt idx="6006">
                  <c:v>603</c:v>
                </c:pt>
                <c:pt idx="6007">
                  <c:v>599</c:v>
                </c:pt>
                <c:pt idx="6008">
                  <c:v>599</c:v>
                </c:pt>
                <c:pt idx="6009">
                  <c:v>599</c:v>
                </c:pt>
                <c:pt idx="6010">
                  <c:v>599</c:v>
                </c:pt>
                <c:pt idx="6011">
                  <c:v>599</c:v>
                </c:pt>
                <c:pt idx="6012">
                  <c:v>599</c:v>
                </c:pt>
                <c:pt idx="6013">
                  <c:v>599</c:v>
                </c:pt>
                <c:pt idx="6014">
                  <c:v>599</c:v>
                </c:pt>
                <c:pt idx="6015">
                  <c:v>603</c:v>
                </c:pt>
                <c:pt idx="6016">
                  <c:v>599</c:v>
                </c:pt>
                <c:pt idx="6017">
                  <c:v>599</c:v>
                </c:pt>
                <c:pt idx="6018">
                  <c:v>603</c:v>
                </c:pt>
                <c:pt idx="6019">
                  <c:v>603</c:v>
                </c:pt>
                <c:pt idx="6020">
                  <c:v>599</c:v>
                </c:pt>
                <c:pt idx="6021">
                  <c:v>603</c:v>
                </c:pt>
                <c:pt idx="6022">
                  <c:v>599</c:v>
                </c:pt>
                <c:pt idx="6023">
                  <c:v>599</c:v>
                </c:pt>
                <c:pt idx="6024">
                  <c:v>599</c:v>
                </c:pt>
                <c:pt idx="6025">
                  <c:v>599</c:v>
                </c:pt>
                <c:pt idx="6026">
                  <c:v>599</c:v>
                </c:pt>
                <c:pt idx="6027">
                  <c:v>599</c:v>
                </c:pt>
                <c:pt idx="6028">
                  <c:v>599</c:v>
                </c:pt>
                <c:pt idx="6029">
                  <c:v>599</c:v>
                </c:pt>
                <c:pt idx="6030">
                  <c:v>599</c:v>
                </c:pt>
                <c:pt idx="6031">
                  <c:v>599</c:v>
                </c:pt>
                <c:pt idx="6032">
                  <c:v>599</c:v>
                </c:pt>
                <c:pt idx="6033">
                  <c:v>599</c:v>
                </c:pt>
                <c:pt idx="6034">
                  <c:v>599</c:v>
                </c:pt>
                <c:pt idx="6035">
                  <c:v>599</c:v>
                </c:pt>
                <c:pt idx="6036">
                  <c:v>599</c:v>
                </c:pt>
                <c:pt idx="6037">
                  <c:v>599</c:v>
                </c:pt>
                <c:pt idx="6038">
                  <c:v>599</c:v>
                </c:pt>
                <c:pt idx="6039">
                  <c:v>599</c:v>
                </c:pt>
                <c:pt idx="6040">
                  <c:v>599</c:v>
                </c:pt>
                <c:pt idx="6041">
                  <c:v>599</c:v>
                </c:pt>
                <c:pt idx="6042">
                  <c:v>599</c:v>
                </c:pt>
                <c:pt idx="6043">
                  <c:v>599</c:v>
                </c:pt>
                <c:pt idx="6044">
                  <c:v>599</c:v>
                </c:pt>
                <c:pt idx="6045">
                  <c:v>599</c:v>
                </c:pt>
                <c:pt idx="6046">
                  <c:v>599</c:v>
                </c:pt>
                <c:pt idx="6047">
                  <c:v>599</c:v>
                </c:pt>
                <c:pt idx="6048">
                  <c:v>599</c:v>
                </c:pt>
                <c:pt idx="6049">
                  <c:v>599</c:v>
                </c:pt>
                <c:pt idx="6050">
                  <c:v>599</c:v>
                </c:pt>
                <c:pt idx="6051">
                  <c:v>595</c:v>
                </c:pt>
                <c:pt idx="6052">
                  <c:v>595</c:v>
                </c:pt>
                <c:pt idx="6053">
                  <c:v>590</c:v>
                </c:pt>
                <c:pt idx="6054">
                  <c:v>595</c:v>
                </c:pt>
                <c:pt idx="6055">
                  <c:v>590</c:v>
                </c:pt>
                <c:pt idx="6056">
                  <c:v>590</c:v>
                </c:pt>
                <c:pt idx="6057">
                  <c:v>590</c:v>
                </c:pt>
                <c:pt idx="6058">
                  <c:v>590</c:v>
                </c:pt>
                <c:pt idx="6059">
                  <c:v>590</c:v>
                </c:pt>
                <c:pt idx="6060">
                  <c:v>590</c:v>
                </c:pt>
                <c:pt idx="6061">
                  <c:v>595</c:v>
                </c:pt>
                <c:pt idx="6062">
                  <c:v>595</c:v>
                </c:pt>
                <c:pt idx="6063">
                  <c:v>595</c:v>
                </c:pt>
                <c:pt idx="6064">
                  <c:v>590</c:v>
                </c:pt>
                <c:pt idx="6065">
                  <c:v>590</c:v>
                </c:pt>
                <c:pt idx="6066">
                  <c:v>590</c:v>
                </c:pt>
                <c:pt idx="6067">
                  <c:v>590</c:v>
                </c:pt>
                <c:pt idx="6068">
                  <c:v>590</c:v>
                </c:pt>
                <c:pt idx="6069">
                  <c:v>590</c:v>
                </c:pt>
                <c:pt idx="6070">
                  <c:v>590</c:v>
                </c:pt>
                <c:pt idx="6071">
                  <c:v>590</c:v>
                </c:pt>
                <c:pt idx="6072">
                  <c:v>590</c:v>
                </c:pt>
                <c:pt idx="6073">
                  <c:v>590</c:v>
                </c:pt>
                <c:pt idx="6074">
                  <c:v>590</c:v>
                </c:pt>
                <c:pt idx="6075">
                  <c:v>590</c:v>
                </c:pt>
                <c:pt idx="6076">
                  <c:v>590</c:v>
                </c:pt>
                <c:pt idx="6077">
                  <c:v>590</c:v>
                </c:pt>
                <c:pt idx="6078">
                  <c:v>590</c:v>
                </c:pt>
                <c:pt idx="6079">
                  <c:v>590</c:v>
                </c:pt>
                <c:pt idx="6080">
                  <c:v>590</c:v>
                </c:pt>
                <c:pt idx="6081">
                  <c:v>590</c:v>
                </c:pt>
                <c:pt idx="6082">
                  <c:v>590</c:v>
                </c:pt>
                <c:pt idx="6083">
                  <c:v>590</c:v>
                </c:pt>
                <c:pt idx="6084">
                  <c:v>590</c:v>
                </c:pt>
                <c:pt idx="6085">
                  <c:v>590</c:v>
                </c:pt>
                <c:pt idx="6086">
                  <c:v>590</c:v>
                </c:pt>
                <c:pt idx="6087">
                  <c:v>590</c:v>
                </c:pt>
                <c:pt idx="6088">
                  <c:v>590</c:v>
                </c:pt>
                <c:pt idx="6089">
                  <c:v>590</c:v>
                </c:pt>
                <c:pt idx="6090">
                  <c:v>590</c:v>
                </c:pt>
                <c:pt idx="6091">
                  <c:v>590</c:v>
                </c:pt>
                <c:pt idx="6092">
                  <c:v>590</c:v>
                </c:pt>
                <c:pt idx="6093">
                  <c:v>590</c:v>
                </c:pt>
                <c:pt idx="6094">
                  <c:v>590</c:v>
                </c:pt>
                <c:pt idx="6095">
                  <c:v>590</c:v>
                </c:pt>
                <c:pt idx="6096">
                  <c:v>590</c:v>
                </c:pt>
                <c:pt idx="6097">
                  <c:v>590</c:v>
                </c:pt>
                <c:pt idx="6098">
                  <c:v>590</c:v>
                </c:pt>
                <c:pt idx="6099">
                  <c:v>590</c:v>
                </c:pt>
                <c:pt idx="6100">
                  <c:v>590</c:v>
                </c:pt>
                <c:pt idx="6101">
                  <c:v>590</c:v>
                </c:pt>
                <c:pt idx="6102">
                  <c:v>590</c:v>
                </c:pt>
                <c:pt idx="6103">
                  <c:v>590</c:v>
                </c:pt>
                <c:pt idx="6104">
                  <c:v>590</c:v>
                </c:pt>
                <c:pt idx="6105">
                  <c:v>590</c:v>
                </c:pt>
                <c:pt idx="6106">
                  <c:v>590</c:v>
                </c:pt>
                <c:pt idx="6107">
                  <c:v>590</c:v>
                </c:pt>
                <c:pt idx="6108">
                  <c:v>590</c:v>
                </c:pt>
                <c:pt idx="6109">
                  <c:v>590</c:v>
                </c:pt>
                <c:pt idx="6110">
                  <c:v>590</c:v>
                </c:pt>
                <c:pt idx="6111">
                  <c:v>590</c:v>
                </c:pt>
                <c:pt idx="6112">
                  <c:v>590</c:v>
                </c:pt>
                <c:pt idx="6113">
                  <c:v>590</c:v>
                </c:pt>
                <c:pt idx="6114">
                  <c:v>590</c:v>
                </c:pt>
                <c:pt idx="6115">
                  <c:v>586</c:v>
                </c:pt>
                <c:pt idx="6116">
                  <c:v>586</c:v>
                </c:pt>
                <c:pt idx="6117">
                  <c:v>590</c:v>
                </c:pt>
                <c:pt idx="6118">
                  <c:v>590</c:v>
                </c:pt>
                <c:pt idx="6119">
                  <c:v>590</c:v>
                </c:pt>
                <c:pt idx="6120">
                  <c:v>586</c:v>
                </c:pt>
                <c:pt idx="6121">
                  <c:v>586</c:v>
                </c:pt>
                <c:pt idx="6122">
                  <c:v>590</c:v>
                </c:pt>
                <c:pt idx="6123">
                  <c:v>590</c:v>
                </c:pt>
                <c:pt idx="6124">
                  <c:v>590</c:v>
                </c:pt>
                <c:pt idx="6125">
                  <c:v>590</c:v>
                </c:pt>
                <c:pt idx="6126">
                  <c:v>586</c:v>
                </c:pt>
                <c:pt idx="6127">
                  <c:v>590</c:v>
                </c:pt>
                <c:pt idx="6128">
                  <c:v>590</c:v>
                </c:pt>
                <c:pt idx="6129">
                  <c:v>590</c:v>
                </c:pt>
                <c:pt idx="6130">
                  <c:v>586</c:v>
                </c:pt>
                <c:pt idx="6131">
                  <c:v>586</c:v>
                </c:pt>
                <c:pt idx="6132">
                  <c:v>590</c:v>
                </c:pt>
                <c:pt idx="6133">
                  <c:v>590</c:v>
                </c:pt>
                <c:pt idx="6134">
                  <c:v>590</c:v>
                </c:pt>
                <c:pt idx="6135">
                  <c:v>590</c:v>
                </c:pt>
                <c:pt idx="6136">
                  <c:v>586</c:v>
                </c:pt>
                <c:pt idx="6137">
                  <c:v>586</c:v>
                </c:pt>
                <c:pt idx="6138">
                  <c:v>586</c:v>
                </c:pt>
                <c:pt idx="6139">
                  <c:v>582</c:v>
                </c:pt>
                <c:pt idx="6140">
                  <c:v>582</c:v>
                </c:pt>
                <c:pt idx="6141">
                  <c:v>582</c:v>
                </c:pt>
                <c:pt idx="6142">
                  <c:v>582</c:v>
                </c:pt>
                <c:pt idx="6143">
                  <c:v>582</c:v>
                </c:pt>
                <c:pt idx="6144">
                  <c:v>582</c:v>
                </c:pt>
                <c:pt idx="6145">
                  <c:v>582</c:v>
                </c:pt>
                <c:pt idx="6146">
                  <c:v>582</c:v>
                </c:pt>
                <c:pt idx="6147">
                  <c:v>582</c:v>
                </c:pt>
                <c:pt idx="6148">
                  <c:v>582</c:v>
                </c:pt>
                <c:pt idx="6149">
                  <c:v>582</c:v>
                </c:pt>
                <c:pt idx="6150">
                  <c:v>577</c:v>
                </c:pt>
                <c:pt idx="6151">
                  <c:v>577</c:v>
                </c:pt>
                <c:pt idx="6152">
                  <c:v>582</c:v>
                </c:pt>
                <c:pt idx="6153">
                  <c:v>582</c:v>
                </c:pt>
                <c:pt idx="6154">
                  <c:v>582</c:v>
                </c:pt>
                <c:pt idx="6155">
                  <c:v>582</c:v>
                </c:pt>
                <c:pt idx="6156">
                  <c:v>582</c:v>
                </c:pt>
                <c:pt idx="6157">
                  <c:v>582</c:v>
                </c:pt>
                <c:pt idx="6158">
                  <c:v>582</c:v>
                </c:pt>
                <c:pt idx="6159">
                  <c:v>582</c:v>
                </c:pt>
                <c:pt idx="6160">
                  <c:v>577</c:v>
                </c:pt>
                <c:pt idx="6161">
                  <c:v>577</c:v>
                </c:pt>
                <c:pt idx="6162">
                  <c:v>582</c:v>
                </c:pt>
                <c:pt idx="6163">
                  <c:v>582</c:v>
                </c:pt>
                <c:pt idx="6164">
                  <c:v>582</c:v>
                </c:pt>
                <c:pt idx="6165">
                  <c:v>577</c:v>
                </c:pt>
                <c:pt idx="6166">
                  <c:v>577</c:v>
                </c:pt>
                <c:pt idx="6167">
                  <c:v>577</c:v>
                </c:pt>
                <c:pt idx="6168">
                  <c:v>582</c:v>
                </c:pt>
                <c:pt idx="6169">
                  <c:v>582</c:v>
                </c:pt>
                <c:pt idx="6170">
                  <c:v>582</c:v>
                </c:pt>
                <c:pt idx="6171">
                  <c:v>582</c:v>
                </c:pt>
                <c:pt idx="6172">
                  <c:v>582</c:v>
                </c:pt>
                <c:pt idx="6173">
                  <c:v>582</c:v>
                </c:pt>
                <c:pt idx="6174">
                  <c:v>582</c:v>
                </c:pt>
                <c:pt idx="6175">
                  <c:v>582</c:v>
                </c:pt>
                <c:pt idx="6176">
                  <c:v>582</c:v>
                </c:pt>
                <c:pt idx="6177">
                  <c:v>582</c:v>
                </c:pt>
                <c:pt idx="6178">
                  <c:v>582</c:v>
                </c:pt>
                <c:pt idx="6179">
                  <c:v>582</c:v>
                </c:pt>
                <c:pt idx="6180">
                  <c:v>582</c:v>
                </c:pt>
                <c:pt idx="6181">
                  <c:v>586</c:v>
                </c:pt>
                <c:pt idx="6182">
                  <c:v>582</c:v>
                </c:pt>
                <c:pt idx="6183">
                  <c:v>582</c:v>
                </c:pt>
                <c:pt idx="6184">
                  <c:v>582</c:v>
                </c:pt>
                <c:pt idx="6185">
                  <c:v>582</c:v>
                </c:pt>
                <c:pt idx="6186">
                  <c:v>582</c:v>
                </c:pt>
                <c:pt idx="6187">
                  <c:v>577</c:v>
                </c:pt>
                <c:pt idx="6188">
                  <c:v>582</c:v>
                </c:pt>
                <c:pt idx="6189">
                  <c:v>582</c:v>
                </c:pt>
                <c:pt idx="6190">
                  <c:v>577</c:v>
                </c:pt>
                <c:pt idx="6191">
                  <c:v>577</c:v>
                </c:pt>
                <c:pt idx="6192">
                  <c:v>577</c:v>
                </c:pt>
                <c:pt idx="6193">
                  <c:v>582</c:v>
                </c:pt>
                <c:pt idx="6194">
                  <c:v>577</c:v>
                </c:pt>
                <c:pt idx="6195">
                  <c:v>577</c:v>
                </c:pt>
                <c:pt idx="6196">
                  <c:v>577</c:v>
                </c:pt>
                <c:pt idx="6197">
                  <c:v>577</c:v>
                </c:pt>
                <c:pt idx="6198">
                  <c:v>577</c:v>
                </c:pt>
                <c:pt idx="6199">
                  <c:v>577</c:v>
                </c:pt>
                <c:pt idx="6200">
                  <c:v>577</c:v>
                </c:pt>
                <c:pt idx="6201">
                  <c:v>582</c:v>
                </c:pt>
                <c:pt idx="6202">
                  <c:v>577</c:v>
                </c:pt>
                <c:pt idx="6203">
                  <c:v>577</c:v>
                </c:pt>
                <c:pt idx="6204">
                  <c:v>577</c:v>
                </c:pt>
                <c:pt idx="6205">
                  <c:v>577</c:v>
                </c:pt>
                <c:pt idx="6206">
                  <c:v>577</c:v>
                </c:pt>
                <c:pt idx="6207">
                  <c:v>577</c:v>
                </c:pt>
                <c:pt idx="6208">
                  <c:v>577</c:v>
                </c:pt>
                <c:pt idx="6209">
                  <c:v>577</c:v>
                </c:pt>
                <c:pt idx="6210">
                  <c:v>577</c:v>
                </c:pt>
                <c:pt idx="6211">
                  <c:v>577</c:v>
                </c:pt>
                <c:pt idx="6212">
                  <c:v>577</c:v>
                </c:pt>
                <c:pt idx="6213">
                  <c:v>577</c:v>
                </c:pt>
                <c:pt idx="6214">
                  <c:v>577</c:v>
                </c:pt>
                <c:pt idx="6215">
                  <c:v>577</c:v>
                </c:pt>
                <c:pt idx="6216">
                  <c:v>577</c:v>
                </c:pt>
                <c:pt idx="6217">
                  <c:v>577</c:v>
                </c:pt>
                <c:pt idx="6218">
                  <c:v>577</c:v>
                </c:pt>
                <c:pt idx="6219">
                  <c:v>577</c:v>
                </c:pt>
                <c:pt idx="6220">
                  <c:v>577</c:v>
                </c:pt>
                <c:pt idx="6221">
                  <c:v>577</c:v>
                </c:pt>
                <c:pt idx="6222">
                  <c:v>577</c:v>
                </c:pt>
                <c:pt idx="6223">
                  <c:v>577</c:v>
                </c:pt>
                <c:pt idx="6224">
                  <c:v>573</c:v>
                </c:pt>
                <c:pt idx="6225">
                  <c:v>577</c:v>
                </c:pt>
                <c:pt idx="6226">
                  <c:v>577</c:v>
                </c:pt>
                <c:pt idx="6227">
                  <c:v>577</c:v>
                </c:pt>
                <c:pt idx="6228">
                  <c:v>573</c:v>
                </c:pt>
                <c:pt idx="6229">
                  <c:v>577</c:v>
                </c:pt>
                <c:pt idx="6230">
                  <c:v>577</c:v>
                </c:pt>
                <c:pt idx="6231">
                  <c:v>573</c:v>
                </c:pt>
                <c:pt idx="6232">
                  <c:v>573</c:v>
                </c:pt>
                <c:pt idx="6233">
                  <c:v>573</c:v>
                </c:pt>
                <c:pt idx="6234">
                  <c:v>577</c:v>
                </c:pt>
                <c:pt idx="6235">
                  <c:v>577</c:v>
                </c:pt>
                <c:pt idx="6236">
                  <c:v>573</c:v>
                </c:pt>
                <c:pt idx="6237">
                  <c:v>573</c:v>
                </c:pt>
                <c:pt idx="6238">
                  <c:v>573</c:v>
                </c:pt>
                <c:pt idx="6239">
                  <c:v>573</c:v>
                </c:pt>
                <c:pt idx="6240">
                  <c:v>569</c:v>
                </c:pt>
                <c:pt idx="6241">
                  <c:v>565</c:v>
                </c:pt>
                <c:pt idx="6242">
                  <c:v>561</c:v>
                </c:pt>
                <c:pt idx="6243">
                  <c:v>557</c:v>
                </c:pt>
                <c:pt idx="6244">
                  <c:v>552</c:v>
                </c:pt>
                <c:pt idx="6245">
                  <c:v>548</c:v>
                </c:pt>
                <c:pt idx="6246">
                  <c:v>540</c:v>
                </c:pt>
                <c:pt idx="6247">
                  <c:v>540</c:v>
                </c:pt>
                <c:pt idx="6248">
                  <c:v>532</c:v>
                </c:pt>
                <c:pt idx="6249">
                  <c:v>532</c:v>
                </c:pt>
                <c:pt idx="6250">
                  <c:v>528</c:v>
                </c:pt>
                <c:pt idx="6251">
                  <c:v>524</c:v>
                </c:pt>
                <c:pt idx="6252">
                  <c:v>520</c:v>
                </c:pt>
                <c:pt idx="6253">
                  <c:v>516</c:v>
                </c:pt>
                <c:pt idx="6254">
                  <c:v>512</c:v>
                </c:pt>
                <c:pt idx="6255">
                  <c:v>512</c:v>
                </c:pt>
                <c:pt idx="6256">
                  <c:v>512</c:v>
                </c:pt>
                <c:pt idx="6257">
                  <c:v>512</c:v>
                </c:pt>
                <c:pt idx="6258">
                  <c:v>508</c:v>
                </c:pt>
                <c:pt idx="6259">
                  <c:v>508</c:v>
                </c:pt>
                <c:pt idx="6260">
                  <c:v>508</c:v>
                </c:pt>
                <c:pt idx="6261">
                  <c:v>504</c:v>
                </c:pt>
                <c:pt idx="6262">
                  <c:v>504</c:v>
                </c:pt>
                <c:pt idx="6263">
                  <c:v>504</c:v>
                </c:pt>
                <c:pt idx="6264">
                  <c:v>500</c:v>
                </c:pt>
                <c:pt idx="6265">
                  <c:v>500</c:v>
                </c:pt>
                <c:pt idx="6266">
                  <c:v>500</c:v>
                </c:pt>
                <c:pt idx="6267">
                  <c:v>500</c:v>
                </c:pt>
                <c:pt idx="6268">
                  <c:v>500</c:v>
                </c:pt>
                <c:pt idx="6269">
                  <c:v>500</c:v>
                </c:pt>
                <c:pt idx="6270">
                  <c:v>500</c:v>
                </c:pt>
                <c:pt idx="6271">
                  <c:v>500</c:v>
                </c:pt>
                <c:pt idx="6272">
                  <c:v>500</c:v>
                </c:pt>
                <c:pt idx="6273">
                  <c:v>496</c:v>
                </c:pt>
                <c:pt idx="6274">
                  <c:v>496</c:v>
                </c:pt>
                <c:pt idx="6275">
                  <c:v>500</c:v>
                </c:pt>
                <c:pt idx="6276">
                  <c:v>496</c:v>
                </c:pt>
                <c:pt idx="6277">
                  <c:v>496</c:v>
                </c:pt>
                <c:pt idx="6278">
                  <c:v>496</c:v>
                </c:pt>
                <c:pt idx="6279">
                  <c:v>496</c:v>
                </c:pt>
                <c:pt idx="6280">
                  <c:v>496</c:v>
                </c:pt>
                <c:pt idx="6281">
                  <c:v>496</c:v>
                </c:pt>
                <c:pt idx="6282">
                  <c:v>496</c:v>
                </c:pt>
                <c:pt idx="6283">
                  <c:v>496</c:v>
                </c:pt>
                <c:pt idx="6284">
                  <c:v>496</c:v>
                </c:pt>
                <c:pt idx="6285">
                  <c:v>496</c:v>
                </c:pt>
                <c:pt idx="6286">
                  <c:v>496</c:v>
                </c:pt>
                <c:pt idx="6287">
                  <c:v>496</c:v>
                </c:pt>
                <c:pt idx="6288">
                  <c:v>496</c:v>
                </c:pt>
                <c:pt idx="6289">
                  <c:v>496</c:v>
                </c:pt>
                <c:pt idx="6290">
                  <c:v>496</c:v>
                </c:pt>
                <c:pt idx="6291">
                  <c:v>496</c:v>
                </c:pt>
                <c:pt idx="6292">
                  <c:v>496</c:v>
                </c:pt>
                <c:pt idx="6293">
                  <c:v>496</c:v>
                </c:pt>
                <c:pt idx="6294">
                  <c:v>496</c:v>
                </c:pt>
                <c:pt idx="6295">
                  <c:v>496</c:v>
                </c:pt>
                <c:pt idx="6296">
                  <c:v>496</c:v>
                </c:pt>
                <c:pt idx="6297">
                  <c:v>496</c:v>
                </c:pt>
                <c:pt idx="6298">
                  <c:v>488</c:v>
                </c:pt>
                <c:pt idx="6299">
                  <c:v>488</c:v>
                </c:pt>
                <c:pt idx="6300">
                  <c:v>488</c:v>
                </c:pt>
                <c:pt idx="6301">
                  <c:v>488</c:v>
                </c:pt>
                <c:pt idx="6302">
                  <c:v>488</c:v>
                </c:pt>
                <c:pt idx="6303">
                  <c:v>488</c:v>
                </c:pt>
                <c:pt idx="6304">
                  <c:v>488</c:v>
                </c:pt>
                <c:pt idx="6305">
                  <c:v>488</c:v>
                </c:pt>
                <c:pt idx="6306">
                  <c:v>492</c:v>
                </c:pt>
                <c:pt idx="6307">
                  <c:v>492</c:v>
                </c:pt>
                <c:pt idx="6308">
                  <c:v>492</c:v>
                </c:pt>
                <c:pt idx="6309">
                  <c:v>488</c:v>
                </c:pt>
                <c:pt idx="6310">
                  <c:v>488</c:v>
                </c:pt>
                <c:pt idx="6311">
                  <c:v>488</c:v>
                </c:pt>
                <c:pt idx="6312">
                  <c:v>488</c:v>
                </c:pt>
                <c:pt idx="6313">
                  <c:v>488</c:v>
                </c:pt>
                <c:pt idx="6314">
                  <c:v>488</c:v>
                </c:pt>
                <c:pt idx="6315">
                  <c:v>488</c:v>
                </c:pt>
                <c:pt idx="6316">
                  <c:v>488</c:v>
                </c:pt>
                <c:pt idx="6317">
                  <c:v>488</c:v>
                </c:pt>
                <c:pt idx="6318">
                  <c:v>488</c:v>
                </c:pt>
                <c:pt idx="6319">
                  <c:v>485</c:v>
                </c:pt>
                <c:pt idx="6320">
                  <c:v>488</c:v>
                </c:pt>
                <c:pt idx="6321">
                  <c:v>488</c:v>
                </c:pt>
                <c:pt idx="6322">
                  <c:v>488</c:v>
                </c:pt>
                <c:pt idx="6323">
                  <c:v>488</c:v>
                </c:pt>
                <c:pt idx="6324">
                  <c:v>485</c:v>
                </c:pt>
                <c:pt idx="6325">
                  <c:v>485</c:v>
                </c:pt>
                <c:pt idx="6326">
                  <c:v>485</c:v>
                </c:pt>
                <c:pt idx="6327">
                  <c:v>485</c:v>
                </c:pt>
                <c:pt idx="6328">
                  <c:v>488</c:v>
                </c:pt>
                <c:pt idx="6329">
                  <c:v>485</c:v>
                </c:pt>
                <c:pt idx="6330">
                  <c:v>485</c:v>
                </c:pt>
                <c:pt idx="6331">
                  <c:v>488</c:v>
                </c:pt>
                <c:pt idx="6332">
                  <c:v>485</c:v>
                </c:pt>
                <c:pt idx="6333">
                  <c:v>485</c:v>
                </c:pt>
                <c:pt idx="6334">
                  <c:v>485</c:v>
                </c:pt>
                <c:pt idx="6335">
                  <c:v>485</c:v>
                </c:pt>
                <c:pt idx="6336">
                  <c:v>481</c:v>
                </c:pt>
                <c:pt idx="6337">
                  <c:v>481</c:v>
                </c:pt>
                <c:pt idx="6338">
                  <c:v>481</c:v>
                </c:pt>
                <c:pt idx="6339">
                  <c:v>481</c:v>
                </c:pt>
                <c:pt idx="6340">
                  <c:v>481</c:v>
                </c:pt>
                <c:pt idx="6341">
                  <c:v>481</c:v>
                </c:pt>
                <c:pt idx="6342">
                  <c:v>481</c:v>
                </c:pt>
                <c:pt idx="6343">
                  <c:v>481</c:v>
                </c:pt>
                <c:pt idx="6344">
                  <c:v>481</c:v>
                </c:pt>
                <c:pt idx="6345">
                  <c:v>481</c:v>
                </c:pt>
                <c:pt idx="6346">
                  <c:v>481</c:v>
                </c:pt>
                <c:pt idx="6347">
                  <c:v>481</c:v>
                </c:pt>
                <c:pt idx="6348">
                  <c:v>481</c:v>
                </c:pt>
                <c:pt idx="6349">
                  <c:v>481</c:v>
                </c:pt>
                <c:pt idx="6350">
                  <c:v>477</c:v>
                </c:pt>
                <c:pt idx="6351">
                  <c:v>481</c:v>
                </c:pt>
                <c:pt idx="6352">
                  <c:v>481</c:v>
                </c:pt>
                <c:pt idx="6353">
                  <c:v>477</c:v>
                </c:pt>
                <c:pt idx="6354">
                  <c:v>477</c:v>
                </c:pt>
                <c:pt idx="6355">
                  <c:v>477</c:v>
                </c:pt>
                <c:pt idx="6356">
                  <c:v>477</c:v>
                </c:pt>
                <c:pt idx="6357">
                  <c:v>477</c:v>
                </c:pt>
                <c:pt idx="6358">
                  <c:v>477</c:v>
                </c:pt>
                <c:pt idx="6359">
                  <c:v>477</c:v>
                </c:pt>
                <c:pt idx="6360">
                  <c:v>477</c:v>
                </c:pt>
                <c:pt idx="6361">
                  <c:v>477</c:v>
                </c:pt>
                <c:pt idx="6362">
                  <c:v>473</c:v>
                </c:pt>
                <c:pt idx="6363">
                  <c:v>473</c:v>
                </c:pt>
                <c:pt idx="6364">
                  <c:v>469</c:v>
                </c:pt>
                <c:pt idx="6365">
                  <c:v>469</c:v>
                </c:pt>
                <c:pt idx="6366">
                  <c:v>466</c:v>
                </c:pt>
                <c:pt idx="6367">
                  <c:v>462</c:v>
                </c:pt>
                <c:pt idx="6368">
                  <c:v>458</c:v>
                </c:pt>
                <c:pt idx="6369">
                  <c:v>454</c:v>
                </c:pt>
                <c:pt idx="6370">
                  <c:v>451</c:v>
                </c:pt>
                <c:pt idx="6371">
                  <c:v>447</c:v>
                </c:pt>
                <c:pt idx="6372">
                  <c:v>447</c:v>
                </c:pt>
                <c:pt idx="6373">
                  <c:v>443</c:v>
                </c:pt>
                <c:pt idx="6374">
                  <c:v>440</c:v>
                </c:pt>
                <c:pt idx="6375">
                  <c:v>440</c:v>
                </c:pt>
                <c:pt idx="6376">
                  <c:v>436</c:v>
                </c:pt>
                <c:pt idx="6377">
                  <c:v>433</c:v>
                </c:pt>
                <c:pt idx="6378">
                  <c:v>433</c:v>
                </c:pt>
                <c:pt idx="6379">
                  <c:v>433</c:v>
                </c:pt>
                <c:pt idx="6380">
                  <c:v>429</c:v>
                </c:pt>
                <c:pt idx="6381">
                  <c:v>429</c:v>
                </c:pt>
                <c:pt idx="6382">
                  <c:v>429</c:v>
                </c:pt>
                <c:pt idx="6383">
                  <c:v>429</c:v>
                </c:pt>
                <c:pt idx="6384">
                  <c:v>429</c:v>
                </c:pt>
                <c:pt idx="6385">
                  <c:v>425</c:v>
                </c:pt>
                <c:pt idx="6386">
                  <c:v>425</c:v>
                </c:pt>
                <c:pt idx="6387">
                  <c:v>425</c:v>
                </c:pt>
                <c:pt idx="6388">
                  <c:v>425</c:v>
                </c:pt>
                <c:pt idx="6389">
                  <c:v>425</c:v>
                </c:pt>
                <c:pt idx="6390">
                  <c:v>422</c:v>
                </c:pt>
                <c:pt idx="6391">
                  <c:v>425</c:v>
                </c:pt>
                <c:pt idx="6392">
                  <c:v>422</c:v>
                </c:pt>
                <c:pt idx="6393">
                  <c:v>422</c:v>
                </c:pt>
                <c:pt idx="6394">
                  <c:v>422</c:v>
                </c:pt>
                <c:pt idx="6395">
                  <c:v>422</c:v>
                </c:pt>
                <c:pt idx="6396">
                  <c:v>422</c:v>
                </c:pt>
                <c:pt idx="6397">
                  <c:v>422</c:v>
                </c:pt>
                <c:pt idx="6398">
                  <c:v>422</c:v>
                </c:pt>
                <c:pt idx="6399">
                  <c:v>418</c:v>
                </c:pt>
                <c:pt idx="6400">
                  <c:v>418</c:v>
                </c:pt>
                <c:pt idx="6401">
                  <c:v>418</c:v>
                </c:pt>
                <c:pt idx="6402">
                  <c:v>418</c:v>
                </c:pt>
                <c:pt idx="6403">
                  <c:v>418</c:v>
                </c:pt>
                <c:pt idx="6404">
                  <c:v>418</c:v>
                </c:pt>
                <c:pt idx="6405">
                  <c:v>418</c:v>
                </c:pt>
                <c:pt idx="6406">
                  <c:v>418</c:v>
                </c:pt>
                <c:pt idx="6407">
                  <c:v>418</c:v>
                </c:pt>
                <c:pt idx="6408">
                  <c:v>418</c:v>
                </c:pt>
                <c:pt idx="6409">
                  <c:v>418</c:v>
                </c:pt>
                <c:pt idx="6410">
                  <c:v>418</c:v>
                </c:pt>
                <c:pt idx="6411">
                  <c:v>418</c:v>
                </c:pt>
                <c:pt idx="6412">
                  <c:v>415</c:v>
                </c:pt>
                <c:pt idx="6413">
                  <c:v>418</c:v>
                </c:pt>
                <c:pt idx="6414">
                  <c:v>415</c:v>
                </c:pt>
                <c:pt idx="6415">
                  <c:v>415</c:v>
                </c:pt>
                <c:pt idx="6416">
                  <c:v>408</c:v>
                </c:pt>
                <c:pt idx="6417">
                  <c:v>404</c:v>
                </c:pt>
                <c:pt idx="6418">
                  <c:v>401</c:v>
                </c:pt>
                <c:pt idx="6419">
                  <c:v>397</c:v>
                </c:pt>
                <c:pt idx="6420">
                  <c:v>394</c:v>
                </c:pt>
                <c:pt idx="6421">
                  <c:v>390</c:v>
                </c:pt>
                <c:pt idx="6422">
                  <c:v>387</c:v>
                </c:pt>
                <c:pt idx="6423">
                  <c:v>380</c:v>
                </c:pt>
                <c:pt idx="6424">
                  <c:v>377</c:v>
                </c:pt>
                <c:pt idx="6425">
                  <c:v>370</c:v>
                </c:pt>
                <c:pt idx="6426">
                  <c:v>367</c:v>
                </c:pt>
                <c:pt idx="6427">
                  <c:v>364</c:v>
                </c:pt>
                <c:pt idx="6428">
                  <c:v>360</c:v>
                </c:pt>
                <c:pt idx="6429">
                  <c:v>360</c:v>
                </c:pt>
                <c:pt idx="6430">
                  <c:v>357</c:v>
                </c:pt>
                <c:pt idx="6431">
                  <c:v>354</c:v>
                </c:pt>
                <c:pt idx="6432">
                  <c:v>354</c:v>
                </c:pt>
                <c:pt idx="6433">
                  <c:v>351</c:v>
                </c:pt>
                <c:pt idx="6434">
                  <c:v>351</c:v>
                </c:pt>
                <c:pt idx="6435">
                  <c:v>347</c:v>
                </c:pt>
                <c:pt idx="6436">
                  <c:v>344</c:v>
                </c:pt>
                <c:pt idx="6437">
                  <c:v>344</c:v>
                </c:pt>
                <c:pt idx="6438">
                  <c:v>341</c:v>
                </c:pt>
                <c:pt idx="6439">
                  <c:v>341</c:v>
                </c:pt>
                <c:pt idx="6440">
                  <c:v>341</c:v>
                </c:pt>
                <c:pt idx="6441">
                  <c:v>338</c:v>
                </c:pt>
                <c:pt idx="6442">
                  <c:v>338</c:v>
                </c:pt>
                <c:pt idx="6443">
                  <c:v>338</c:v>
                </c:pt>
                <c:pt idx="6444">
                  <c:v>338</c:v>
                </c:pt>
                <c:pt idx="6445">
                  <c:v>335</c:v>
                </c:pt>
                <c:pt idx="6446">
                  <c:v>335</c:v>
                </c:pt>
                <c:pt idx="6447">
                  <c:v>335</c:v>
                </c:pt>
                <c:pt idx="6448">
                  <c:v>335</c:v>
                </c:pt>
                <c:pt idx="6449">
                  <c:v>332</c:v>
                </c:pt>
                <c:pt idx="6450">
                  <c:v>332</c:v>
                </c:pt>
                <c:pt idx="6451">
                  <c:v>332</c:v>
                </c:pt>
                <c:pt idx="6452">
                  <c:v>332</c:v>
                </c:pt>
                <c:pt idx="6453">
                  <c:v>332</c:v>
                </c:pt>
                <c:pt idx="6454">
                  <c:v>332</c:v>
                </c:pt>
                <c:pt idx="6455">
                  <c:v>328</c:v>
                </c:pt>
                <c:pt idx="6456">
                  <c:v>328</c:v>
                </c:pt>
                <c:pt idx="6457">
                  <c:v>328</c:v>
                </c:pt>
                <c:pt idx="6458">
                  <c:v>328</c:v>
                </c:pt>
                <c:pt idx="6459">
                  <c:v>325</c:v>
                </c:pt>
                <c:pt idx="6460">
                  <c:v>325</c:v>
                </c:pt>
                <c:pt idx="6461">
                  <c:v>325</c:v>
                </c:pt>
                <c:pt idx="6462">
                  <c:v>322</c:v>
                </c:pt>
                <c:pt idx="6463">
                  <c:v>319</c:v>
                </c:pt>
                <c:pt idx="6464">
                  <c:v>316</c:v>
                </c:pt>
                <c:pt idx="6465">
                  <c:v>313</c:v>
                </c:pt>
                <c:pt idx="6466">
                  <c:v>306</c:v>
                </c:pt>
                <c:pt idx="6467">
                  <c:v>306</c:v>
                </c:pt>
                <c:pt idx="6468">
                  <c:v>303</c:v>
                </c:pt>
                <c:pt idx="6469">
                  <c:v>299</c:v>
                </c:pt>
                <c:pt idx="6470">
                  <c:v>299</c:v>
                </c:pt>
                <c:pt idx="6471">
                  <c:v>296</c:v>
                </c:pt>
                <c:pt idx="6472">
                  <c:v>296</c:v>
                </c:pt>
                <c:pt idx="6473">
                  <c:v>292</c:v>
                </c:pt>
                <c:pt idx="6474">
                  <c:v>292</c:v>
                </c:pt>
                <c:pt idx="6475">
                  <c:v>289</c:v>
                </c:pt>
                <c:pt idx="6476">
                  <c:v>289</c:v>
                </c:pt>
                <c:pt idx="6477">
                  <c:v>289</c:v>
                </c:pt>
                <c:pt idx="6478">
                  <c:v>289</c:v>
                </c:pt>
                <c:pt idx="6479">
                  <c:v>285</c:v>
                </c:pt>
                <c:pt idx="6480">
                  <c:v>285</c:v>
                </c:pt>
                <c:pt idx="6481">
                  <c:v>285</c:v>
                </c:pt>
                <c:pt idx="6482">
                  <c:v>285</c:v>
                </c:pt>
                <c:pt idx="6483">
                  <c:v>285</c:v>
                </c:pt>
                <c:pt idx="6484">
                  <c:v>285</c:v>
                </c:pt>
                <c:pt idx="6485">
                  <c:v>285</c:v>
                </c:pt>
                <c:pt idx="6486">
                  <c:v>285</c:v>
                </c:pt>
                <c:pt idx="6487">
                  <c:v>285</c:v>
                </c:pt>
                <c:pt idx="6488">
                  <c:v>282</c:v>
                </c:pt>
                <c:pt idx="6489">
                  <c:v>282</c:v>
                </c:pt>
                <c:pt idx="6490">
                  <c:v>282</c:v>
                </c:pt>
                <c:pt idx="6491">
                  <c:v>278</c:v>
                </c:pt>
                <c:pt idx="6492">
                  <c:v>278</c:v>
                </c:pt>
                <c:pt idx="6493">
                  <c:v>278</c:v>
                </c:pt>
                <c:pt idx="6494">
                  <c:v>278</c:v>
                </c:pt>
                <c:pt idx="6495">
                  <c:v>278</c:v>
                </c:pt>
                <c:pt idx="6496">
                  <c:v>278</c:v>
                </c:pt>
                <c:pt idx="6497">
                  <c:v>278</c:v>
                </c:pt>
                <c:pt idx="6498">
                  <c:v>278</c:v>
                </c:pt>
                <c:pt idx="6499">
                  <c:v>278</c:v>
                </c:pt>
                <c:pt idx="6500">
                  <c:v>278</c:v>
                </c:pt>
                <c:pt idx="6501">
                  <c:v>275</c:v>
                </c:pt>
                <c:pt idx="6502">
                  <c:v>275</c:v>
                </c:pt>
                <c:pt idx="6503">
                  <c:v>271</c:v>
                </c:pt>
                <c:pt idx="6504">
                  <c:v>271</c:v>
                </c:pt>
                <c:pt idx="6505">
                  <c:v>267</c:v>
                </c:pt>
                <c:pt idx="6506">
                  <c:v>267</c:v>
                </c:pt>
                <c:pt idx="6507">
                  <c:v>267</c:v>
                </c:pt>
                <c:pt idx="6508">
                  <c:v>263</c:v>
                </c:pt>
                <c:pt idx="6509">
                  <c:v>263</c:v>
                </c:pt>
                <c:pt idx="6510">
                  <c:v>263</c:v>
                </c:pt>
                <c:pt idx="6511">
                  <c:v>259</c:v>
                </c:pt>
                <c:pt idx="6512">
                  <c:v>259</c:v>
                </c:pt>
                <c:pt idx="6513">
                  <c:v>255</c:v>
                </c:pt>
                <c:pt idx="6514">
                  <c:v>255</c:v>
                </c:pt>
                <c:pt idx="6515">
                  <c:v>252</c:v>
                </c:pt>
                <c:pt idx="6516">
                  <c:v>249</c:v>
                </c:pt>
                <c:pt idx="6517">
                  <c:v>249</c:v>
                </c:pt>
                <c:pt idx="6518">
                  <c:v>247</c:v>
                </c:pt>
                <c:pt idx="6519">
                  <c:v>247</c:v>
                </c:pt>
                <c:pt idx="6520">
                  <c:v>244</c:v>
                </c:pt>
                <c:pt idx="6521">
                  <c:v>244</c:v>
                </c:pt>
                <c:pt idx="6522">
                  <c:v>241</c:v>
                </c:pt>
                <c:pt idx="6523">
                  <c:v>241</c:v>
                </c:pt>
                <c:pt idx="6524">
                  <c:v>241</c:v>
                </c:pt>
                <c:pt idx="6525">
                  <c:v>237</c:v>
                </c:pt>
                <c:pt idx="6526">
                  <c:v>237</c:v>
                </c:pt>
                <c:pt idx="6527">
                  <c:v>237</c:v>
                </c:pt>
                <c:pt idx="6528">
                  <c:v>237</c:v>
                </c:pt>
                <c:pt idx="6529">
                  <c:v>232</c:v>
                </c:pt>
                <c:pt idx="6530">
                  <c:v>232</c:v>
                </c:pt>
                <c:pt idx="6531">
                  <c:v>232</c:v>
                </c:pt>
                <c:pt idx="6532">
                  <c:v>232</c:v>
                </c:pt>
                <c:pt idx="6533">
                  <c:v>232</c:v>
                </c:pt>
                <c:pt idx="6534">
                  <c:v>232</c:v>
                </c:pt>
                <c:pt idx="6535">
                  <c:v>232</c:v>
                </c:pt>
                <c:pt idx="6536">
                  <c:v>224</c:v>
                </c:pt>
                <c:pt idx="6537">
                  <c:v>224</c:v>
                </c:pt>
                <c:pt idx="6538">
                  <c:v>224</c:v>
                </c:pt>
                <c:pt idx="6539">
                  <c:v>224</c:v>
                </c:pt>
                <c:pt idx="6540">
                  <c:v>224</c:v>
                </c:pt>
                <c:pt idx="6541">
                  <c:v>220</c:v>
                </c:pt>
                <c:pt idx="6542">
                  <c:v>220</c:v>
                </c:pt>
                <c:pt idx="6543">
                  <c:v>220</c:v>
                </c:pt>
                <c:pt idx="6544">
                  <c:v>216</c:v>
                </c:pt>
                <c:pt idx="6545">
                  <c:v>216</c:v>
                </c:pt>
                <c:pt idx="6546">
                  <c:v>216</c:v>
                </c:pt>
                <c:pt idx="6547">
                  <c:v>216</c:v>
                </c:pt>
                <c:pt idx="6548">
                  <c:v>213</c:v>
                </c:pt>
                <c:pt idx="6549">
                  <c:v>213</c:v>
                </c:pt>
                <c:pt idx="6550">
                  <c:v>209</c:v>
                </c:pt>
                <c:pt idx="6551">
                  <c:v>209</c:v>
                </c:pt>
                <c:pt idx="6552">
                  <c:v>206</c:v>
                </c:pt>
                <c:pt idx="6553">
                  <c:v>206</c:v>
                </c:pt>
                <c:pt idx="6554">
                  <c:v>203</c:v>
                </c:pt>
                <c:pt idx="6555">
                  <c:v>203</c:v>
                </c:pt>
                <c:pt idx="6556">
                  <c:v>199</c:v>
                </c:pt>
                <c:pt idx="6557">
                  <c:v>199</c:v>
                </c:pt>
                <c:pt idx="6558">
                  <c:v>199</c:v>
                </c:pt>
                <c:pt idx="6559">
                  <c:v>199</c:v>
                </c:pt>
                <c:pt idx="6560">
                  <c:v>199</c:v>
                </c:pt>
                <c:pt idx="6561">
                  <c:v>196</c:v>
                </c:pt>
                <c:pt idx="6562">
                  <c:v>196</c:v>
                </c:pt>
                <c:pt idx="6563">
                  <c:v>196</c:v>
                </c:pt>
                <c:pt idx="6564">
                  <c:v>196</c:v>
                </c:pt>
                <c:pt idx="6565">
                  <c:v>196</c:v>
                </c:pt>
                <c:pt idx="6566">
                  <c:v>196</c:v>
                </c:pt>
                <c:pt idx="6567">
                  <c:v>193</c:v>
                </c:pt>
                <c:pt idx="6568">
                  <c:v>193</c:v>
                </c:pt>
                <c:pt idx="6569">
                  <c:v>193</c:v>
                </c:pt>
                <c:pt idx="6570">
                  <c:v>193</c:v>
                </c:pt>
                <c:pt idx="6571">
                  <c:v>199</c:v>
                </c:pt>
                <c:pt idx="6572">
                  <c:v>199</c:v>
                </c:pt>
                <c:pt idx="6573">
                  <c:v>199</c:v>
                </c:pt>
                <c:pt idx="6574">
                  <c:v>199</c:v>
                </c:pt>
                <c:pt idx="6575">
                  <c:v>199</c:v>
                </c:pt>
                <c:pt idx="6576">
                  <c:v>199</c:v>
                </c:pt>
                <c:pt idx="6577">
                  <c:v>199</c:v>
                </c:pt>
                <c:pt idx="6578">
                  <c:v>199</c:v>
                </c:pt>
                <c:pt idx="6579">
                  <c:v>199</c:v>
                </c:pt>
                <c:pt idx="6580">
                  <c:v>199</c:v>
                </c:pt>
                <c:pt idx="6581">
                  <c:v>199</c:v>
                </c:pt>
                <c:pt idx="6582">
                  <c:v>199</c:v>
                </c:pt>
                <c:pt idx="6583">
                  <c:v>199</c:v>
                </c:pt>
                <c:pt idx="6584">
                  <c:v>199</c:v>
                </c:pt>
                <c:pt idx="6585">
                  <c:v>199</c:v>
                </c:pt>
                <c:pt idx="6586">
                  <c:v>196</c:v>
                </c:pt>
                <c:pt idx="6587">
                  <c:v>196</c:v>
                </c:pt>
                <c:pt idx="6588">
                  <c:v>196</c:v>
                </c:pt>
                <c:pt idx="6589">
                  <c:v>196</c:v>
                </c:pt>
                <c:pt idx="6590">
                  <c:v>196</c:v>
                </c:pt>
                <c:pt idx="6591">
                  <c:v>193</c:v>
                </c:pt>
                <c:pt idx="6592">
                  <c:v>193</c:v>
                </c:pt>
                <c:pt idx="6593">
                  <c:v>193</c:v>
                </c:pt>
                <c:pt idx="6594">
                  <c:v>193</c:v>
                </c:pt>
                <c:pt idx="6595">
                  <c:v>193</c:v>
                </c:pt>
                <c:pt idx="6596">
                  <c:v>193</c:v>
                </c:pt>
                <c:pt idx="6597">
                  <c:v>193</c:v>
                </c:pt>
                <c:pt idx="6598">
                  <c:v>193</c:v>
                </c:pt>
                <c:pt idx="6599">
                  <c:v>193</c:v>
                </c:pt>
                <c:pt idx="6600">
                  <c:v>193</c:v>
                </c:pt>
                <c:pt idx="6601">
                  <c:v>193</c:v>
                </c:pt>
                <c:pt idx="6602">
                  <c:v>193</c:v>
                </c:pt>
                <c:pt idx="6603">
                  <c:v>193</c:v>
                </c:pt>
                <c:pt idx="6604">
                  <c:v>186</c:v>
                </c:pt>
                <c:pt idx="6605">
                  <c:v>186</c:v>
                </c:pt>
                <c:pt idx="6606">
                  <c:v>186</c:v>
                </c:pt>
                <c:pt idx="6607">
                  <c:v>186</c:v>
                </c:pt>
                <c:pt idx="6608">
                  <c:v>186</c:v>
                </c:pt>
                <c:pt idx="6609">
                  <c:v>193</c:v>
                </c:pt>
                <c:pt idx="6610">
                  <c:v>193</c:v>
                </c:pt>
                <c:pt idx="6611">
                  <c:v>193</c:v>
                </c:pt>
                <c:pt idx="6612">
                  <c:v>193</c:v>
                </c:pt>
                <c:pt idx="6613">
                  <c:v>193</c:v>
                </c:pt>
                <c:pt idx="6614">
                  <c:v>193</c:v>
                </c:pt>
                <c:pt idx="6615">
                  <c:v>193</c:v>
                </c:pt>
                <c:pt idx="6616">
                  <c:v>186</c:v>
                </c:pt>
                <c:pt idx="6617">
                  <c:v>186</c:v>
                </c:pt>
                <c:pt idx="6618">
                  <c:v>186</c:v>
                </c:pt>
                <c:pt idx="6619">
                  <c:v>186</c:v>
                </c:pt>
                <c:pt idx="6620">
                  <c:v>183</c:v>
                </c:pt>
                <c:pt idx="6621">
                  <c:v>183</c:v>
                </c:pt>
                <c:pt idx="6622">
                  <c:v>183</c:v>
                </c:pt>
                <c:pt idx="6623">
                  <c:v>183</c:v>
                </c:pt>
                <c:pt idx="6624">
                  <c:v>183</c:v>
                </c:pt>
                <c:pt idx="6625">
                  <c:v>183</c:v>
                </c:pt>
                <c:pt idx="6626">
                  <c:v>183</c:v>
                </c:pt>
                <c:pt idx="6627">
                  <c:v>180</c:v>
                </c:pt>
                <c:pt idx="6628">
                  <c:v>180</c:v>
                </c:pt>
                <c:pt idx="6629">
                  <c:v>180</c:v>
                </c:pt>
                <c:pt idx="6630">
                  <c:v>180</c:v>
                </c:pt>
                <c:pt idx="6631">
                  <c:v>180</c:v>
                </c:pt>
                <c:pt idx="6632">
                  <c:v>180</c:v>
                </c:pt>
                <c:pt idx="6633">
                  <c:v>180</c:v>
                </c:pt>
                <c:pt idx="6634">
                  <c:v>180</c:v>
                </c:pt>
                <c:pt idx="6635">
                  <c:v>180</c:v>
                </c:pt>
                <c:pt idx="6636">
                  <c:v>177</c:v>
                </c:pt>
                <c:pt idx="6637">
                  <c:v>177</c:v>
                </c:pt>
                <c:pt idx="6638">
                  <c:v>177</c:v>
                </c:pt>
                <c:pt idx="6639">
                  <c:v>177</c:v>
                </c:pt>
                <c:pt idx="6640">
                  <c:v>177</c:v>
                </c:pt>
                <c:pt idx="6641">
                  <c:v>177</c:v>
                </c:pt>
                <c:pt idx="6642">
                  <c:v>177</c:v>
                </c:pt>
                <c:pt idx="6643">
                  <c:v>177</c:v>
                </c:pt>
                <c:pt idx="6644">
                  <c:v>177</c:v>
                </c:pt>
                <c:pt idx="6645">
                  <c:v>177</c:v>
                </c:pt>
                <c:pt idx="6646">
                  <c:v>177</c:v>
                </c:pt>
                <c:pt idx="6647">
                  <c:v>177</c:v>
                </c:pt>
                <c:pt idx="6648">
                  <c:v>177</c:v>
                </c:pt>
                <c:pt idx="6649">
                  <c:v>177</c:v>
                </c:pt>
                <c:pt idx="6650">
                  <c:v>177</c:v>
                </c:pt>
                <c:pt idx="6651">
                  <c:v>177</c:v>
                </c:pt>
                <c:pt idx="6652">
                  <c:v>174</c:v>
                </c:pt>
                <c:pt idx="6653">
                  <c:v>174</c:v>
                </c:pt>
                <c:pt idx="6654">
                  <c:v>174</c:v>
                </c:pt>
                <c:pt idx="6655">
                  <c:v>174</c:v>
                </c:pt>
                <c:pt idx="6656">
                  <c:v>174</c:v>
                </c:pt>
                <c:pt idx="6657">
                  <c:v>174</c:v>
                </c:pt>
                <c:pt idx="6658">
                  <c:v>174</c:v>
                </c:pt>
                <c:pt idx="6659">
                  <c:v>174</c:v>
                </c:pt>
                <c:pt idx="6660">
                  <c:v>174</c:v>
                </c:pt>
                <c:pt idx="6661">
                  <c:v>174</c:v>
                </c:pt>
                <c:pt idx="6662">
                  <c:v>177</c:v>
                </c:pt>
                <c:pt idx="6663">
                  <c:v>177</c:v>
                </c:pt>
                <c:pt idx="6664">
                  <c:v>177</c:v>
                </c:pt>
                <c:pt idx="6665">
                  <c:v>177</c:v>
                </c:pt>
                <c:pt idx="6666">
                  <c:v>177</c:v>
                </c:pt>
                <c:pt idx="6667">
                  <c:v>177</c:v>
                </c:pt>
                <c:pt idx="6668">
                  <c:v>177</c:v>
                </c:pt>
                <c:pt idx="6669">
                  <c:v>177</c:v>
                </c:pt>
                <c:pt idx="6670">
                  <c:v>177</c:v>
                </c:pt>
                <c:pt idx="6671">
                  <c:v>177</c:v>
                </c:pt>
                <c:pt idx="6672">
                  <c:v>177</c:v>
                </c:pt>
                <c:pt idx="6673">
                  <c:v>177</c:v>
                </c:pt>
                <c:pt idx="6674">
                  <c:v>177</c:v>
                </c:pt>
                <c:pt idx="6675">
                  <c:v>177</c:v>
                </c:pt>
                <c:pt idx="6676">
                  <c:v>177</c:v>
                </c:pt>
                <c:pt idx="6677">
                  <c:v>177</c:v>
                </c:pt>
                <c:pt idx="6678">
                  <c:v>177</c:v>
                </c:pt>
                <c:pt idx="6679">
                  <c:v>177</c:v>
                </c:pt>
                <c:pt idx="6680">
                  <c:v>177</c:v>
                </c:pt>
                <c:pt idx="6681">
                  <c:v>177</c:v>
                </c:pt>
                <c:pt idx="6682">
                  <c:v>177</c:v>
                </c:pt>
                <c:pt idx="6683">
                  <c:v>177</c:v>
                </c:pt>
                <c:pt idx="6684">
                  <c:v>177</c:v>
                </c:pt>
                <c:pt idx="6685">
                  <c:v>177</c:v>
                </c:pt>
                <c:pt idx="6686">
                  <c:v>174</c:v>
                </c:pt>
                <c:pt idx="6687">
                  <c:v>174</c:v>
                </c:pt>
                <c:pt idx="6688">
                  <c:v>174</c:v>
                </c:pt>
                <c:pt idx="6689">
                  <c:v>174</c:v>
                </c:pt>
                <c:pt idx="6690">
                  <c:v>174</c:v>
                </c:pt>
                <c:pt idx="6691">
                  <c:v>174</c:v>
                </c:pt>
                <c:pt idx="6692">
                  <c:v>174</c:v>
                </c:pt>
                <c:pt idx="6693">
                  <c:v>174</c:v>
                </c:pt>
                <c:pt idx="6694">
                  <c:v>174</c:v>
                </c:pt>
                <c:pt idx="6695">
                  <c:v>174</c:v>
                </c:pt>
                <c:pt idx="6696">
                  <c:v>174</c:v>
                </c:pt>
                <c:pt idx="6697">
                  <c:v>174</c:v>
                </c:pt>
                <c:pt idx="6698">
                  <c:v>174</c:v>
                </c:pt>
                <c:pt idx="6699">
                  <c:v>174</c:v>
                </c:pt>
                <c:pt idx="6700">
                  <c:v>174</c:v>
                </c:pt>
                <c:pt idx="6701">
                  <c:v>174</c:v>
                </c:pt>
                <c:pt idx="6702">
                  <c:v>174</c:v>
                </c:pt>
                <c:pt idx="6703">
                  <c:v>174</c:v>
                </c:pt>
                <c:pt idx="6704">
                  <c:v>174</c:v>
                </c:pt>
                <c:pt idx="6705">
                  <c:v>174</c:v>
                </c:pt>
                <c:pt idx="6706">
                  <c:v>174</c:v>
                </c:pt>
                <c:pt idx="6707">
                  <c:v>174</c:v>
                </c:pt>
                <c:pt idx="6708">
                  <c:v>174</c:v>
                </c:pt>
                <c:pt idx="6709">
                  <c:v>174</c:v>
                </c:pt>
                <c:pt idx="6710">
                  <c:v>174</c:v>
                </c:pt>
                <c:pt idx="6711">
                  <c:v>174</c:v>
                </c:pt>
                <c:pt idx="6712">
                  <c:v>174</c:v>
                </c:pt>
                <c:pt idx="6713">
                  <c:v>174</c:v>
                </c:pt>
                <c:pt idx="6714">
                  <c:v>174</c:v>
                </c:pt>
                <c:pt idx="6715">
                  <c:v>174</c:v>
                </c:pt>
                <c:pt idx="6716">
                  <c:v>174</c:v>
                </c:pt>
                <c:pt idx="6717">
                  <c:v>174</c:v>
                </c:pt>
                <c:pt idx="6718">
                  <c:v>174</c:v>
                </c:pt>
                <c:pt idx="6719">
                  <c:v>171</c:v>
                </c:pt>
                <c:pt idx="6720">
                  <c:v>171</c:v>
                </c:pt>
                <c:pt idx="6721">
                  <c:v>171</c:v>
                </c:pt>
                <c:pt idx="6722">
                  <c:v>171</c:v>
                </c:pt>
                <c:pt idx="6723">
                  <c:v>171</c:v>
                </c:pt>
                <c:pt idx="6724">
                  <c:v>171</c:v>
                </c:pt>
                <c:pt idx="6725">
                  <c:v>171</c:v>
                </c:pt>
                <c:pt idx="6726">
                  <c:v>171</c:v>
                </c:pt>
                <c:pt idx="6727">
                  <c:v>171</c:v>
                </c:pt>
                <c:pt idx="6728">
                  <c:v>171</c:v>
                </c:pt>
                <c:pt idx="6729">
                  <c:v>171</c:v>
                </c:pt>
                <c:pt idx="6730">
                  <c:v>171</c:v>
                </c:pt>
                <c:pt idx="6731">
                  <c:v>171</c:v>
                </c:pt>
                <c:pt idx="6732">
                  <c:v>171</c:v>
                </c:pt>
                <c:pt idx="6733">
                  <c:v>171</c:v>
                </c:pt>
                <c:pt idx="6734">
                  <c:v>171</c:v>
                </c:pt>
                <c:pt idx="6735">
                  <c:v>171</c:v>
                </c:pt>
                <c:pt idx="6736">
                  <c:v>168</c:v>
                </c:pt>
                <c:pt idx="6737">
                  <c:v>168</c:v>
                </c:pt>
                <c:pt idx="6738">
                  <c:v>168</c:v>
                </c:pt>
                <c:pt idx="6739">
                  <c:v>165</c:v>
                </c:pt>
                <c:pt idx="6740">
                  <c:v>165</c:v>
                </c:pt>
                <c:pt idx="6741">
                  <c:v>165</c:v>
                </c:pt>
                <c:pt idx="6742">
                  <c:v>165</c:v>
                </c:pt>
                <c:pt idx="6743">
                  <c:v>165</c:v>
                </c:pt>
                <c:pt idx="6744">
                  <c:v>165</c:v>
                </c:pt>
                <c:pt idx="6745">
                  <c:v>165</c:v>
                </c:pt>
                <c:pt idx="6746">
                  <c:v>165</c:v>
                </c:pt>
                <c:pt idx="6747">
                  <c:v>165</c:v>
                </c:pt>
                <c:pt idx="6748">
                  <c:v>165</c:v>
                </c:pt>
                <c:pt idx="6749">
                  <c:v>165</c:v>
                </c:pt>
                <c:pt idx="6750">
                  <c:v>165</c:v>
                </c:pt>
                <c:pt idx="6751">
                  <c:v>165</c:v>
                </c:pt>
                <c:pt idx="6752">
                  <c:v>165</c:v>
                </c:pt>
                <c:pt idx="6753">
                  <c:v>165</c:v>
                </c:pt>
                <c:pt idx="6754">
                  <c:v>165</c:v>
                </c:pt>
                <c:pt idx="6755">
                  <c:v>165</c:v>
                </c:pt>
                <c:pt idx="6756">
                  <c:v>165</c:v>
                </c:pt>
                <c:pt idx="6757">
                  <c:v>165</c:v>
                </c:pt>
                <c:pt idx="6758">
                  <c:v>165</c:v>
                </c:pt>
                <c:pt idx="6759">
                  <c:v>165</c:v>
                </c:pt>
                <c:pt idx="6760">
                  <c:v>165</c:v>
                </c:pt>
                <c:pt idx="6761">
                  <c:v>162</c:v>
                </c:pt>
                <c:pt idx="6762">
                  <c:v>162</c:v>
                </c:pt>
                <c:pt idx="6763">
                  <c:v>162</c:v>
                </c:pt>
                <c:pt idx="6764">
                  <c:v>162</c:v>
                </c:pt>
                <c:pt idx="6765">
                  <c:v>162</c:v>
                </c:pt>
                <c:pt idx="6766">
                  <c:v>162</c:v>
                </c:pt>
                <c:pt idx="6767">
                  <c:v>162</c:v>
                </c:pt>
                <c:pt idx="6768">
                  <c:v>162</c:v>
                </c:pt>
                <c:pt idx="6769">
                  <c:v>162</c:v>
                </c:pt>
                <c:pt idx="6770">
                  <c:v>162</c:v>
                </c:pt>
                <c:pt idx="6771">
                  <c:v>162</c:v>
                </c:pt>
                <c:pt idx="6772">
                  <c:v>162</c:v>
                </c:pt>
                <c:pt idx="6773">
                  <c:v>162</c:v>
                </c:pt>
                <c:pt idx="6774">
                  <c:v>162</c:v>
                </c:pt>
                <c:pt idx="6775">
                  <c:v>162</c:v>
                </c:pt>
                <c:pt idx="6776">
                  <c:v>162</c:v>
                </c:pt>
                <c:pt idx="6777">
                  <c:v>162</c:v>
                </c:pt>
                <c:pt idx="6778">
                  <c:v>162</c:v>
                </c:pt>
                <c:pt idx="6779">
                  <c:v>162</c:v>
                </c:pt>
                <c:pt idx="6780">
                  <c:v>162</c:v>
                </c:pt>
                <c:pt idx="6781">
                  <c:v>162</c:v>
                </c:pt>
                <c:pt idx="6782">
                  <c:v>162</c:v>
                </c:pt>
                <c:pt idx="6783">
                  <c:v>162</c:v>
                </c:pt>
                <c:pt idx="6784">
                  <c:v>162</c:v>
                </c:pt>
                <c:pt idx="6785">
                  <c:v>162</c:v>
                </c:pt>
                <c:pt idx="6786">
                  <c:v>162</c:v>
                </c:pt>
                <c:pt idx="6787">
                  <c:v>162</c:v>
                </c:pt>
                <c:pt idx="6788">
                  <c:v>162</c:v>
                </c:pt>
                <c:pt idx="6789">
                  <c:v>162</c:v>
                </c:pt>
                <c:pt idx="6790">
                  <c:v>162</c:v>
                </c:pt>
                <c:pt idx="6791">
                  <c:v>162</c:v>
                </c:pt>
                <c:pt idx="6792">
                  <c:v>162</c:v>
                </c:pt>
                <c:pt idx="6793">
                  <c:v>162</c:v>
                </c:pt>
                <c:pt idx="6794">
                  <c:v>162</c:v>
                </c:pt>
                <c:pt idx="6795">
                  <c:v>162</c:v>
                </c:pt>
                <c:pt idx="6796">
                  <c:v>162</c:v>
                </c:pt>
                <c:pt idx="6797">
                  <c:v>162</c:v>
                </c:pt>
                <c:pt idx="6798">
                  <c:v>162</c:v>
                </c:pt>
                <c:pt idx="6799">
                  <c:v>162</c:v>
                </c:pt>
                <c:pt idx="6800">
                  <c:v>162</c:v>
                </c:pt>
                <c:pt idx="6801">
                  <c:v>162</c:v>
                </c:pt>
                <c:pt idx="6802">
                  <c:v>162</c:v>
                </c:pt>
                <c:pt idx="6803">
                  <c:v>162</c:v>
                </c:pt>
                <c:pt idx="6804">
                  <c:v>162</c:v>
                </c:pt>
                <c:pt idx="6805">
                  <c:v>162</c:v>
                </c:pt>
                <c:pt idx="6806">
                  <c:v>159</c:v>
                </c:pt>
                <c:pt idx="6807">
                  <c:v>159</c:v>
                </c:pt>
                <c:pt idx="6808">
                  <c:v>159</c:v>
                </c:pt>
                <c:pt idx="6809">
                  <c:v>159</c:v>
                </c:pt>
                <c:pt idx="6810">
                  <c:v>159</c:v>
                </c:pt>
                <c:pt idx="6811">
                  <c:v>159</c:v>
                </c:pt>
                <c:pt idx="6812">
                  <c:v>159</c:v>
                </c:pt>
                <c:pt idx="6813">
                  <c:v>159</c:v>
                </c:pt>
                <c:pt idx="6814">
                  <c:v>159</c:v>
                </c:pt>
                <c:pt idx="6815">
                  <c:v>159</c:v>
                </c:pt>
                <c:pt idx="6816">
                  <c:v>159</c:v>
                </c:pt>
                <c:pt idx="6817">
                  <c:v>159</c:v>
                </c:pt>
                <c:pt idx="6818">
                  <c:v>159</c:v>
                </c:pt>
                <c:pt idx="6819">
                  <c:v>159</c:v>
                </c:pt>
                <c:pt idx="6820">
                  <c:v>159</c:v>
                </c:pt>
                <c:pt idx="6821">
                  <c:v>159</c:v>
                </c:pt>
                <c:pt idx="6822">
                  <c:v>159</c:v>
                </c:pt>
                <c:pt idx="6823">
                  <c:v>159</c:v>
                </c:pt>
                <c:pt idx="6824">
                  <c:v>159</c:v>
                </c:pt>
                <c:pt idx="6825">
                  <c:v>159</c:v>
                </c:pt>
                <c:pt idx="6826">
                  <c:v>159</c:v>
                </c:pt>
                <c:pt idx="6827">
                  <c:v>159</c:v>
                </c:pt>
                <c:pt idx="6828">
                  <c:v>159</c:v>
                </c:pt>
                <c:pt idx="6829">
                  <c:v>159</c:v>
                </c:pt>
                <c:pt idx="6830">
                  <c:v>159</c:v>
                </c:pt>
                <c:pt idx="6831">
                  <c:v>159</c:v>
                </c:pt>
                <c:pt idx="6832">
                  <c:v>159</c:v>
                </c:pt>
                <c:pt idx="6833">
                  <c:v>159</c:v>
                </c:pt>
                <c:pt idx="6834">
                  <c:v>159</c:v>
                </c:pt>
                <c:pt idx="6835">
                  <c:v>159</c:v>
                </c:pt>
                <c:pt idx="6836">
                  <c:v>159</c:v>
                </c:pt>
                <c:pt idx="6837">
                  <c:v>159</c:v>
                </c:pt>
                <c:pt idx="6838">
                  <c:v>159</c:v>
                </c:pt>
                <c:pt idx="6839">
                  <c:v>159</c:v>
                </c:pt>
                <c:pt idx="6840">
                  <c:v>156</c:v>
                </c:pt>
                <c:pt idx="6841">
                  <c:v>156</c:v>
                </c:pt>
                <c:pt idx="6842">
                  <c:v>156</c:v>
                </c:pt>
                <c:pt idx="6843">
                  <c:v>156</c:v>
                </c:pt>
                <c:pt idx="6844">
                  <c:v>156</c:v>
                </c:pt>
                <c:pt idx="6845">
                  <c:v>156</c:v>
                </c:pt>
                <c:pt idx="6846">
                  <c:v>156</c:v>
                </c:pt>
                <c:pt idx="6847">
                  <c:v>156</c:v>
                </c:pt>
                <c:pt idx="6848">
                  <c:v>156</c:v>
                </c:pt>
                <c:pt idx="6849">
                  <c:v>156</c:v>
                </c:pt>
                <c:pt idx="6850">
                  <c:v>156</c:v>
                </c:pt>
                <c:pt idx="6851">
                  <c:v>156</c:v>
                </c:pt>
                <c:pt idx="6852">
                  <c:v>156</c:v>
                </c:pt>
                <c:pt idx="6853">
                  <c:v>156</c:v>
                </c:pt>
                <c:pt idx="6854">
                  <c:v>156</c:v>
                </c:pt>
                <c:pt idx="6855">
                  <c:v>156</c:v>
                </c:pt>
                <c:pt idx="6856">
                  <c:v>156</c:v>
                </c:pt>
                <c:pt idx="6857">
                  <c:v>156</c:v>
                </c:pt>
                <c:pt idx="6858">
                  <c:v>156</c:v>
                </c:pt>
                <c:pt idx="6859">
                  <c:v>156</c:v>
                </c:pt>
                <c:pt idx="6860">
                  <c:v>156</c:v>
                </c:pt>
                <c:pt idx="6861">
                  <c:v>156</c:v>
                </c:pt>
                <c:pt idx="6862">
                  <c:v>156</c:v>
                </c:pt>
                <c:pt idx="6863">
                  <c:v>156</c:v>
                </c:pt>
                <c:pt idx="6864">
                  <c:v>156</c:v>
                </c:pt>
                <c:pt idx="6865">
                  <c:v>156</c:v>
                </c:pt>
                <c:pt idx="6866">
                  <c:v>156</c:v>
                </c:pt>
                <c:pt idx="6867">
                  <c:v>156</c:v>
                </c:pt>
                <c:pt idx="6868">
                  <c:v>156</c:v>
                </c:pt>
                <c:pt idx="6869">
                  <c:v>156</c:v>
                </c:pt>
                <c:pt idx="6870">
                  <c:v>156</c:v>
                </c:pt>
                <c:pt idx="6871">
                  <c:v>156</c:v>
                </c:pt>
                <c:pt idx="6872">
                  <c:v>156</c:v>
                </c:pt>
                <c:pt idx="6873">
                  <c:v>153</c:v>
                </c:pt>
                <c:pt idx="6874">
                  <c:v>153</c:v>
                </c:pt>
                <c:pt idx="6875">
                  <c:v>156</c:v>
                </c:pt>
                <c:pt idx="6876">
                  <c:v>156</c:v>
                </c:pt>
                <c:pt idx="6877">
                  <c:v>156</c:v>
                </c:pt>
                <c:pt idx="6878">
                  <c:v>156</c:v>
                </c:pt>
                <c:pt idx="6879">
                  <c:v>156</c:v>
                </c:pt>
                <c:pt idx="6880">
                  <c:v>153</c:v>
                </c:pt>
                <c:pt idx="6881">
                  <c:v>153</c:v>
                </c:pt>
                <c:pt idx="6882">
                  <c:v>153</c:v>
                </c:pt>
                <c:pt idx="6883">
                  <c:v>153</c:v>
                </c:pt>
                <c:pt idx="6884">
                  <c:v>153</c:v>
                </c:pt>
                <c:pt idx="6885">
                  <c:v>153</c:v>
                </c:pt>
                <c:pt idx="6886">
                  <c:v>153</c:v>
                </c:pt>
                <c:pt idx="6887">
                  <c:v>153</c:v>
                </c:pt>
                <c:pt idx="6888">
                  <c:v>153</c:v>
                </c:pt>
                <c:pt idx="6889">
                  <c:v>153</c:v>
                </c:pt>
                <c:pt idx="6890">
                  <c:v>153</c:v>
                </c:pt>
                <c:pt idx="6891">
                  <c:v>153</c:v>
                </c:pt>
                <c:pt idx="6892">
                  <c:v>156</c:v>
                </c:pt>
                <c:pt idx="6893">
                  <c:v>153</c:v>
                </c:pt>
                <c:pt idx="6894">
                  <c:v>153</c:v>
                </c:pt>
                <c:pt idx="6895">
                  <c:v>153</c:v>
                </c:pt>
                <c:pt idx="6896">
                  <c:v>153</c:v>
                </c:pt>
                <c:pt idx="6897">
                  <c:v>153</c:v>
                </c:pt>
                <c:pt idx="6898">
                  <c:v>153</c:v>
                </c:pt>
                <c:pt idx="6899">
                  <c:v>153</c:v>
                </c:pt>
                <c:pt idx="6900">
                  <c:v>153</c:v>
                </c:pt>
                <c:pt idx="6901">
                  <c:v>153</c:v>
                </c:pt>
                <c:pt idx="6902">
                  <c:v>153</c:v>
                </c:pt>
                <c:pt idx="6903">
                  <c:v>153</c:v>
                </c:pt>
                <c:pt idx="6904">
                  <c:v>153</c:v>
                </c:pt>
                <c:pt idx="6905">
                  <c:v>153</c:v>
                </c:pt>
                <c:pt idx="6906">
                  <c:v>153</c:v>
                </c:pt>
                <c:pt idx="6907">
                  <c:v>153</c:v>
                </c:pt>
                <c:pt idx="6908">
                  <c:v>153</c:v>
                </c:pt>
                <c:pt idx="6909">
                  <c:v>153</c:v>
                </c:pt>
                <c:pt idx="6910">
                  <c:v>153</c:v>
                </c:pt>
                <c:pt idx="6911">
                  <c:v>150</c:v>
                </c:pt>
                <c:pt idx="6912">
                  <c:v>150</c:v>
                </c:pt>
                <c:pt idx="6913">
                  <c:v>150</c:v>
                </c:pt>
                <c:pt idx="6914">
                  <c:v>150</c:v>
                </c:pt>
                <c:pt idx="6915">
                  <c:v>150</c:v>
                </c:pt>
                <c:pt idx="6916">
                  <c:v>150</c:v>
                </c:pt>
                <c:pt idx="6917">
                  <c:v>150</c:v>
                </c:pt>
                <c:pt idx="6918">
                  <c:v>150</c:v>
                </c:pt>
                <c:pt idx="6919">
                  <c:v>150</c:v>
                </c:pt>
                <c:pt idx="6920">
                  <c:v>150</c:v>
                </c:pt>
                <c:pt idx="6921">
                  <c:v>150</c:v>
                </c:pt>
                <c:pt idx="6922">
                  <c:v>150</c:v>
                </c:pt>
                <c:pt idx="6923">
                  <c:v>150</c:v>
                </c:pt>
                <c:pt idx="6924">
                  <c:v>150</c:v>
                </c:pt>
                <c:pt idx="6925">
                  <c:v>148</c:v>
                </c:pt>
                <c:pt idx="6926">
                  <c:v>148</c:v>
                </c:pt>
                <c:pt idx="6927">
                  <c:v>148</c:v>
                </c:pt>
                <c:pt idx="6928">
                  <c:v>148</c:v>
                </c:pt>
                <c:pt idx="6929">
                  <c:v>148</c:v>
                </c:pt>
                <c:pt idx="6930">
                  <c:v>148</c:v>
                </c:pt>
                <c:pt idx="6931">
                  <c:v>148</c:v>
                </c:pt>
                <c:pt idx="6932">
                  <c:v>148</c:v>
                </c:pt>
                <c:pt idx="6933">
                  <c:v>148</c:v>
                </c:pt>
                <c:pt idx="6934">
                  <c:v>148</c:v>
                </c:pt>
                <c:pt idx="6935">
                  <c:v>148</c:v>
                </c:pt>
                <c:pt idx="6936">
                  <c:v>148</c:v>
                </c:pt>
                <c:pt idx="6937">
                  <c:v>148</c:v>
                </c:pt>
                <c:pt idx="6938">
                  <c:v>148</c:v>
                </c:pt>
                <c:pt idx="6939">
                  <c:v>148</c:v>
                </c:pt>
                <c:pt idx="6940">
                  <c:v>148</c:v>
                </c:pt>
                <c:pt idx="6941">
                  <c:v>148</c:v>
                </c:pt>
                <c:pt idx="6942">
                  <c:v>148</c:v>
                </c:pt>
                <c:pt idx="6943">
                  <c:v>148</c:v>
                </c:pt>
                <c:pt idx="6944">
                  <c:v>145</c:v>
                </c:pt>
                <c:pt idx="6945">
                  <c:v>145</c:v>
                </c:pt>
                <c:pt idx="6946">
                  <c:v>148</c:v>
                </c:pt>
                <c:pt idx="6947">
                  <c:v>148</c:v>
                </c:pt>
                <c:pt idx="6948">
                  <c:v>148</c:v>
                </c:pt>
                <c:pt idx="6949">
                  <c:v>148</c:v>
                </c:pt>
                <c:pt idx="6950">
                  <c:v>148</c:v>
                </c:pt>
                <c:pt idx="6951">
                  <c:v>148</c:v>
                </c:pt>
                <c:pt idx="6952">
                  <c:v>148</c:v>
                </c:pt>
                <c:pt idx="6953">
                  <c:v>148</c:v>
                </c:pt>
                <c:pt idx="6954">
                  <c:v>150</c:v>
                </c:pt>
                <c:pt idx="6955">
                  <c:v>150</c:v>
                </c:pt>
                <c:pt idx="6956">
                  <c:v>150</c:v>
                </c:pt>
                <c:pt idx="6957">
                  <c:v>150</c:v>
                </c:pt>
                <c:pt idx="6958">
                  <c:v>150</c:v>
                </c:pt>
                <c:pt idx="6959">
                  <c:v>150</c:v>
                </c:pt>
                <c:pt idx="6960">
                  <c:v>153</c:v>
                </c:pt>
                <c:pt idx="6961">
                  <c:v>153</c:v>
                </c:pt>
                <c:pt idx="6962">
                  <c:v>153</c:v>
                </c:pt>
                <c:pt idx="6963">
                  <c:v>153</c:v>
                </c:pt>
                <c:pt idx="6964">
                  <c:v>153</c:v>
                </c:pt>
                <c:pt idx="6965">
                  <c:v>156</c:v>
                </c:pt>
                <c:pt idx="6966">
                  <c:v>156</c:v>
                </c:pt>
                <c:pt idx="6967">
                  <c:v>156</c:v>
                </c:pt>
                <c:pt idx="6968">
                  <c:v>156</c:v>
                </c:pt>
                <c:pt idx="6969">
                  <c:v>156</c:v>
                </c:pt>
                <c:pt idx="6970">
                  <c:v>156</c:v>
                </c:pt>
                <c:pt idx="6971">
                  <c:v>156</c:v>
                </c:pt>
                <c:pt idx="6972">
                  <c:v>153</c:v>
                </c:pt>
                <c:pt idx="6973">
                  <c:v>153</c:v>
                </c:pt>
                <c:pt idx="6974">
                  <c:v>153</c:v>
                </c:pt>
                <c:pt idx="6975">
                  <c:v>153</c:v>
                </c:pt>
                <c:pt idx="6976">
                  <c:v>153</c:v>
                </c:pt>
                <c:pt idx="6977">
                  <c:v>153</c:v>
                </c:pt>
                <c:pt idx="6978">
                  <c:v>153</c:v>
                </c:pt>
                <c:pt idx="6979">
                  <c:v>153</c:v>
                </c:pt>
                <c:pt idx="6980">
                  <c:v>153</c:v>
                </c:pt>
                <c:pt idx="6981">
                  <c:v>150</c:v>
                </c:pt>
                <c:pt idx="6982">
                  <c:v>150</c:v>
                </c:pt>
                <c:pt idx="6983">
                  <c:v>150</c:v>
                </c:pt>
                <c:pt idx="6984">
                  <c:v>153</c:v>
                </c:pt>
                <c:pt idx="6985">
                  <c:v>153</c:v>
                </c:pt>
                <c:pt idx="6986">
                  <c:v>153</c:v>
                </c:pt>
                <c:pt idx="6987">
                  <c:v>153</c:v>
                </c:pt>
                <c:pt idx="6988">
                  <c:v>153</c:v>
                </c:pt>
                <c:pt idx="6989">
                  <c:v>153</c:v>
                </c:pt>
                <c:pt idx="6990">
                  <c:v>153</c:v>
                </c:pt>
                <c:pt idx="6991">
                  <c:v>153</c:v>
                </c:pt>
                <c:pt idx="6992">
                  <c:v>153</c:v>
                </c:pt>
                <c:pt idx="6993">
                  <c:v>153</c:v>
                </c:pt>
                <c:pt idx="6994">
                  <c:v>153</c:v>
                </c:pt>
                <c:pt idx="6995">
                  <c:v>150</c:v>
                </c:pt>
                <c:pt idx="6996">
                  <c:v>150</c:v>
                </c:pt>
                <c:pt idx="6997">
                  <c:v>150</c:v>
                </c:pt>
                <c:pt idx="6998">
                  <c:v>150</c:v>
                </c:pt>
                <c:pt idx="6999">
                  <c:v>150</c:v>
                </c:pt>
                <c:pt idx="7000">
                  <c:v>150</c:v>
                </c:pt>
                <c:pt idx="7001">
                  <c:v>153</c:v>
                </c:pt>
                <c:pt idx="7002">
                  <c:v>153</c:v>
                </c:pt>
                <c:pt idx="7003">
                  <c:v>153</c:v>
                </c:pt>
                <c:pt idx="7004">
                  <c:v>153</c:v>
                </c:pt>
                <c:pt idx="7005">
                  <c:v>153</c:v>
                </c:pt>
                <c:pt idx="7006">
                  <c:v>153</c:v>
                </c:pt>
                <c:pt idx="7007">
                  <c:v>153</c:v>
                </c:pt>
                <c:pt idx="7008">
                  <c:v>150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'1997 flood attenuation'!$AA$2</c:f>
              <c:strCache>
                <c:ptCount val="1"/>
                <c:pt idx="0">
                  <c:v>East Walker River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'1997 flood attenuation'!$Y$3:$Y$7011</c:f>
              <c:numCache>
                <c:formatCode>General</c:formatCode>
                <c:ptCount val="7009"/>
                <c:pt idx="0">
                  <c:v>0</c:v>
                </c:pt>
                <c:pt idx="1">
                  <c:v>1.7361111111111171E-4</c:v>
                </c:pt>
                <c:pt idx="2">
                  <c:v>3.4722222222222278E-4</c:v>
                </c:pt>
                <c:pt idx="3">
                  <c:v>5.2083333333333539E-4</c:v>
                </c:pt>
                <c:pt idx="4">
                  <c:v>6.9444444444444621E-4</c:v>
                </c:pt>
                <c:pt idx="5">
                  <c:v>8.6805555555555757E-4</c:v>
                </c:pt>
                <c:pt idx="6">
                  <c:v>1.041666666666668E-3</c:v>
                </c:pt>
                <c:pt idx="7">
                  <c:v>1.2152777777777797E-3</c:v>
                </c:pt>
                <c:pt idx="8">
                  <c:v>1.3888888888888928E-3</c:v>
                </c:pt>
                <c:pt idx="9">
                  <c:v>1.5625000000000027E-3</c:v>
                </c:pt>
                <c:pt idx="10">
                  <c:v>1.7361111111111162E-3</c:v>
                </c:pt>
                <c:pt idx="11">
                  <c:v>1.9097222222222241E-3</c:v>
                </c:pt>
                <c:pt idx="12">
                  <c:v>2.0833333333333407E-3</c:v>
                </c:pt>
                <c:pt idx="13">
                  <c:v>2.2569444444444442E-3</c:v>
                </c:pt>
                <c:pt idx="14">
                  <c:v>2.4305555555555599E-3</c:v>
                </c:pt>
                <c:pt idx="15">
                  <c:v>2.6041666666666743E-3</c:v>
                </c:pt>
                <c:pt idx="16">
                  <c:v>2.7777777777777887E-3</c:v>
                </c:pt>
                <c:pt idx="17">
                  <c:v>2.9513888888888892E-3</c:v>
                </c:pt>
                <c:pt idx="18">
                  <c:v>3.1250000000000036E-3</c:v>
                </c:pt>
                <c:pt idx="19">
                  <c:v>3.2986111111111185E-3</c:v>
                </c:pt>
                <c:pt idx="20">
                  <c:v>3.4722222222222212E-3</c:v>
                </c:pt>
                <c:pt idx="21">
                  <c:v>3.6458333333333377E-3</c:v>
                </c:pt>
                <c:pt idx="22">
                  <c:v>3.8194444444444452E-3</c:v>
                </c:pt>
                <c:pt idx="23">
                  <c:v>3.9930555555555605E-3</c:v>
                </c:pt>
                <c:pt idx="24">
                  <c:v>4.1666666666666718E-3</c:v>
                </c:pt>
                <c:pt idx="25">
                  <c:v>4.3402777777777814E-3</c:v>
                </c:pt>
                <c:pt idx="26">
                  <c:v>4.5138888888888893E-3</c:v>
                </c:pt>
                <c:pt idx="27">
                  <c:v>4.687499999999999E-3</c:v>
                </c:pt>
                <c:pt idx="28">
                  <c:v>4.8611111111111173E-3</c:v>
                </c:pt>
                <c:pt idx="29">
                  <c:v>5.034722222222233E-3</c:v>
                </c:pt>
                <c:pt idx="30">
                  <c:v>5.2083333333333521E-3</c:v>
                </c:pt>
                <c:pt idx="31">
                  <c:v>5.3819444444444531E-3</c:v>
                </c:pt>
                <c:pt idx="32">
                  <c:v>5.5555555555555558E-3</c:v>
                </c:pt>
                <c:pt idx="33">
                  <c:v>5.7291666666666723E-3</c:v>
                </c:pt>
                <c:pt idx="34">
                  <c:v>5.9027777777777846E-3</c:v>
                </c:pt>
                <c:pt idx="35">
                  <c:v>6.0763888888889011E-3</c:v>
                </c:pt>
                <c:pt idx="36">
                  <c:v>6.2500000000000099E-3</c:v>
                </c:pt>
                <c:pt idx="37">
                  <c:v>6.4236111111111334E-3</c:v>
                </c:pt>
                <c:pt idx="38">
                  <c:v>6.5972222222222387E-3</c:v>
                </c:pt>
                <c:pt idx="39">
                  <c:v>6.7708333333333552E-3</c:v>
                </c:pt>
                <c:pt idx="40">
                  <c:v>6.9444444444444605E-3</c:v>
                </c:pt>
                <c:pt idx="41">
                  <c:v>7.1180555555555563E-3</c:v>
                </c:pt>
                <c:pt idx="42">
                  <c:v>7.291666666666685E-3</c:v>
                </c:pt>
                <c:pt idx="43">
                  <c:v>7.4652777777777912E-3</c:v>
                </c:pt>
                <c:pt idx="44">
                  <c:v>7.6388888888888982E-3</c:v>
                </c:pt>
                <c:pt idx="45">
                  <c:v>7.8125000000000104E-3</c:v>
                </c:pt>
                <c:pt idx="46">
                  <c:v>7.9861111111111365E-3</c:v>
                </c:pt>
                <c:pt idx="47">
                  <c:v>8.1597222222222522E-3</c:v>
                </c:pt>
                <c:pt idx="48">
                  <c:v>8.333333333333354E-3</c:v>
                </c:pt>
                <c:pt idx="49">
                  <c:v>8.506944444444468E-3</c:v>
                </c:pt>
                <c:pt idx="50">
                  <c:v>8.680555555555575E-3</c:v>
                </c:pt>
                <c:pt idx="51">
                  <c:v>8.8541666666666959E-3</c:v>
                </c:pt>
                <c:pt idx="52">
                  <c:v>9.0277777777777769E-3</c:v>
                </c:pt>
                <c:pt idx="53">
                  <c:v>9.2013888888888874E-3</c:v>
                </c:pt>
                <c:pt idx="54">
                  <c:v>9.3750000000000309E-3</c:v>
                </c:pt>
                <c:pt idx="55">
                  <c:v>9.5486111111111015E-3</c:v>
                </c:pt>
                <c:pt idx="56">
                  <c:v>9.7222222222222363E-3</c:v>
                </c:pt>
                <c:pt idx="57">
                  <c:v>9.8958333333333641E-3</c:v>
                </c:pt>
                <c:pt idx="58">
                  <c:v>1.006944444444444E-2</c:v>
                </c:pt>
                <c:pt idx="59">
                  <c:v>1.0243055555555571E-2</c:v>
                </c:pt>
                <c:pt idx="60">
                  <c:v>1.0416666666666661E-2</c:v>
                </c:pt>
                <c:pt idx="61">
                  <c:v>1.0590277777777771E-2</c:v>
                </c:pt>
                <c:pt idx="62">
                  <c:v>1.0763888888888913E-2</c:v>
                </c:pt>
                <c:pt idx="63">
                  <c:v>1.0937499999999999E-2</c:v>
                </c:pt>
                <c:pt idx="64">
                  <c:v>1.1111111111111125E-2</c:v>
                </c:pt>
                <c:pt idx="65">
                  <c:v>1.1284722222222241E-2</c:v>
                </c:pt>
                <c:pt idx="66">
                  <c:v>1.1458333333333327E-2</c:v>
                </c:pt>
                <c:pt idx="67">
                  <c:v>1.163194444444444E-2</c:v>
                </c:pt>
                <c:pt idx="68">
                  <c:v>1.180555555555558E-2</c:v>
                </c:pt>
                <c:pt idx="69">
                  <c:v>1.1979166666666683E-2</c:v>
                </c:pt>
                <c:pt idx="70">
                  <c:v>1.2152777777777781E-2</c:v>
                </c:pt>
                <c:pt idx="71">
                  <c:v>1.2326388888888894E-2</c:v>
                </c:pt>
                <c:pt idx="72">
                  <c:v>1.2499999999999973E-2</c:v>
                </c:pt>
                <c:pt idx="73">
                  <c:v>1.2673611111111101E-2</c:v>
                </c:pt>
                <c:pt idx="74">
                  <c:v>1.2847222222222223E-2</c:v>
                </c:pt>
                <c:pt idx="75">
                  <c:v>1.3020833333333353E-2</c:v>
                </c:pt>
                <c:pt idx="76">
                  <c:v>1.3194444444444425E-2</c:v>
                </c:pt>
                <c:pt idx="77">
                  <c:v>1.3368055555555564E-2</c:v>
                </c:pt>
                <c:pt idx="78">
                  <c:v>1.3541666666666681E-2</c:v>
                </c:pt>
                <c:pt idx="79">
                  <c:v>1.3715277777777765E-2</c:v>
                </c:pt>
                <c:pt idx="80">
                  <c:v>1.3888888888888909E-2</c:v>
                </c:pt>
                <c:pt idx="81">
                  <c:v>1.4062499999999981E-2</c:v>
                </c:pt>
                <c:pt idx="82">
                  <c:v>1.42361111111111E-2</c:v>
                </c:pt>
                <c:pt idx="83">
                  <c:v>1.4409722222222207E-2</c:v>
                </c:pt>
                <c:pt idx="84">
                  <c:v>1.4583333333333321E-2</c:v>
                </c:pt>
                <c:pt idx="85">
                  <c:v>1.4756944444444415E-2</c:v>
                </c:pt>
                <c:pt idx="86">
                  <c:v>1.4930555555555563E-2</c:v>
                </c:pt>
                <c:pt idx="87">
                  <c:v>1.5104166666666677E-2</c:v>
                </c:pt>
                <c:pt idx="88">
                  <c:v>1.5277777777777763E-2</c:v>
                </c:pt>
                <c:pt idx="89">
                  <c:v>1.5451388888888888E-2</c:v>
                </c:pt>
                <c:pt idx="90">
                  <c:v>1.5624999999999981E-2</c:v>
                </c:pt>
                <c:pt idx="91">
                  <c:v>1.5798611111111093E-2</c:v>
                </c:pt>
                <c:pt idx="92">
                  <c:v>1.59722222222222E-2</c:v>
                </c:pt>
                <c:pt idx="93">
                  <c:v>1.6145833333333345E-2</c:v>
                </c:pt>
                <c:pt idx="94">
                  <c:v>1.6319444444444421E-2</c:v>
                </c:pt>
                <c:pt idx="95">
                  <c:v>1.6493055555555556E-2</c:v>
                </c:pt>
                <c:pt idx="96">
                  <c:v>1.666666666666667E-2</c:v>
                </c:pt>
                <c:pt idx="97">
                  <c:v>1.6840277777777784E-2</c:v>
                </c:pt>
                <c:pt idx="98">
                  <c:v>1.7013888888888898E-2</c:v>
                </c:pt>
                <c:pt idx="99">
                  <c:v>1.7187499999999994E-2</c:v>
                </c:pt>
                <c:pt idx="100">
                  <c:v>1.7361111111111126E-2</c:v>
                </c:pt>
                <c:pt idx="101">
                  <c:v>1.7534722222222219E-2</c:v>
                </c:pt>
                <c:pt idx="102">
                  <c:v>1.770833333333334E-2</c:v>
                </c:pt>
                <c:pt idx="103">
                  <c:v>1.7881944444444436E-2</c:v>
                </c:pt>
                <c:pt idx="104">
                  <c:v>1.8055555555555554E-2</c:v>
                </c:pt>
                <c:pt idx="105">
                  <c:v>1.8229166666666668E-2</c:v>
                </c:pt>
                <c:pt idx="106">
                  <c:v>1.8402777777777785E-2</c:v>
                </c:pt>
                <c:pt idx="107">
                  <c:v>1.8576388888888882E-2</c:v>
                </c:pt>
                <c:pt idx="108">
                  <c:v>1.8749999999999965E-2</c:v>
                </c:pt>
                <c:pt idx="109">
                  <c:v>1.892361111111111E-2</c:v>
                </c:pt>
                <c:pt idx="110">
                  <c:v>1.9097222222222189E-2</c:v>
                </c:pt>
                <c:pt idx="111">
                  <c:v>1.9270833333333324E-2</c:v>
                </c:pt>
                <c:pt idx="112">
                  <c:v>1.944444444444442E-2</c:v>
                </c:pt>
                <c:pt idx="113">
                  <c:v>1.9618055555555527E-2</c:v>
                </c:pt>
                <c:pt idx="114">
                  <c:v>1.9791666666666641E-2</c:v>
                </c:pt>
                <c:pt idx="115">
                  <c:v>1.9965277777777766E-2</c:v>
                </c:pt>
                <c:pt idx="116">
                  <c:v>2.0138888888888838E-2</c:v>
                </c:pt>
                <c:pt idx="117">
                  <c:v>2.0312499999999928E-2</c:v>
                </c:pt>
                <c:pt idx="118">
                  <c:v>2.0486111111111101E-2</c:v>
                </c:pt>
                <c:pt idx="119">
                  <c:v>2.0659722222222222E-2</c:v>
                </c:pt>
                <c:pt idx="120">
                  <c:v>2.0833333333333339E-2</c:v>
                </c:pt>
                <c:pt idx="121">
                  <c:v>2.1006944444444443E-2</c:v>
                </c:pt>
                <c:pt idx="122">
                  <c:v>2.1180555555555543E-2</c:v>
                </c:pt>
                <c:pt idx="123">
                  <c:v>2.1354166666666632E-2</c:v>
                </c:pt>
                <c:pt idx="124">
                  <c:v>2.1527777777777812E-2</c:v>
                </c:pt>
                <c:pt idx="125">
                  <c:v>2.1701388888888846E-2</c:v>
                </c:pt>
                <c:pt idx="126">
                  <c:v>2.1875000000000009E-2</c:v>
                </c:pt>
                <c:pt idx="127">
                  <c:v>2.2048611111111099E-2</c:v>
                </c:pt>
                <c:pt idx="128">
                  <c:v>2.2222222222222213E-2</c:v>
                </c:pt>
                <c:pt idx="129">
                  <c:v>2.2395833333333285E-2</c:v>
                </c:pt>
                <c:pt idx="130">
                  <c:v>2.2569444444444402E-2</c:v>
                </c:pt>
                <c:pt idx="131">
                  <c:v>2.2743055555555579E-2</c:v>
                </c:pt>
                <c:pt idx="132">
                  <c:v>2.2916666666666616E-2</c:v>
                </c:pt>
                <c:pt idx="133">
                  <c:v>2.3090277777777803E-2</c:v>
                </c:pt>
                <c:pt idx="134">
                  <c:v>2.3263888888888841E-2</c:v>
                </c:pt>
                <c:pt idx="135">
                  <c:v>2.3437499999999951E-2</c:v>
                </c:pt>
                <c:pt idx="136">
                  <c:v>2.36111111111111E-2</c:v>
                </c:pt>
                <c:pt idx="137">
                  <c:v>2.3784722222222186E-2</c:v>
                </c:pt>
                <c:pt idx="138">
                  <c:v>2.3958333333333273E-2</c:v>
                </c:pt>
                <c:pt idx="139">
                  <c:v>2.4131944444444452E-2</c:v>
                </c:pt>
                <c:pt idx="140">
                  <c:v>2.4305555555555542E-2</c:v>
                </c:pt>
                <c:pt idx="141">
                  <c:v>2.4479166666666666E-2</c:v>
                </c:pt>
                <c:pt idx="142">
                  <c:v>2.4652777777777798E-2</c:v>
                </c:pt>
                <c:pt idx="143">
                  <c:v>2.4826388888888832E-2</c:v>
                </c:pt>
                <c:pt idx="144">
                  <c:v>2.4999999999999942E-2</c:v>
                </c:pt>
                <c:pt idx="145">
                  <c:v>2.5173611111111101E-2</c:v>
                </c:pt>
                <c:pt idx="146">
                  <c:v>2.5347222222222215E-2</c:v>
                </c:pt>
                <c:pt idx="147">
                  <c:v>2.552083333333327E-2</c:v>
                </c:pt>
                <c:pt idx="148">
                  <c:v>2.5694444444444402E-2</c:v>
                </c:pt>
                <c:pt idx="149">
                  <c:v>2.5868055555555495E-2</c:v>
                </c:pt>
                <c:pt idx="150">
                  <c:v>2.6041666666666661E-2</c:v>
                </c:pt>
                <c:pt idx="151">
                  <c:v>2.6215277777777827E-2</c:v>
                </c:pt>
                <c:pt idx="152">
                  <c:v>2.6388888888888826E-2</c:v>
                </c:pt>
                <c:pt idx="153">
                  <c:v>2.6562499999999937E-2</c:v>
                </c:pt>
                <c:pt idx="154">
                  <c:v>2.6736111111111086E-2</c:v>
                </c:pt>
                <c:pt idx="155">
                  <c:v>2.6909722222222217E-2</c:v>
                </c:pt>
                <c:pt idx="156">
                  <c:v>2.7083333333333334E-2</c:v>
                </c:pt>
                <c:pt idx="157">
                  <c:v>2.7256944444444448E-2</c:v>
                </c:pt>
                <c:pt idx="158">
                  <c:v>2.7430555555555559E-2</c:v>
                </c:pt>
                <c:pt idx="159">
                  <c:v>2.7604166666666662E-2</c:v>
                </c:pt>
                <c:pt idx="160">
                  <c:v>2.7777777777777821E-2</c:v>
                </c:pt>
                <c:pt idx="161">
                  <c:v>2.7951388888888859E-2</c:v>
                </c:pt>
                <c:pt idx="162">
                  <c:v>2.8124999999999931E-2</c:v>
                </c:pt>
                <c:pt idx="163">
                  <c:v>2.8298611111111042E-2</c:v>
                </c:pt>
                <c:pt idx="164">
                  <c:v>2.8472222222222211E-2</c:v>
                </c:pt>
                <c:pt idx="165">
                  <c:v>2.8645833333333291E-2</c:v>
                </c:pt>
                <c:pt idx="166">
                  <c:v>2.8819444444444408E-2</c:v>
                </c:pt>
                <c:pt idx="167">
                  <c:v>2.8993055555555515E-2</c:v>
                </c:pt>
                <c:pt idx="168">
                  <c:v>2.9166666666666594E-2</c:v>
                </c:pt>
                <c:pt idx="169">
                  <c:v>2.9340277777777792E-2</c:v>
                </c:pt>
                <c:pt idx="170">
                  <c:v>2.9513888888888808E-2</c:v>
                </c:pt>
                <c:pt idx="171">
                  <c:v>2.9687499999999957E-2</c:v>
                </c:pt>
                <c:pt idx="172">
                  <c:v>2.9861111111111092E-2</c:v>
                </c:pt>
                <c:pt idx="173">
                  <c:v>3.0034722222222213E-2</c:v>
                </c:pt>
                <c:pt idx="174">
                  <c:v>3.0208333333333282E-2</c:v>
                </c:pt>
                <c:pt idx="175">
                  <c:v>3.0381944444444441E-2</c:v>
                </c:pt>
                <c:pt idx="176">
                  <c:v>3.0555555555555492E-2</c:v>
                </c:pt>
                <c:pt idx="177">
                  <c:v>3.0729166666666616E-2</c:v>
                </c:pt>
                <c:pt idx="178">
                  <c:v>3.0902777777777786E-2</c:v>
                </c:pt>
                <c:pt idx="179">
                  <c:v>3.1076388888888855E-2</c:v>
                </c:pt>
                <c:pt idx="180">
                  <c:v>3.1249999999999983E-2</c:v>
                </c:pt>
                <c:pt idx="181">
                  <c:v>3.142361111111109E-2</c:v>
                </c:pt>
                <c:pt idx="182">
                  <c:v>3.1597222222222207E-2</c:v>
                </c:pt>
                <c:pt idx="183">
                  <c:v>3.1770833333333255E-2</c:v>
                </c:pt>
                <c:pt idx="184">
                  <c:v>3.19444444444444E-2</c:v>
                </c:pt>
                <c:pt idx="185">
                  <c:v>3.211805555555549E-2</c:v>
                </c:pt>
                <c:pt idx="186">
                  <c:v>3.2291666666666656E-2</c:v>
                </c:pt>
                <c:pt idx="187">
                  <c:v>3.2465277777777822E-2</c:v>
                </c:pt>
                <c:pt idx="188">
                  <c:v>3.2638888888888849E-2</c:v>
                </c:pt>
                <c:pt idx="189">
                  <c:v>3.2812499999999932E-2</c:v>
                </c:pt>
                <c:pt idx="190">
                  <c:v>3.2986111111111077E-2</c:v>
                </c:pt>
                <c:pt idx="191">
                  <c:v>3.3159722222222188E-2</c:v>
                </c:pt>
                <c:pt idx="192">
                  <c:v>3.333333333333325E-2</c:v>
                </c:pt>
                <c:pt idx="193">
                  <c:v>3.3506944444444402E-2</c:v>
                </c:pt>
                <c:pt idx="194">
                  <c:v>3.3680555555555491E-2</c:v>
                </c:pt>
                <c:pt idx="195">
                  <c:v>3.3854166666666602E-2</c:v>
                </c:pt>
                <c:pt idx="196">
                  <c:v>3.4027777777777789E-2</c:v>
                </c:pt>
                <c:pt idx="197">
                  <c:v>3.4201388888888858E-2</c:v>
                </c:pt>
                <c:pt idx="198">
                  <c:v>3.4374999999999954E-2</c:v>
                </c:pt>
                <c:pt idx="199">
                  <c:v>3.4548611111111044E-2</c:v>
                </c:pt>
                <c:pt idx="200">
                  <c:v>3.4722222222222182E-2</c:v>
                </c:pt>
                <c:pt idx="201">
                  <c:v>3.4895833333333251E-2</c:v>
                </c:pt>
                <c:pt idx="202">
                  <c:v>3.5069444444444396E-2</c:v>
                </c:pt>
                <c:pt idx="203">
                  <c:v>3.5243055555555548E-2</c:v>
                </c:pt>
                <c:pt idx="204">
                  <c:v>3.5416666666666624E-2</c:v>
                </c:pt>
                <c:pt idx="205">
                  <c:v>3.5590277777777783E-2</c:v>
                </c:pt>
                <c:pt idx="206">
                  <c:v>3.5763888888888803E-2</c:v>
                </c:pt>
                <c:pt idx="207">
                  <c:v>3.5937499999999942E-2</c:v>
                </c:pt>
                <c:pt idx="208">
                  <c:v>3.6111111111111066E-2</c:v>
                </c:pt>
                <c:pt idx="209">
                  <c:v>3.6284722222222211E-2</c:v>
                </c:pt>
                <c:pt idx="210">
                  <c:v>3.6458333333333245E-2</c:v>
                </c:pt>
                <c:pt idx="211">
                  <c:v>3.6631944444444453E-2</c:v>
                </c:pt>
                <c:pt idx="212">
                  <c:v>3.6805555555555543E-2</c:v>
                </c:pt>
                <c:pt idx="213">
                  <c:v>3.6979166666666653E-2</c:v>
                </c:pt>
                <c:pt idx="214">
                  <c:v>3.7152777777777785E-2</c:v>
                </c:pt>
                <c:pt idx="215">
                  <c:v>3.7326388888888791E-2</c:v>
                </c:pt>
                <c:pt idx="216">
                  <c:v>3.7499999999999957E-2</c:v>
                </c:pt>
                <c:pt idx="217">
                  <c:v>3.7673611111111102E-2</c:v>
                </c:pt>
                <c:pt idx="218">
                  <c:v>3.7847222222222233E-2</c:v>
                </c:pt>
                <c:pt idx="219">
                  <c:v>3.8020833333333233E-2</c:v>
                </c:pt>
                <c:pt idx="220">
                  <c:v>3.819444444444435E-2</c:v>
                </c:pt>
                <c:pt idx="221">
                  <c:v>3.8368055555555454E-2</c:v>
                </c:pt>
                <c:pt idx="222">
                  <c:v>3.854166666666662E-2</c:v>
                </c:pt>
                <c:pt idx="223">
                  <c:v>3.8715277777777779E-2</c:v>
                </c:pt>
                <c:pt idx="224">
                  <c:v>3.8888888888888792E-2</c:v>
                </c:pt>
                <c:pt idx="225">
                  <c:v>3.9062499999999875E-2</c:v>
                </c:pt>
                <c:pt idx="226">
                  <c:v>3.9236111111111062E-2</c:v>
                </c:pt>
                <c:pt idx="227">
                  <c:v>3.9409722222222193E-2</c:v>
                </c:pt>
                <c:pt idx="228">
                  <c:v>3.9583333333333255E-2</c:v>
                </c:pt>
                <c:pt idx="229">
                  <c:v>3.9756944444444393E-2</c:v>
                </c:pt>
                <c:pt idx="230">
                  <c:v>3.9930555555555497E-2</c:v>
                </c:pt>
                <c:pt idx="231">
                  <c:v>4.0104166666666489E-2</c:v>
                </c:pt>
                <c:pt idx="232">
                  <c:v>4.0277777777777662E-2</c:v>
                </c:pt>
                <c:pt idx="233">
                  <c:v>4.0451388888888794E-2</c:v>
                </c:pt>
                <c:pt idx="234">
                  <c:v>4.062499999999989E-2</c:v>
                </c:pt>
                <c:pt idx="235">
                  <c:v>4.0798611111111195E-2</c:v>
                </c:pt>
                <c:pt idx="236">
                  <c:v>4.0972222222222132E-2</c:v>
                </c:pt>
                <c:pt idx="237">
                  <c:v>4.1145833333333222E-2</c:v>
                </c:pt>
                <c:pt idx="238">
                  <c:v>4.1319444444444416E-2</c:v>
                </c:pt>
                <c:pt idx="239">
                  <c:v>4.1493055555555443E-2</c:v>
                </c:pt>
                <c:pt idx="240">
                  <c:v>4.1666666666666553E-2</c:v>
                </c:pt>
                <c:pt idx="241">
                  <c:v>4.1840277777777664E-2</c:v>
                </c:pt>
                <c:pt idx="242">
                  <c:v>4.2013888888888858E-2</c:v>
                </c:pt>
                <c:pt idx="243">
                  <c:v>4.2187499999999961E-2</c:v>
                </c:pt>
                <c:pt idx="244">
                  <c:v>4.2361111111111134E-2</c:v>
                </c:pt>
                <c:pt idx="245">
                  <c:v>4.2534722222222113E-2</c:v>
                </c:pt>
                <c:pt idx="246">
                  <c:v>4.270833333333339E-2</c:v>
                </c:pt>
                <c:pt idx="247">
                  <c:v>4.2881944444444431E-2</c:v>
                </c:pt>
                <c:pt idx="248">
                  <c:v>4.3055555555555375E-2</c:v>
                </c:pt>
                <c:pt idx="249">
                  <c:v>4.3229166666666402E-2</c:v>
                </c:pt>
                <c:pt idx="250">
                  <c:v>4.3402777777777693E-2</c:v>
                </c:pt>
                <c:pt idx="251">
                  <c:v>4.3576388888888783E-2</c:v>
                </c:pt>
                <c:pt idx="252">
                  <c:v>4.3749999999999893E-2</c:v>
                </c:pt>
                <c:pt idx="253">
                  <c:v>4.3923611111111115E-2</c:v>
                </c:pt>
                <c:pt idx="254">
                  <c:v>4.4097222222222232E-2</c:v>
                </c:pt>
                <c:pt idx="255">
                  <c:v>4.4270833333333315E-2</c:v>
                </c:pt>
                <c:pt idx="256">
                  <c:v>4.4444444444444425E-2</c:v>
                </c:pt>
                <c:pt idx="257">
                  <c:v>4.4618055555555432E-2</c:v>
                </c:pt>
                <c:pt idx="258">
                  <c:v>4.4791666666666632E-2</c:v>
                </c:pt>
                <c:pt idx="259">
                  <c:v>4.4965277777777694E-2</c:v>
                </c:pt>
                <c:pt idx="260">
                  <c:v>4.5138888888888784E-2</c:v>
                </c:pt>
                <c:pt idx="261">
                  <c:v>4.5312500000000026E-2</c:v>
                </c:pt>
                <c:pt idx="262">
                  <c:v>4.5486111111111088E-2</c:v>
                </c:pt>
                <c:pt idx="263">
                  <c:v>4.5659722222222102E-2</c:v>
                </c:pt>
                <c:pt idx="264">
                  <c:v>4.5833333333333372E-2</c:v>
                </c:pt>
                <c:pt idx="265">
                  <c:v>4.6006944444444413E-2</c:v>
                </c:pt>
                <c:pt idx="266">
                  <c:v>4.6180555555555378E-2</c:v>
                </c:pt>
                <c:pt idx="267">
                  <c:v>4.6354166666666467E-2</c:v>
                </c:pt>
                <c:pt idx="268">
                  <c:v>4.6527777777777654E-2</c:v>
                </c:pt>
                <c:pt idx="269">
                  <c:v>4.6701388888888792E-2</c:v>
                </c:pt>
                <c:pt idx="270">
                  <c:v>4.6874999999999882E-2</c:v>
                </c:pt>
                <c:pt idx="271">
                  <c:v>4.7048611111111097E-2</c:v>
                </c:pt>
                <c:pt idx="272">
                  <c:v>4.7222222222222124E-2</c:v>
                </c:pt>
                <c:pt idx="273">
                  <c:v>4.7395833333333373E-2</c:v>
                </c:pt>
                <c:pt idx="274">
                  <c:v>4.7569444444444414E-2</c:v>
                </c:pt>
                <c:pt idx="275">
                  <c:v>4.7743055555555414E-2</c:v>
                </c:pt>
                <c:pt idx="276">
                  <c:v>4.7916666666666628E-2</c:v>
                </c:pt>
                <c:pt idx="277">
                  <c:v>4.8090277777777704E-2</c:v>
                </c:pt>
                <c:pt idx="278">
                  <c:v>4.8263888888888794E-2</c:v>
                </c:pt>
                <c:pt idx="279">
                  <c:v>4.8437499999999967E-2</c:v>
                </c:pt>
                <c:pt idx="280">
                  <c:v>4.8611111111110973E-2</c:v>
                </c:pt>
                <c:pt idx="281">
                  <c:v>4.8784722222222132E-2</c:v>
                </c:pt>
                <c:pt idx="282">
                  <c:v>4.8958333333333305E-2</c:v>
                </c:pt>
                <c:pt idx="283">
                  <c:v>4.9131944444444423E-2</c:v>
                </c:pt>
                <c:pt idx="284">
                  <c:v>4.9305555555555422E-2</c:v>
                </c:pt>
                <c:pt idx="285">
                  <c:v>4.9479166666666477E-2</c:v>
                </c:pt>
                <c:pt idx="286">
                  <c:v>4.9652777777777699E-2</c:v>
                </c:pt>
                <c:pt idx="287">
                  <c:v>4.9826388888888865E-2</c:v>
                </c:pt>
                <c:pt idx="288">
                  <c:v>4.9999999999999968E-2</c:v>
                </c:pt>
                <c:pt idx="289">
                  <c:v>5.0173611111111106E-2</c:v>
                </c:pt>
                <c:pt idx="290">
                  <c:v>5.0347222222222134E-2</c:v>
                </c:pt>
                <c:pt idx="291">
                  <c:v>5.0520833333333286E-2</c:v>
                </c:pt>
                <c:pt idx="292">
                  <c:v>5.0694444444444403E-2</c:v>
                </c:pt>
                <c:pt idx="293">
                  <c:v>5.086805555555541E-2</c:v>
                </c:pt>
                <c:pt idx="294">
                  <c:v>5.1041666666666465E-2</c:v>
                </c:pt>
                <c:pt idx="295">
                  <c:v>5.1215277777777617E-2</c:v>
                </c:pt>
                <c:pt idx="296">
                  <c:v>5.1388888888888803E-2</c:v>
                </c:pt>
                <c:pt idx="297">
                  <c:v>5.1562499999999942E-2</c:v>
                </c:pt>
                <c:pt idx="298">
                  <c:v>5.1736111111111094E-2</c:v>
                </c:pt>
                <c:pt idx="299">
                  <c:v>5.1909722222222072E-2</c:v>
                </c:pt>
                <c:pt idx="300">
                  <c:v>5.2083333333333356E-2</c:v>
                </c:pt>
                <c:pt idx="301">
                  <c:v>5.2256944444444405E-2</c:v>
                </c:pt>
                <c:pt idx="302">
                  <c:v>5.2430555555555404E-2</c:v>
                </c:pt>
                <c:pt idx="303">
                  <c:v>5.2604166666666459E-2</c:v>
                </c:pt>
                <c:pt idx="304">
                  <c:v>5.2777777777777701E-2</c:v>
                </c:pt>
                <c:pt idx="305">
                  <c:v>5.2951388888888798E-2</c:v>
                </c:pt>
                <c:pt idx="306">
                  <c:v>5.3124999999999874E-2</c:v>
                </c:pt>
                <c:pt idx="307">
                  <c:v>5.3298611111111109E-2</c:v>
                </c:pt>
                <c:pt idx="308">
                  <c:v>5.3472222222222136E-2</c:v>
                </c:pt>
                <c:pt idx="309">
                  <c:v>5.3645833333333184E-2</c:v>
                </c:pt>
                <c:pt idx="310">
                  <c:v>5.3819444444444406E-2</c:v>
                </c:pt>
                <c:pt idx="311">
                  <c:v>5.3993055555555412E-2</c:v>
                </c:pt>
                <c:pt idx="312">
                  <c:v>5.4166666666666585E-2</c:v>
                </c:pt>
                <c:pt idx="313">
                  <c:v>5.4340277777777633E-2</c:v>
                </c:pt>
                <c:pt idx="314">
                  <c:v>5.4513888888888841E-2</c:v>
                </c:pt>
                <c:pt idx="315">
                  <c:v>5.4687499999999951E-2</c:v>
                </c:pt>
                <c:pt idx="316">
                  <c:v>5.486111111111109E-2</c:v>
                </c:pt>
                <c:pt idx="317">
                  <c:v>5.5034722222222138E-2</c:v>
                </c:pt>
                <c:pt idx="318">
                  <c:v>5.5208333333333262E-2</c:v>
                </c:pt>
                <c:pt idx="319">
                  <c:v>5.5381944444444414E-2</c:v>
                </c:pt>
                <c:pt idx="320">
                  <c:v>5.5555555555555372E-2</c:v>
                </c:pt>
                <c:pt idx="321">
                  <c:v>5.5729166666666469E-2</c:v>
                </c:pt>
                <c:pt idx="322">
                  <c:v>5.590277777777769E-2</c:v>
                </c:pt>
                <c:pt idx="323">
                  <c:v>5.6076388888888724E-2</c:v>
                </c:pt>
                <c:pt idx="324">
                  <c:v>5.6249999999999807E-2</c:v>
                </c:pt>
                <c:pt idx="325">
                  <c:v>5.6423611111111098E-2</c:v>
                </c:pt>
                <c:pt idx="326">
                  <c:v>5.6597222222222139E-2</c:v>
                </c:pt>
                <c:pt idx="327">
                  <c:v>5.6770833333333277E-2</c:v>
                </c:pt>
                <c:pt idx="328">
                  <c:v>5.6944444444444332E-2</c:v>
                </c:pt>
                <c:pt idx="329">
                  <c:v>5.7118055555555394E-2</c:v>
                </c:pt>
                <c:pt idx="330">
                  <c:v>5.7291666666666512E-2</c:v>
                </c:pt>
                <c:pt idx="331">
                  <c:v>5.7465277777777685E-2</c:v>
                </c:pt>
                <c:pt idx="332">
                  <c:v>5.7638888888888733E-2</c:v>
                </c:pt>
                <c:pt idx="333">
                  <c:v>5.7812500000000017E-2</c:v>
                </c:pt>
                <c:pt idx="334">
                  <c:v>5.7986111111111072E-2</c:v>
                </c:pt>
                <c:pt idx="335">
                  <c:v>5.8159722222222064E-2</c:v>
                </c:pt>
                <c:pt idx="336">
                  <c:v>5.8333333333333341E-2</c:v>
                </c:pt>
                <c:pt idx="337">
                  <c:v>5.8506944444444403E-2</c:v>
                </c:pt>
                <c:pt idx="338">
                  <c:v>5.8680555555555382E-2</c:v>
                </c:pt>
                <c:pt idx="339">
                  <c:v>5.8854166666666465E-2</c:v>
                </c:pt>
                <c:pt idx="340">
                  <c:v>5.9027777777777679E-2</c:v>
                </c:pt>
                <c:pt idx="341">
                  <c:v>5.9201388888888734E-2</c:v>
                </c:pt>
                <c:pt idx="342">
                  <c:v>5.9374999999999935E-2</c:v>
                </c:pt>
                <c:pt idx="343">
                  <c:v>5.9548611111111073E-2</c:v>
                </c:pt>
                <c:pt idx="344">
                  <c:v>5.9722222222222197E-2</c:v>
                </c:pt>
                <c:pt idx="345">
                  <c:v>5.9895833333333343E-2</c:v>
                </c:pt>
                <c:pt idx="346">
                  <c:v>6.0069444444444405E-2</c:v>
                </c:pt>
                <c:pt idx="347">
                  <c:v>6.0243055555555376E-2</c:v>
                </c:pt>
                <c:pt idx="348">
                  <c:v>6.0416666666666577E-2</c:v>
                </c:pt>
                <c:pt idx="349">
                  <c:v>6.0590277777777646E-2</c:v>
                </c:pt>
                <c:pt idx="350">
                  <c:v>6.0763888888888833E-2</c:v>
                </c:pt>
                <c:pt idx="351">
                  <c:v>6.0937499999999943E-2</c:v>
                </c:pt>
                <c:pt idx="352">
                  <c:v>6.1111111111110977E-2</c:v>
                </c:pt>
                <c:pt idx="353">
                  <c:v>6.1284722222222032E-2</c:v>
                </c:pt>
                <c:pt idx="354">
                  <c:v>6.1458333333333233E-2</c:v>
                </c:pt>
                <c:pt idx="355">
                  <c:v>6.1631944444444316E-2</c:v>
                </c:pt>
                <c:pt idx="356">
                  <c:v>6.1805555555555364E-2</c:v>
                </c:pt>
                <c:pt idx="357">
                  <c:v>6.1979166666666377E-2</c:v>
                </c:pt>
                <c:pt idx="358">
                  <c:v>6.2152777777777592E-2</c:v>
                </c:pt>
                <c:pt idx="359">
                  <c:v>6.2326388888888834E-2</c:v>
                </c:pt>
                <c:pt idx="360">
                  <c:v>6.2499999999999924E-2</c:v>
                </c:pt>
                <c:pt idx="361">
                  <c:v>6.2673611111111055E-2</c:v>
                </c:pt>
                <c:pt idx="362">
                  <c:v>6.2847222222222124E-2</c:v>
                </c:pt>
                <c:pt idx="363">
                  <c:v>6.3020833333333248E-2</c:v>
                </c:pt>
                <c:pt idx="364">
                  <c:v>6.31944444444444E-2</c:v>
                </c:pt>
                <c:pt idx="365">
                  <c:v>6.33680555555554E-2</c:v>
                </c:pt>
                <c:pt idx="366">
                  <c:v>6.3541666666666469E-2</c:v>
                </c:pt>
                <c:pt idx="367">
                  <c:v>6.3715277777777593E-2</c:v>
                </c:pt>
                <c:pt idx="368">
                  <c:v>6.3888888888888704E-2</c:v>
                </c:pt>
                <c:pt idx="369">
                  <c:v>6.4062499999999994E-2</c:v>
                </c:pt>
                <c:pt idx="370">
                  <c:v>6.4236111111111036E-2</c:v>
                </c:pt>
                <c:pt idx="371">
                  <c:v>6.4409722222222118E-2</c:v>
                </c:pt>
                <c:pt idx="372">
                  <c:v>6.4583333333333354E-2</c:v>
                </c:pt>
                <c:pt idx="373">
                  <c:v>6.4756944444444464E-2</c:v>
                </c:pt>
                <c:pt idx="374">
                  <c:v>6.4930555555555394E-2</c:v>
                </c:pt>
                <c:pt idx="375">
                  <c:v>6.5104166666666477E-2</c:v>
                </c:pt>
                <c:pt idx="376">
                  <c:v>6.527777777777756E-2</c:v>
                </c:pt>
                <c:pt idx="377">
                  <c:v>6.5451388888888795E-2</c:v>
                </c:pt>
                <c:pt idx="378">
                  <c:v>6.5624999999999822E-2</c:v>
                </c:pt>
                <c:pt idx="379">
                  <c:v>6.5798611111111155E-2</c:v>
                </c:pt>
                <c:pt idx="380">
                  <c:v>6.5972222222222127E-2</c:v>
                </c:pt>
                <c:pt idx="381">
                  <c:v>6.6145833333333154E-2</c:v>
                </c:pt>
                <c:pt idx="382">
                  <c:v>6.6319444444444375E-2</c:v>
                </c:pt>
                <c:pt idx="383">
                  <c:v>6.6493055555555403E-2</c:v>
                </c:pt>
                <c:pt idx="384">
                  <c:v>6.6666666666666471E-2</c:v>
                </c:pt>
                <c:pt idx="385">
                  <c:v>6.6840277777777568E-2</c:v>
                </c:pt>
                <c:pt idx="386">
                  <c:v>6.7013888888888831E-2</c:v>
                </c:pt>
                <c:pt idx="387">
                  <c:v>6.7187499999999928E-2</c:v>
                </c:pt>
                <c:pt idx="388">
                  <c:v>6.7361111111111038E-2</c:v>
                </c:pt>
                <c:pt idx="389">
                  <c:v>6.7534722222222135E-2</c:v>
                </c:pt>
                <c:pt idx="390">
                  <c:v>6.7708333333333343E-2</c:v>
                </c:pt>
                <c:pt idx="391">
                  <c:v>6.7881944444444384E-2</c:v>
                </c:pt>
                <c:pt idx="392">
                  <c:v>6.8055555555555369E-2</c:v>
                </c:pt>
                <c:pt idx="393">
                  <c:v>6.822916666666641E-2</c:v>
                </c:pt>
                <c:pt idx="394">
                  <c:v>6.840277777777759E-2</c:v>
                </c:pt>
                <c:pt idx="395">
                  <c:v>6.8576388888888784E-2</c:v>
                </c:pt>
                <c:pt idx="396">
                  <c:v>6.8749999999999811E-2</c:v>
                </c:pt>
                <c:pt idx="397">
                  <c:v>6.8923611111111033E-2</c:v>
                </c:pt>
                <c:pt idx="398">
                  <c:v>6.9097222222222185E-2</c:v>
                </c:pt>
                <c:pt idx="399">
                  <c:v>6.9270833333333212E-2</c:v>
                </c:pt>
                <c:pt idx="400">
                  <c:v>6.9444444444444378E-2</c:v>
                </c:pt>
                <c:pt idx="401">
                  <c:v>6.9618055555555391E-2</c:v>
                </c:pt>
                <c:pt idx="402">
                  <c:v>6.9791666666666571E-2</c:v>
                </c:pt>
                <c:pt idx="403">
                  <c:v>6.9965277777777571E-2</c:v>
                </c:pt>
                <c:pt idx="404">
                  <c:v>7.0138888888888723E-2</c:v>
                </c:pt>
                <c:pt idx="405">
                  <c:v>7.0312499999999986E-2</c:v>
                </c:pt>
                <c:pt idx="406">
                  <c:v>7.0486111111111013E-2</c:v>
                </c:pt>
                <c:pt idx="407">
                  <c:v>7.0659722222222013E-2</c:v>
                </c:pt>
                <c:pt idx="408">
                  <c:v>7.0833333333333318E-2</c:v>
                </c:pt>
                <c:pt idx="409">
                  <c:v>7.1006944444444386E-2</c:v>
                </c:pt>
                <c:pt idx="410">
                  <c:v>7.1180555555555344E-2</c:v>
                </c:pt>
                <c:pt idx="411">
                  <c:v>7.1354166666666455E-2</c:v>
                </c:pt>
                <c:pt idx="412">
                  <c:v>7.1527777777777565E-2</c:v>
                </c:pt>
                <c:pt idx="413">
                  <c:v>7.1701388888888731E-2</c:v>
                </c:pt>
                <c:pt idx="414">
                  <c:v>7.1874999999999814E-2</c:v>
                </c:pt>
                <c:pt idx="415">
                  <c:v>7.2048611111111008E-2</c:v>
                </c:pt>
                <c:pt idx="416">
                  <c:v>7.2222222222222118E-2</c:v>
                </c:pt>
                <c:pt idx="417">
                  <c:v>7.2395833333333326E-2</c:v>
                </c:pt>
                <c:pt idx="418">
                  <c:v>7.2569444444444367E-2</c:v>
                </c:pt>
                <c:pt idx="419">
                  <c:v>7.2743055555555339E-2</c:v>
                </c:pt>
                <c:pt idx="420">
                  <c:v>7.2916666666666574E-2</c:v>
                </c:pt>
                <c:pt idx="421">
                  <c:v>7.3090277777777574E-2</c:v>
                </c:pt>
                <c:pt idx="422">
                  <c:v>7.3263888888888767E-2</c:v>
                </c:pt>
                <c:pt idx="423">
                  <c:v>7.3437499999999906E-2</c:v>
                </c:pt>
                <c:pt idx="424">
                  <c:v>7.3611111111110933E-2</c:v>
                </c:pt>
                <c:pt idx="425">
                  <c:v>7.3784722222222113E-2</c:v>
                </c:pt>
                <c:pt idx="426">
                  <c:v>7.3958333333333223E-2</c:v>
                </c:pt>
                <c:pt idx="427">
                  <c:v>7.4131944444444348E-2</c:v>
                </c:pt>
                <c:pt idx="428">
                  <c:v>7.4305555555555333E-2</c:v>
                </c:pt>
                <c:pt idx="429">
                  <c:v>7.4479166666666444E-2</c:v>
                </c:pt>
                <c:pt idx="430">
                  <c:v>7.4652777777777554E-2</c:v>
                </c:pt>
                <c:pt idx="431">
                  <c:v>7.4826388888888817E-2</c:v>
                </c:pt>
                <c:pt idx="432">
                  <c:v>7.4999999999999914E-2</c:v>
                </c:pt>
                <c:pt idx="433">
                  <c:v>7.5173611111111011E-2</c:v>
                </c:pt>
                <c:pt idx="434">
                  <c:v>7.5347222222222107E-2</c:v>
                </c:pt>
                <c:pt idx="435">
                  <c:v>7.5520833333333134E-2</c:v>
                </c:pt>
                <c:pt idx="436">
                  <c:v>7.5694444444444384E-2</c:v>
                </c:pt>
                <c:pt idx="437">
                  <c:v>7.5868055555555411E-2</c:v>
                </c:pt>
                <c:pt idx="438">
                  <c:v>7.604166666666641E-2</c:v>
                </c:pt>
                <c:pt idx="439">
                  <c:v>7.6215277777777549E-2</c:v>
                </c:pt>
                <c:pt idx="440">
                  <c:v>7.638888888888877E-2</c:v>
                </c:pt>
                <c:pt idx="441">
                  <c:v>7.6562499999999922E-2</c:v>
                </c:pt>
                <c:pt idx="442">
                  <c:v>7.6736111111111005E-2</c:v>
                </c:pt>
                <c:pt idx="443">
                  <c:v>7.6909722222222004E-2</c:v>
                </c:pt>
                <c:pt idx="444">
                  <c:v>7.7083333333333295E-2</c:v>
                </c:pt>
                <c:pt idx="445">
                  <c:v>7.725694444444435E-2</c:v>
                </c:pt>
                <c:pt idx="446">
                  <c:v>7.7430555555555322E-2</c:v>
                </c:pt>
                <c:pt idx="447">
                  <c:v>7.7604166666666419E-2</c:v>
                </c:pt>
                <c:pt idx="448">
                  <c:v>7.7777777777777599E-2</c:v>
                </c:pt>
                <c:pt idx="449">
                  <c:v>7.7951388888888737E-2</c:v>
                </c:pt>
                <c:pt idx="450">
                  <c:v>7.8124999999999833E-2</c:v>
                </c:pt>
                <c:pt idx="451">
                  <c:v>7.8298611111111013E-2</c:v>
                </c:pt>
                <c:pt idx="452">
                  <c:v>7.847222222222211E-2</c:v>
                </c:pt>
                <c:pt idx="453">
                  <c:v>7.8645833333333109E-2</c:v>
                </c:pt>
                <c:pt idx="454">
                  <c:v>7.8819444444444373E-2</c:v>
                </c:pt>
                <c:pt idx="455">
                  <c:v>7.8993055555555414E-2</c:v>
                </c:pt>
                <c:pt idx="456">
                  <c:v>7.9166666666666566E-2</c:v>
                </c:pt>
                <c:pt idx="457">
                  <c:v>7.9340277777777538E-2</c:v>
                </c:pt>
                <c:pt idx="458">
                  <c:v>7.9513888888888815E-2</c:v>
                </c:pt>
                <c:pt idx="459">
                  <c:v>7.9687499999999911E-2</c:v>
                </c:pt>
                <c:pt idx="460">
                  <c:v>7.9861111111111008E-2</c:v>
                </c:pt>
                <c:pt idx="461">
                  <c:v>8.0034722222222229E-2</c:v>
                </c:pt>
                <c:pt idx="462">
                  <c:v>8.0208333333333243E-2</c:v>
                </c:pt>
                <c:pt idx="463">
                  <c:v>8.0381944444444201E-2</c:v>
                </c:pt>
                <c:pt idx="464">
                  <c:v>8.0555555555555589E-2</c:v>
                </c:pt>
                <c:pt idx="465">
                  <c:v>8.0729166666666713E-2</c:v>
                </c:pt>
                <c:pt idx="466">
                  <c:v>8.0902777777777532E-2</c:v>
                </c:pt>
                <c:pt idx="467">
                  <c:v>8.1076388888888726E-2</c:v>
                </c:pt>
                <c:pt idx="468">
                  <c:v>8.1249999999999767E-2</c:v>
                </c:pt>
                <c:pt idx="469">
                  <c:v>8.1423611111110697E-2</c:v>
                </c:pt>
                <c:pt idx="470">
                  <c:v>8.1597222222222252E-2</c:v>
                </c:pt>
                <c:pt idx="471">
                  <c:v>8.1770833333333251E-2</c:v>
                </c:pt>
                <c:pt idx="472">
                  <c:v>8.1944444444444264E-2</c:v>
                </c:pt>
                <c:pt idx="473">
                  <c:v>8.2118055555555264E-2</c:v>
                </c:pt>
                <c:pt idx="474">
                  <c:v>8.2291666666666555E-2</c:v>
                </c:pt>
                <c:pt idx="475">
                  <c:v>8.2465277777777513E-2</c:v>
                </c:pt>
                <c:pt idx="476">
                  <c:v>8.2638888888888748E-2</c:v>
                </c:pt>
                <c:pt idx="477">
                  <c:v>8.2812499999999747E-2</c:v>
                </c:pt>
                <c:pt idx="478">
                  <c:v>8.2986111111110678E-2</c:v>
                </c:pt>
                <c:pt idx="479">
                  <c:v>8.3159722222222232E-2</c:v>
                </c:pt>
                <c:pt idx="480">
                  <c:v>8.3333333333333218E-2</c:v>
                </c:pt>
                <c:pt idx="481">
                  <c:v>8.3506944444444495E-2</c:v>
                </c:pt>
                <c:pt idx="482">
                  <c:v>8.368055555555548E-2</c:v>
                </c:pt>
                <c:pt idx="483">
                  <c:v>8.3854166666666813E-2</c:v>
                </c:pt>
                <c:pt idx="484">
                  <c:v>8.402777777777766E-2</c:v>
                </c:pt>
                <c:pt idx="485">
                  <c:v>8.4201388888888742E-2</c:v>
                </c:pt>
                <c:pt idx="486">
                  <c:v>8.4375000000000006E-2</c:v>
                </c:pt>
                <c:pt idx="487">
                  <c:v>8.4548611111110852E-2</c:v>
                </c:pt>
                <c:pt idx="488">
                  <c:v>8.4722222222222213E-2</c:v>
                </c:pt>
                <c:pt idx="489">
                  <c:v>8.4895833333333323E-2</c:v>
                </c:pt>
                <c:pt idx="490">
                  <c:v>8.5069444444444225E-2</c:v>
                </c:pt>
                <c:pt idx="491">
                  <c:v>8.524305555555528E-2</c:v>
                </c:pt>
                <c:pt idx="492">
                  <c:v>8.5416666666666571E-2</c:v>
                </c:pt>
                <c:pt idx="493">
                  <c:v>8.5590277777777654E-2</c:v>
                </c:pt>
                <c:pt idx="494">
                  <c:v>8.5763888888888751E-2</c:v>
                </c:pt>
                <c:pt idx="495">
                  <c:v>8.5937500000000014E-2</c:v>
                </c:pt>
                <c:pt idx="496">
                  <c:v>8.6111111111110819E-2</c:v>
                </c:pt>
                <c:pt idx="497">
                  <c:v>8.6284722222222054E-2</c:v>
                </c:pt>
                <c:pt idx="498">
                  <c:v>8.6458333333333068E-2</c:v>
                </c:pt>
                <c:pt idx="499">
                  <c:v>8.6631944444444248E-2</c:v>
                </c:pt>
                <c:pt idx="500">
                  <c:v>8.6805555555555469E-2</c:v>
                </c:pt>
                <c:pt idx="501">
                  <c:v>8.6979166666666566E-2</c:v>
                </c:pt>
                <c:pt idx="502">
                  <c:v>8.7152777777777524E-2</c:v>
                </c:pt>
                <c:pt idx="503">
                  <c:v>8.7326388888888745E-2</c:v>
                </c:pt>
                <c:pt idx="504">
                  <c:v>8.7499999999999745E-2</c:v>
                </c:pt>
                <c:pt idx="505">
                  <c:v>8.7673611111110702E-2</c:v>
                </c:pt>
                <c:pt idx="506">
                  <c:v>8.7847222222221966E-2</c:v>
                </c:pt>
                <c:pt idx="507">
                  <c:v>8.8020833333333326E-2</c:v>
                </c:pt>
                <c:pt idx="508">
                  <c:v>8.8194444444444464E-2</c:v>
                </c:pt>
                <c:pt idx="509">
                  <c:v>8.8368055555555505E-2</c:v>
                </c:pt>
                <c:pt idx="510">
                  <c:v>8.8541666666666713E-2</c:v>
                </c:pt>
                <c:pt idx="511">
                  <c:v>8.8715277777777643E-2</c:v>
                </c:pt>
                <c:pt idx="512">
                  <c:v>8.8888888888888726E-2</c:v>
                </c:pt>
                <c:pt idx="513">
                  <c:v>8.9062500000000017E-2</c:v>
                </c:pt>
                <c:pt idx="514">
                  <c:v>8.9236111111110836E-2</c:v>
                </c:pt>
                <c:pt idx="515">
                  <c:v>8.9409722222221946E-2</c:v>
                </c:pt>
                <c:pt idx="516">
                  <c:v>8.9583333333333237E-2</c:v>
                </c:pt>
                <c:pt idx="517">
                  <c:v>8.9756944444444445E-2</c:v>
                </c:pt>
                <c:pt idx="518">
                  <c:v>8.9930555555555444E-2</c:v>
                </c:pt>
                <c:pt idx="519">
                  <c:v>9.0104166666666693E-2</c:v>
                </c:pt>
                <c:pt idx="520">
                  <c:v>9.0277777777777513E-2</c:v>
                </c:pt>
                <c:pt idx="521">
                  <c:v>9.0451388888888748E-2</c:v>
                </c:pt>
                <c:pt idx="522">
                  <c:v>9.0625000000000122E-2</c:v>
                </c:pt>
                <c:pt idx="523">
                  <c:v>9.0798611111110844E-2</c:v>
                </c:pt>
                <c:pt idx="524">
                  <c:v>9.0972222222221968E-2</c:v>
                </c:pt>
                <c:pt idx="525">
                  <c:v>9.1145833333333204E-2</c:v>
                </c:pt>
                <c:pt idx="526">
                  <c:v>9.1319444444444148E-2</c:v>
                </c:pt>
                <c:pt idx="527">
                  <c:v>9.1493055555555231E-2</c:v>
                </c:pt>
                <c:pt idx="528">
                  <c:v>9.1666666666666674E-2</c:v>
                </c:pt>
                <c:pt idx="529">
                  <c:v>9.1840277777777507E-2</c:v>
                </c:pt>
                <c:pt idx="530">
                  <c:v>9.2013888888888604E-2</c:v>
                </c:pt>
                <c:pt idx="531">
                  <c:v>9.2187499999999728E-2</c:v>
                </c:pt>
                <c:pt idx="532">
                  <c:v>9.2361111111110714E-2</c:v>
                </c:pt>
                <c:pt idx="533">
                  <c:v>9.2534722222222157E-2</c:v>
                </c:pt>
                <c:pt idx="534">
                  <c:v>9.2708333333333226E-2</c:v>
                </c:pt>
                <c:pt idx="535">
                  <c:v>9.2881944444444156E-2</c:v>
                </c:pt>
                <c:pt idx="536">
                  <c:v>9.3055555555555572E-2</c:v>
                </c:pt>
                <c:pt idx="537">
                  <c:v>9.322916666666671E-2</c:v>
                </c:pt>
                <c:pt idx="538">
                  <c:v>9.3402777777777501E-2</c:v>
                </c:pt>
                <c:pt idx="539">
                  <c:v>9.3576388888888862E-2</c:v>
                </c:pt>
                <c:pt idx="540">
                  <c:v>9.3750000000000014E-2</c:v>
                </c:pt>
                <c:pt idx="541">
                  <c:v>9.3923611111110847E-2</c:v>
                </c:pt>
                <c:pt idx="542">
                  <c:v>9.4097222222222193E-2</c:v>
                </c:pt>
                <c:pt idx="543">
                  <c:v>9.4270833333333068E-2</c:v>
                </c:pt>
                <c:pt idx="544">
                  <c:v>9.4444444444444248E-2</c:v>
                </c:pt>
                <c:pt idx="545">
                  <c:v>9.46180555555554E-2</c:v>
                </c:pt>
                <c:pt idx="546">
                  <c:v>9.4791666666666691E-2</c:v>
                </c:pt>
                <c:pt idx="547">
                  <c:v>9.4965277777777662E-2</c:v>
                </c:pt>
                <c:pt idx="548">
                  <c:v>9.5138888888888717E-2</c:v>
                </c:pt>
                <c:pt idx="549">
                  <c:v>9.5312499999999842E-2</c:v>
                </c:pt>
                <c:pt idx="550">
                  <c:v>9.5486111111110702E-2</c:v>
                </c:pt>
                <c:pt idx="551">
                  <c:v>9.5659722222222174E-2</c:v>
                </c:pt>
                <c:pt idx="552">
                  <c:v>9.5833333333333201E-2</c:v>
                </c:pt>
                <c:pt idx="553">
                  <c:v>9.6006944444444228E-2</c:v>
                </c:pt>
                <c:pt idx="554">
                  <c:v>9.6180555555555214E-2</c:v>
                </c:pt>
                <c:pt idx="555">
                  <c:v>9.6354166666666657E-2</c:v>
                </c:pt>
                <c:pt idx="556">
                  <c:v>9.6527777777777615E-2</c:v>
                </c:pt>
                <c:pt idx="557">
                  <c:v>9.6701388888888754E-2</c:v>
                </c:pt>
                <c:pt idx="558">
                  <c:v>9.6875000000000017E-2</c:v>
                </c:pt>
                <c:pt idx="559">
                  <c:v>9.7048611111110669E-2</c:v>
                </c:pt>
                <c:pt idx="560">
                  <c:v>9.7222222222221946E-2</c:v>
                </c:pt>
                <c:pt idx="561">
                  <c:v>9.7395833333333182E-2</c:v>
                </c:pt>
                <c:pt idx="562">
                  <c:v>9.7569444444444264E-2</c:v>
                </c:pt>
                <c:pt idx="563">
                  <c:v>9.774305555555525E-2</c:v>
                </c:pt>
                <c:pt idx="564">
                  <c:v>9.7916666666666555E-2</c:v>
                </c:pt>
                <c:pt idx="565">
                  <c:v>9.8090277777777568E-2</c:v>
                </c:pt>
                <c:pt idx="566">
                  <c:v>9.8263888888888748E-2</c:v>
                </c:pt>
                <c:pt idx="567">
                  <c:v>9.8437499999999997E-2</c:v>
                </c:pt>
                <c:pt idx="568">
                  <c:v>9.8611111111110802E-2</c:v>
                </c:pt>
                <c:pt idx="569">
                  <c:v>9.8784722222222204E-2</c:v>
                </c:pt>
                <c:pt idx="570">
                  <c:v>9.8958333333333301E-2</c:v>
                </c:pt>
                <c:pt idx="571">
                  <c:v>9.91319444444443E-2</c:v>
                </c:pt>
                <c:pt idx="572">
                  <c:v>9.9305555555555383E-2</c:v>
                </c:pt>
                <c:pt idx="573">
                  <c:v>9.9479166666666549E-2</c:v>
                </c:pt>
                <c:pt idx="574">
                  <c:v>9.9652777777777604E-2</c:v>
                </c:pt>
                <c:pt idx="575">
                  <c:v>9.9826388888888853E-2</c:v>
                </c:pt>
                <c:pt idx="576">
                  <c:v>0.10000000000000002</c:v>
                </c:pt>
                <c:pt idx="577">
                  <c:v>0.10017361111111098</c:v>
                </c:pt>
                <c:pt idx="578">
                  <c:v>0.10034722222222192</c:v>
                </c:pt>
                <c:pt idx="579">
                  <c:v>0.10052083333333302</c:v>
                </c:pt>
                <c:pt idx="580">
                  <c:v>0.10069444444444424</c:v>
                </c:pt>
                <c:pt idx="581">
                  <c:v>0.10086805555555524</c:v>
                </c:pt>
                <c:pt idx="582">
                  <c:v>0.10104166666666636</c:v>
                </c:pt>
                <c:pt idx="583">
                  <c:v>0.10121527777777757</c:v>
                </c:pt>
                <c:pt idx="584">
                  <c:v>0.10138888888888846</c:v>
                </c:pt>
                <c:pt idx="585">
                  <c:v>0.10156249999999968</c:v>
                </c:pt>
                <c:pt idx="586">
                  <c:v>0.10173611111111103</c:v>
                </c:pt>
                <c:pt idx="587">
                  <c:v>0.10190972222222201</c:v>
                </c:pt>
                <c:pt idx="588">
                  <c:v>0.10208333333333301</c:v>
                </c:pt>
                <c:pt idx="589">
                  <c:v>0.10225694444444412</c:v>
                </c:pt>
                <c:pt idx="590">
                  <c:v>0.10243055555555523</c:v>
                </c:pt>
                <c:pt idx="591">
                  <c:v>0.10260416666666645</c:v>
                </c:pt>
                <c:pt idx="592">
                  <c:v>0.10277777777777752</c:v>
                </c:pt>
                <c:pt idx="593">
                  <c:v>0.10295138888888855</c:v>
                </c:pt>
                <c:pt idx="594">
                  <c:v>0.10312499999999969</c:v>
                </c:pt>
                <c:pt idx="595">
                  <c:v>0.10329861111111099</c:v>
                </c:pt>
                <c:pt idx="596">
                  <c:v>0.10347222222222208</c:v>
                </c:pt>
                <c:pt idx="597">
                  <c:v>0.10364583333333302</c:v>
                </c:pt>
                <c:pt idx="598">
                  <c:v>0.10381944444444408</c:v>
                </c:pt>
                <c:pt idx="599">
                  <c:v>0.10399305555555537</c:v>
                </c:pt>
                <c:pt idx="600">
                  <c:v>0.10416666666666652</c:v>
                </c:pt>
                <c:pt idx="601">
                  <c:v>0.10434027777777746</c:v>
                </c:pt>
                <c:pt idx="602">
                  <c:v>0.10451388888888856</c:v>
                </c:pt>
                <c:pt idx="603">
                  <c:v>0.10468749999999956</c:v>
                </c:pt>
                <c:pt idx="604">
                  <c:v>0.10486111111111079</c:v>
                </c:pt>
                <c:pt idx="605">
                  <c:v>0.10503472222222213</c:v>
                </c:pt>
                <c:pt idx="606">
                  <c:v>0.105208333333333</c:v>
                </c:pt>
                <c:pt idx="607">
                  <c:v>0.10538194444444411</c:v>
                </c:pt>
                <c:pt idx="608">
                  <c:v>0.10555555555555522</c:v>
                </c:pt>
                <c:pt idx="609">
                  <c:v>0.10572916666666646</c:v>
                </c:pt>
                <c:pt idx="610">
                  <c:v>0.10590277777777755</c:v>
                </c:pt>
                <c:pt idx="611">
                  <c:v>0.10607638888888862</c:v>
                </c:pt>
                <c:pt idx="612">
                  <c:v>0.10624999999999965</c:v>
                </c:pt>
                <c:pt idx="613">
                  <c:v>0.10642361111111097</c:v>
                </c:pt>
                <c:pt idx="614">
                  <c:v>0.10659722222222209</c:v>
                </c:pt>
                <c:pt idx="615">
                  <c:v>0.10677083333333302</c:v>
                </c:pt>
                <c:pt idx="616">
                  <c:v>0.10694444444444412</c:v>
                </c:pt>
                <c:pt idx="617">
                  <c:v>0.10711805555555522</c:v>
                </c:pt>
                <c:pt idx="618">
                  <c:v>0.10729166666666654</c:v>
                </c:pt>
                <c:pt idx="619">
                  <c:v>0.10746527777777762</c:v>
                </c:pt>
                <c:pt idx="620">
                  <c:v>0.10763888888888856</c:v>
                </c:pt>
                <c:pt idx="621">
                  <c:v>0.10781249999999958</c:v>
                </c:pt>
                <c:pt idx="622">
                  <c:v>0.10798611111111094</c:v>
                </c:pt>
                <c:pt idx="623">
                  <c:v>0.10815972222222205</c:v>
                </c:pt>
                <c:pt idx="624">
                  <c:v>0.10833333333333299</c:v>
                </c:pt>
                <c:pt idx="625">
                  <c:v>0.10850694444444421</c:v>
                </c:pt>
                <c:pt idx="626">
                  <c:v>0.10868055555555522</c:v>
                </c:pt>
                <c:pt idx="627">
                  <c:v>0.10885416666666632</c:v>
                </c:pt>
                <c:pt idx="628">
                  <c:v>0.10902777777777756</c:v>
                </c:pt>
                <c:pt idx="629">
                  <c:v>0.10920138888888865</c:v>
                </c:pt>
                <c:pt idx="630">
                  <c:v>0.10937499999999965</c:v>
                </c:pt>
                <c:pt idx="631">
                  <c:v>0.10954861111111076</c:v>
                </c:pt>
                <c:pt idx="632">
                  <c:v>0.10972222222222219</c:v>
                </c:pt>
                <c:pt idx="633">
                  <c:v>0.1098958333333331</c:v>
                </c:pt>
                <c:pt idx="634">
                  <c:v>0.11006944444444412</c:v>
                </c:pt>
                <c:pt idx="635">
                  <c:v>0.11024305555555534</c:v>
                </c:pt>
                <c:pt idx="636">
                  <c:v>0.1104166666666664</c:v>
                </c:pt>
                <c:pt idx="637">
                  <c:v>0.11059027777777761</c:v>
                </c:pt>
                <c:pt idx="638">
                  <c:v>0.11076388888888868</c:v>
                </c:pt>
                <c:pt idx="639">
                  <c:v>0.11093749999999958</c:v>
                </c:pt>
                <c:pt idx="640">
                  <c:v>0.11111111111111091</c:v>
                </c:pt>
                <c:pt idx="641">
                  <c:v>0.11128472222222213</c:v>
                </c:pt>
                <c:pt idx="642">
                  <c:v>0.11145833333333295</c:v>
                </c:pt>
                <c:pt idx="643">
                  <c:v>0.11163194444444417</c:v>
                </c:pt>
                <c:pt idx="644">
                  <c:v>0.11180555555555528</c:v>
                </c:pt>
                <c:pt idx="645">
                  <c:v>0.11197916666666632</c:v>
                </c:pt>
                <c:pt idx="646">
                  <c:v>0.11215277777777753</c:v>
                </c:pt>
                <c:pt idx="647">
                  <c:v>0.11232638888888863</c:v>
                </c:pt>
                <c:pt idx="648">
                  <c:v>0.11249999999999961</c:v>
                </c:pt>
                <c:pt idx="649">
                  <c:v>0.112673611111111</c:v>
                </c:pt>
                <c:pt idx="650">
                  <c:v>0.11284722222222197</c:v>
                </c:pt>
                <c:pt idx="651">
                  <c:v>0.11302083333333306</c:v>
                </c:pt>
                <c:pt idx="652">
                  <c:v>0.11319444444444424</c:v>
                </c:pt>
                <c:pt idx="653">
                  <c:v>0.11336805555555519</c:v>
                </c:pt>
                <c:pt idx="654">
                  <c:v>0.1135416666666664</c:v>
                </c:pt>
                <c:pt idx="655">
                  <c:v>0.11371527777777761</c:v>
                </c:pt>
                <c:pt idx="656">
                  <c:v>0.1138888888888885</c:v>
                </c:pt>
                <c:pt idx="657">
                  <c:v>0.11406249999999966</c:v>
                </c:pt>
                <c:pt idx="658">
                  <c:v>0.11423611111111104</c:v>
                </c:pt>
                <c:pt idx="659">
                  <c:v>0.11440972222222204</c:v>
                </c:pt>
                <c:pt idx="660">
                  <c:v>0.11458333333333302</c:v>
                </c:pt>
                <c:pt idx="661">
                  <c:v>0.11475694444444422</c:v>
                </c:pt>
                <c:pt idx="662">
                  <c:v>0.11493055555555527</c:v>
                </c:pt>
                <c:pt idx="663">
                  <c:v>0.11510416666666648</c:v>
                </c:pt>
                <c:pt idx="664">
                  <c:v>0.11527777777777755</c:v>
                </c:pt>
                <c:pt idx="665">
                  <c:v>0.11545138888888852</c:v>
                </c:pt>
                <c:pt idx="666">
                  <c:v>0.11562499999999971</c:v>
                </c:pt>
                <c:pt idx="667">
                  <c:v>0.11579861111111102</c:v>
                </c:pt>
                <c:pt idx="668">
                  <c:v>0.11597222222222209</c:v>
                </c:pt>
                <c:pt idx="669">
                  <c:v>0.11614583333333307</c:v>
                </c:pt>
                <c:pt idx="670">
                  <c:v>0.11631944444444406</c:v>
                </c:pt>
                <c:pt idx="671">
                  <c:v>0.11649305555555538</c:v>
                </c:pt>
                <c:pt idx="672">
                  <c:v>0.1166666666666665</c:v>
                </c:pt>
                <c:pt idx="673">
                  <c:v>0.1168402777777775</c:v>
                </c:pt>
                <c:pt idx="674">
                  <c:v>0.1170138888888886</c:v>
                </c:pt>
                <c:pt idx="675">
                  <c:v>0.1171874999999996</c:v>
                </c:pt>
                <c:pt idx="676">
                  <c:v>0.11736111111111094</c:v>
                </c:pt>
                <c:pt idx="677">
                  <c:v>0.11753472222222215</c:v>
                </c:pt>
                <c:pt idx="678">
                  <c:v>0.11770833333333304</c:v>
                </c:pt>
                <c:pt idx="679">
                  <c:v>0.11788194444444412</c:v>
                </c:pt>
                <c:pt idx="680">
                  <c:v>0.1180555555555553</c:v>
                </c:pt>
                <c:pt idx="681">
                  <c:v>0.11822916666666647</c:v>
                </c:pt>
                <c:pt idx="682">
                  <c:v>0.11840277777777758</c:v>
                </c:pt>
                <c:pt idx="683">
                  <c:v>0.11857638888888865</c:v>
                </c:pt>
                <c:pt idx="684">
                  <c:v>0.11874999999999962</c:v>
                </c:pt>
                <c:pt idx="685">
                  <c:v>0.11892361111111098</c:v>
                </c:pt>
                <c:pt idx="686">
                  <c:v>0.11909722222222212</c:v>
                </c:pt>
                <c:pt idx="687">
                  <c:v>0.1192708333333331</c:v>
                </c:pt>
                <c:pt idx="688">
                  <c:v>0.11944444444444416</c:v>
                </c:pt>
                <c:pt idx="689">
                  <c:v>0.11961805555555526</c:v>
                </c:pt>
                <c:pt idx="690">
                  <c:v>0.11979166666666653</c:v>
                </c:pt>
                <c:pt idx="691">
                  <c:v>0.1199652777777776</c:v>
                </c:pt>
                <c:pt idx="692">
                  <c:v>0.1201388888888885</c:v>
                </c:pt>
                <c:pt idx="693">
                  <c:v>0.1203124999999995</c:v>
                </c:pt>
                <c:pt idx="694">
                  <c:v>0.12048611111111072</c:v>
                </c:pt>
                <c:pt idx="695">
                  <c:v>0.12065972222222199</c:v>
                </c:pt>
                <c:pt idx="696">
                  <c:v>0.12083333333333296</c:v>
                </c:pt>
                <c:pt idx="697">
                  <c:v>0.12100694444444417</c:v>
                </c:pt>
                <c:pt idx="698">
                  <c:v>0.12118055555555519</c:v>
                </c:pt>
                <c:pt idx="699">
                  <c:v>0.12135416666666628</c:v>
                </c:pt>
                <c:pt idx="700">
                  <c:v>0.1215277777777775</c:v>
                </c:pt>
                <c:pt idx="701">
                  <c:v>0.12170138888888861</c:v>
                </c:pt>
                <c:pt idx="702">
                  <c:v>0.12187499999999961</c:v>
                </c:pt>
                <c:pt idx="703">
                  <c:v>0.12204861111111072</c:v>
                </c:pt>
                <c:pt idx="704">
                  <c:v>0.12222222222222215</c:v>
                </c:pt>
                <c:pt idx="705">
                  <c:v>0.12239583333333302</c:v>
                </c:pt>
                <c:pt idx="706">
                  <c:v>0.12256944444444406</c:v>
                </c:pt>
                <c:pt idx="707">
                  <c:v>0.12274305555555527</c:v>
                </c:pt>
                <c:pt idx="708">
                  <c:v>0.12291666666666627</c:v>
                </c:pt>
                <c:pt idx="709">
                  <c:v>0.12309027777777758</c:v>
                </c:pt>
                <c:pt idx="710">
                  <c:v>0.12326388888888865</c:v>
                </c:pt>
                <c:pt idx="711">
                  <c:v>0.12343749999999958</c:v>
                </c:pt>
                <c:pt idx="712">
                  <c:v>0.12361111111111084</c:v>
                </c:pt>
                <c:pt idx="713">
                  <c:v>0.12378472222222209</c:v>
                </c:pt>
                <c:pt idx="714">
                  <c:v>0.12395833333333291</c:v>
                </c:pt>
                <c:pt idx="715">
                  <c:v>0.12413194444444417</c:v>
                </c:pt>
                <c:pt idx="716">
                  <c:v>0.12430555555555522</c:v>
                </c:pt>
                <c:pt idx="717">
                  <c:v>0.12447916666666627</c:v>
                </c:pt>
                <c:pt idx="718">
                  <c:v>0.12465277777777752</c:v>
                </c:pt>
                <c:pt idx="719">
                  <c:v>0.1248263888888886</c:v>
                </c:pt>
                <c:pt idx="720">
                  <c:v>0.1249999999999996</c:v>
                </c:pt>
                <c:pt idx="721">
                  <c:v>0.12517361111111067</c:v>
                </c:pt>
                <c:pt idx="722">
                  <c:v>0.12534722222222194</c:v>
                </c:pt>
                <c:pt idx="723">
                  <c:v>0.12552083333333292</c:v>
                </c:pt>
                <c:pt idx="724">
                  <c:v>0.12569444444444428</c:v>
                </c:pt>
                <c:pt idx="725">
                  <c:v>0.12586805555555516</c:v>
                </c:pt>
                <c:pt idx="726">
                  <c:v>0.12604166666666627</c:v>
                </c:pt>
                <c:pt idx="727">
                  <c:v>0.12621527777777741</c:v>
                </c:pt>
                <c:pt idx="728">
                  <c:v>0.1263888888888885</c:v>
                </c:pt>
                <c:pt idx="729">
                  <c:v>0.12656249999999974</c:v>
                </c:pt>
                <c:pt idx="730">
                  <c:v>0.12673611111111074</c:v>
                </c:pt>
                <c:pt idx="731">
                  <c:v>0.12690972222222191</c:v>
                </c:pt>
                <c:pt idx="732">
                  <c:v>0.12708333333333294</c:v>
                </c:pt>
                <c:pt idx="733">
                  <c:v>0.12725694444444421</c:v>
                </c:pt>
                <c:pt idx="734">
                  <c:v>0.12743055555555516</c:v>
                </c:pt>
                <c:pt idx="735">
                  <c:v>0.12760416666666627</c:v>
                </c:pt>
                <c:pt idx="736">
                  <c:v>0.12777777777777738</c:v>
                </c:pt>
                <c:pt idx="737">
                  <c:v>0.12795138888888849</c:v>
                </c:pt>
                <c:pt idx="738">
                  <c:v>0.1281249999999996</c:v>
                </c:pt>
                <c:pt idx="739">
                  <c:v>0.12829861111111071</c:v>
                </c:pt>
                <c:pt idx="740">
                  <c:v>0.1284722222222219</c:v>
                </c:pt>
                <c:pt idx="741">
                  <c:v>0.12864583333333293</c:v>
                </c:pt>
                <c:pt idx="742">
                  <c:v>0.12881944444444438</c:v>
                </c:pt>
                <c:pt idx="743">
                  <c:v>0.12899305555555521</c:v>
                </c:pt>
                <c:pt idx="744">
                  <c:v>0.12916666666666618</c:v>
                </c:pt>
                <c:pt idx="745">
                  <c:v>0.1293402777777774</c:v>
                </c:pt>
                <c:pt idx="746">
                  <c:v>0.12951388888888848</c:v>
                </c:pt>
                <c:pt idx="747">
                  <c:v>0.12968749999999959</c:v>
                </c:pt>
                <c:pt idx="748">
                  <c:v>0.12986111111111071</c:v>
                </c:pt>
                <c:pt idx="749">
                  <c:v>0.13003472222222184</c:v>
                </c:pt>
                <c:pt idx="750">
                  <c:v>0.13020833333333323</c:v>
                </c:pt>
                <c:pt idx="751">
                  <c:v>0.13038194444444404</c:v>
                </c:pt>
                <c:pt idx="752">
                  <c:v>0.13055555555555515</c:v>
                </c:pt>
                <c:pt idx="753">
                  <c:v>0.13072916666666626</c:v>
                </c:pt>
                <c:pt idx="754">
                  <c:v>0.1309027777777774</c:v>
                </c:pt>
                <c:pt idx="755">
                  <c:v>0.13107638888888848</c:v>
                </c:pt>
                <c:pt idx="756">
                  <c:v>0.13124999999999987</c:v>
                </c:pt>
                <c:pt idx="757">
                  <c:v>0.1314236111111107</c:v>
                </c:pt>
                <c:pt idx="758">
                  <c:v>0.13159722222222206</c:v>
                </c:pt>
                <c:pt idx="759">
                  <c:v>0.13177083333333292</c:v>
                </c:pt>
                <c:pt idx="760">
                  <c:v>0.13194444444444448</c:v>
                </c:pt>
                <c:pt idx="761">
                  <c:v>0.13211805555555514</c:v>
                </c:pt>
                <c:pt idx="762">
                  <c:v>0.13229166666666625</c:v>
                </c:pt>
                <c:pt idx="763">
                  <c:v>0.13246527777777758</c:v>
                </c:pt>
                <c:pt idx="764">
                  <c:v>0.13263888888888847</c:v>
                </c:pt>
                <c:pt idx="765">
                  <c:v>0.13281249999999983</c:v>
                </c:pt>
                <c:pt idx="766">
                  <c:v>0.13298611111111092</c:v>
                </c:pt>
                <c:pt idx="767">
                  <c:v>0.1331597222222218</c:v>
                </c:pt>
                <c:pt idx="768">
                  <c:v>0.13333333333333294</c:v>
                </c:pt>
                <c:pt idx="769">
                  <c:v>0.13350694444444425</c:v>
                </c:pt>
                <c:pt idx="770">
                  <c:v>0.13368055555555489</c:v>
                </c:pt>
                <c:pt idx="771">
                  <c:v>0.13385416666666625</c:v>
                </c:pt>
                <c:pt idx="772">
                  <c:v>0.13402777777777736</c:v>
                </c:pt>
                <c:pt idx="773">
                  <c:v>0.13420138888888869</c:v>
                </c:pt>
                <c:pt idx="774">
                  <c:v>0.13437499999999958</c:v>
                </c:pt>
                <c:pt idx="775">
                  <c:v>0.13454861111111074</c:v>
                </c:pt>
                <c:pt idx="776">
                  <c:v>0.13472222222222191</c:v>
                </c:pt>
                <c:pt idx="777">
                  <c:v>0.13489583333333291</c:v>
                </c:pt>
                <c:pt idx="778">
                  <c:v>0.13506944444444444</c:v>
                </c:pt>
                <c:pt idx="779">
                  <c:v>0.13524305555555521</c:v>
                </c:pt>
                <c:pt idx="780">
                  <c:v>0.13541666666666624</c:v>
                </c:pt>
                <c:pt idx="781">
                  <c:v>0.13559027777777741</c:v>
                </c:pt>
                <c:pt idx="782">
                  <c:v>0.13576388888888846</c:v>
                </c:pt>
                <c:pt idx="783">
                  <c:v>0.13593749999999996</c:v>
                </c:pt>
                <c:pt idx="784">
                  <c:v>0.13611111111111071</c:v>
                </c:pt>
                <c:pt idx="785">
                  <c:v>0.13628472222222179</c:v>
                </c:pt>
                <c:pt idx="786">
                  <c:v>0.13645833333333324</c:v>
                </c:pt>
                <c:pt idx="787">
                  <c:v>0.13663194444444401</c:v>
                </c:pt>
                <c:pt idx="788">
                  <c:v>0.13680555555555513</c:v>
                </c:pt>
                <c:pt idx="789">
                  <c:v>0.13697916666666624</c:v>
                </c:pt>
                <c:pt idx="790">
                  <c:v>0.13715277777777735</c:v>
                </c:pt>
                <c:pt idx="791">
                  <c:v>0.13732638888888846</c:v>
                </c:pt>
                <c:pt idx="792">
                  <c:v>0.13749999999999993</c:v>
                </c:pt>
                <c:pt idx="793">
                  <c:v>0.13767361111111068</c:v>
                </c:pt>
                <c:pt idx="794">
                  <c:v>0.13784722222222207</c:v>
                </c:pt>
                <c:pt idx="795">
                  <c:v>0.1380208333333329</c:v>
                </c:pt>
                <c:pt idx="796">
                  <c:v>0.13819444444444429</c:v>
                </c:pt>
                <c:pt idx="797">
                  <c:v>0.1383680555555552</c:v>
                </c:pt>
                <c:pt idx="798">
                  <c:v>0.13854166666666623</c:v>
                </c:pt>
                <c:pt idx="799">
                  <c:v>0.13871527777777759</c:v>
                </c:pt>
                <c:pt idx="800">
                  <c:v>0.13888888888888845</c:v>
                </c:pt>
                <c:pt idx="801">
                  <c:v>0.13906249999999984</c:v>
                </c:pt>
                <c:pt idx="802">
                  <c:v>0.13923611111111095</c:v>
                </c:pt>
                <c:pt idx="803">
                  <c:v>0.13940972222222203</c:v>
                </c:pt>
                <c:pt idx="804">
                  <c:v>0.13958333333333311</c:v>
                </c:pt>
                <c:pt idx="805">
                  <c:v>0.13975694444444425</c:v>
                </c:pt>
                <c:pt idx="806">
                  <c:v>0.13993055555555511</c:v>
                </c:pt>
                <c:pt idx="807">
                  <c:v>0.14010416666666622</c:v>
                </c:pt>
                <c:pt idx="808">
                  <c:v>0.14027777777777733</c:v>
                </c:pt>
                <c:pt idx="809">
                  <c:v>0.14045138888888867</c:v>
                </c:pt>
                <c:pt idx="810">
                  <c:v>0.14062499999999956</c:v>
                </c:pt>
                <c:pt idx="811">
                  <c:v>0.14079861111111092</c:v>
                </c:pt>
                <c:pt idx="812">
                  <c:v>0.14097222222222194</c:v>
                </c:pt>
                <c:pt idx="813">
                  <c:v>0.14114583333333294</c:v>
                </c:pt>
                <c:pt idx="814">
                  <c:v>0.14131944444444444</c:v>
                </c:pt>
                <c:pt idx="815">
                  <c:v>0.14149305555555533</c:v>
                </c:pt>
                <c:pt idx="816">
                  <c:v>0.14166666666666622</c:v>
                </c:pt>
                <c:pt idx="817">
                  <c:v>0.14184027777777741</c:v>
                </c:pt>
                <c:pt idx="818">
                  <c:v>0.14201388888888844</c:v>
                </c:pt>
                <c:pt idx="819">
                  <c:v>0.14218749999999974</c:v>
                </c:pt>
                <c:pt idx="820">
                  <c:v>0.14236111111111074</c:v>
                </c:pt>
                <c:pt idx="821">
                  <c:v>0.14253472222222191</c:v>
                </c:pt>
                <c:pt idx="822">
                  <c:v>0.14270833333333327</c:v>
                </c:pt>
                <c:pt idx="823">
                  <c:v>0.14288194444444399</c:v>
                </c:pt>
                <c:pt idx="824">
                  <c:v>0.1430555555555551</c:v>
                </c:pt>
                <c:pt idx="825">
                  <c:v>0.14322916666666621</c:v>
                </c:pt>
                <c:pt idx="826">
                  <c:v>0.14340277777777741</c:v>
                </c:pt>
                <c:pt idx="827">
                  <c:v>0.14357638888888843</c:v>
                </c:pt>
                <c:pt idx="828">
                  <c:v>0.14374999999999993</c:v>
                </c:pt>
                <c:pt idx="829">
                  <c:v>0.14392361111111071</c:v>
                </c:pt>
                <c:pt idx="830">
                  <c:v>0.14409722222222213</c:v>
                </c:pt>
                <c:pt idx="831">
                  <c:v>0.1442708333333329</c:v>
                </c:pt>
                <c:pt idx="832">
                  <c:v>0.14444444444444451</c:v>
                </c:pt>
                <c:pt idx="833">
                  <c:v>0.14461805555555521</c:v>
                </c:pt>
                <c:pt idx="834">
                  <c:v>0.14479166666666621</c:v>
                </c:pt>
                <c:pt idx="835">
                  <c:v>0.14496527777777762</c:v>
                </c:pt>
                <c:pt idx="836">
                  <c:v>0.14513888888888843</c:v>
                </c:pt>
                <c:pt idx="837">
                  <c:v>0.14531249999999987</c:v>
                </c:pt>
                <c:pt idx="838">
                  <c:v>0.14548611111111096</c:v>
                </c:pt>
                <c:pt idx="839">
                  <c:v>0.14565972222222176</c:v>
                </c:pt>
                <c:pt idx="840">
                  <c:v>0.14583333333333318</c:v>
                </c:pt>
                <c:pt idx="841">
                  <c:v>0.14600694444444426</c:v>
                </c:pt>
                <c:pt idx="842">
                  <c:v>0.14618055555555487</c:v>
                </c:pt>
                <c:pt idx="843">
                  <c:v>0.1463541666666662</c:v>
                </c:pt>
                <c:pt idx="844">
                  <c:v>0.14652777777777731</c:v>
                </c:pt>
                <c:pt idx="845">
                  <c:v>0.14670138888888867</c:v>
                </c:pt>
                <c:pt idx="846">
                  <c:v>0.14687499999999953</c:v>
                </c:pt>
                <c:pt idx="847">
                  <c:v>0.14704861111111092</c:v>
                </c:pt>
                <c:pt idx="848">
                  <c:v>0.147222222222222</c:v>
                </c:pt>
                <c:pt idx="849">
                  <c:v>0.14739583333333311</c:v>
                </c:pt>
                <c:pt idx="850">
                  <c:v>0.14756944444444442</c:v>
                </c:pt>
                <c:pt idx="851">
                  <c:v>0.14774305555555534</c:v>
                </c:pt>
                <c:pt idx="852">
                  <c:v>0.14791666666666642</c:v>
                </c:pt>
                <c:pt idx="853">
                  <c:v>0.14809027777777753</c:v>
                </c:pt>
                <c:pt idx="854">
                  <c:v>0.14826388888888864</c:v>
                </c:pt>
                <c:pt idx="855">
                  <c:v>0.14843749999999997</c:v>
                </c:pt>
                <c:pt idx="856">
                  <c:v>0.14861111111111089</c:v>
                </c:pt>
                <c:pt idx="857">
                  <c:v>0.14878472222222194</c:v>
                </c:pt>
                <c:pt idx="858">
                  <c:v>0.1489583333333333</c:v>
                </c:pt>
                <c:pt idx="859">
                  <c:v>0.14913194444444419</c:v>
                </c:pt>
                <c:pt idx="860">
                  <c:v>0.14930555555555508</c:v>
                </c:pt>
                <c:pt idx="861">
                  <c:v>0.14947916666666641</c:v>
                </c:pt>
                <c:pt idx="862">
                  <c:v>0.1496527777777773</c:v>
                </c:pt>
                <c:pt idx="863">
                  <c:v>0.14982638888888841</c:v>
                </c:pt>
                <c:pt idx="864">
                  <c:v>0.14999999999999994</c:v>
                </c:pt>
                <c:pt idx="865">
                  <c:v>0.15017361111111063</c:v>
                </c:pt>
                <c:pt idx="866">
                  <c:v>0.15034722222222213</c:v>
                </c:pt>
                <c:pt idx="867">
                  <c:v>0.15052083333333291</c:v>
                </c:pt>
                <c:pt idx="868">
                  <c:v>0.15069444444444433</c:v>
                </c:pt>
                <c:pt idx="869">
                  <c:v>0.15086805555555521</c:v>
                </c:pt>
                <c:pt idx="870">
                  <c:v>0.15104166666666621</c:v>
                </c:pt>
                <c:pt idx="871">
                  <c:v>0.15121527777777763</c:v>
                </c:pt>
                <c:pt idx="872">
                  <c:v>0.15138888888888841</c:v>
                </c:pt>
                <c:pt idx="873">
                  <c:v>0.15156249999999993</c:v>
                </c:pt>
                <c:pt idx="874">
                  <c:v>0.15173611111111099</c:v>
                </c:pt>
                <c:pt idx="875">
                  <c:v>0.15190972222222207</c:v>
                </c:pt>
                <c:pt idx="876">
                  <c:v>0.15208333333333318</c:v>
                </c:pt>
                <c:pt idx="877">
                  <c:v>0.15225694444444426</c:v>
                </c:pt>
                <c:pt idx="878">
                  <c:v>0.15243055555555521</c:v>
                </c:pt>
                <c:pt idx="879">
                  <c:v>0.15260416666666621</c:v>
                </c:pt>
                <c:pt idx="880">
                  <c:v>0.15277777777777729</c:v>
                </c:pt>
                <c:pt idx="881">
                  <c:v>0.15295138888888868</c:v>
                </c:pt>
                <c:pt idx="882">
                  <c:v>0.15312499999999951</c:v>
                </c:pt>
                <c:pt idx="883">
                  <c:v>0.15329861111111096</c:v>
                </c:pt>
                <c:pt idx="884">
                  <c:v>0.15347222222222201</c:v>
                </c:pt>
                <c:pt idx="885">
                  <c:v>0.15364583333333312</c:v>
                </c:pt>
                <c:pt idx="886">
                  <c:v>0.15381944444444445</c:v>
                </c:pt>
                <c:pt idx="887">
                  <c:v>0.15399305555555534</c:v>
                </c:pt>
                <c:pt idx="888">
                  <c:v>0.1541666666666662</c:v>
                </c:pt>
                <c:pt idx="889">
                  <c:v>0.15434027777777753</c:v>
                </c:pt>
                <c:pt idx="890">
                  <c:v>0.15451388888888862</c:v>
                </c:pt>
                <c:pt idx="891">
                  <c:v>0.15468749999999978</c:v>
                </c:pt>
                <c:pt idx="892">
                  <c:v>0.15486111111111092</c:v>
                </c:pt>
                <c:pt idx="893">
                  <c:v>0.15503472222222198</c:v>
                </c:pt>
                <c:pt idx="894">
                  <c:v>0.15520833333333331</c:v>
                </c:pt>
                <c:pt idx="895">
                  <c:v>0.15538194444444417</c:v>
                </c:pt>
                <c:pt idx="896">
                  <c:v>0.15555555555555506</c:v>
                </c:pt>
                <c:pt idx="897">
                  <c:v>0.15572916666666642</c:v>
                </c:pt>
                <c:pt idx="898">
                  <c:v>0.1559027777777775</c:v>
                </c:pt>
                <c:pt idx="899">
                  <c:v>0.15607638888888861</c:v>
                </c:pt>
                <c:pt idx="900">
                  <c:v>0.15624999999999997</c:v>
                </c:pt>
                <c:pt idx="901">
                  <c:v>0.15642361111111086</c:v>
                </c:pt>
                <c:pt idx="902">
                  <c:v>0.15659722222222214</c:v>
                </c:pt>
                <c:pt idx="903">
                  <c:v>0.15677083333333294</c:v>
                </c:pt>
                <c:pt idx="904">
                  <c:v>0.15694444444444455</c:v>
                </c:pt>
                <c:pt idx="905">
                  <c:v>0.15711805555555527</c:v>
                </c:pt>
                <c:pt idx="906">
                  <c:v>0.15729166666666639</c:v>
                </c:pt>
                <c:pt idx="907">
                  <c:v>0.15746527777777769</c:v>
                </c:pt>
                <c:pt idx="908">
                  <c:v>0.15763888888888841</c:v>
                </c:pt>
                <c:pt idx="909">
                  <c:v>0.15781249999999988</c:v>
                </c:pt>
                <c:pt idx="910">
                  <c:v>0.15798611111111102</c:v>
                </c:pt>
                <c:pt idx="911">
                  <c:v>0.15815972222222174</c:v>
                </c:pt>
                <c:pt idx="912">
                  <c:v>0.15833333333333324</c:v>
                </c:pt>
                <c:pt idx="913">
                  <c:v>0.15850694444444427</c:v>
                </c:pt>
                <c:pt idx="914">
                  <c:v>0.15868055555555505</c:v>
                </c:pt>
                <c:pt idx="915">
                  <c:v>0.15885416666666621</c:v>
                </c:pt>
                <c:pt idx="916">
                  <c:v>0.15902777777777741</c:v>
                </c:pt>
                <c:pt idx="917">
                  <c:v>0.15920138888888874</c:v>
                </c:pt>
                <c:pt idx="918">
                  <c:v>0.15937499999999949</c:v>
                </c:pt>
                <c:pt idx="919">
                  <c:v>0.15954861111111096</c:v>
                </c:pt>
                <c:pt idx="920">
                  <c:v>0.15972222222222202</c:v>
                </c:pt>
                <c:pt idx="921">
                  <c:v>0.15989583333333318</c:v>
                </c:pt>
                <c:pt idx="922">
                  <c:v>0.1600694444444444</c:v>
                </c:pt>
                <c:pt idx="923">
                  <c:v>0.16024305555555529</c:v>
                </c:pt>
                <c:pt idx="924">
                  <c:v>0.1604166666666664</c:v>
                </c:pt>
                <c:pt idx="925">
                  <c:v>0.16059027777777748</c:v>
                </c:pt>
                <c:pt idx="926">
                  <c:v>0.16076388888888857</c:v>
                </c:pt>
                <c:pt idx="927">
                  <c:v>0.16093749999999996</c:v>
                </c:pt>
                <c:pt idx="928">
                  <c:v>0.16111111111111082</c:v>
                </c:pt>
                <c:pt idx="929">
                  <c:v>0.16128472222222193</c:v>
                </c:pt>
                <c:pt idx="930">
                  <c:v>0.16145833333333329</c:v>
                </c:pt>
                <c:pt idx="931">
                  <c:v>0.16163194444444409</c:v>
                </c:pt>
                <c:pt idx="932">
                  <c:v>0.16180555555555498</c:v>
                </c:pt>
                <c:pt idx="933">
                  <c:v>0.16197916666666634</c:v>
                </c:pt>
                <c:pt idx="934">
                  <c:v>0.1621527777777772</c:v>
                </c:pt>
                <c:pt idx="935">
                  <c:v>0.16232638888888856</c:v>
                </c:pt>
                <c:pt idx="936">
                  <c:v>0.16249999999999987</c:v>
                </c:pt>
                <c:pt idx="937">
                  <c:v>0.16267361111111053</c:v>
                </c:pt>
                <c:pt idx="938">
                  <c:v>0.16284722222222212</c:v>
                </c:pt>
                <c:pt idx="939">
                  <c:v>0.163020833333333</c:v>
                </c:pt>
                <c:pt idx="940">
                  <c:v>0.16319444444444434</c:v>
                </c:pt>
                <c:pt idx="941">
                  <c:v>0.16336805555555522</c:v>
                </c:pt>
                <c:pt idx="942">
                  <c:v>0.16354166666666634</c:v>
                </c:pt>
                <c:pt idx="943">
                  <c:v>0.16371527777777764</c:v>
                </c:pt>
                <c:pt idx="944">
                  <c:v>0.16388888888888853</c:v>
                </c:pt>
                <c:pt idx="945">
                  <c:v>0.16406249999999986</c:v>
                </c:pt>
                <c:pt idx="946">
                  <c:v>0.16423611111111097</c:v>
                </c:pt>
                <c:pt idx="947">
                  <c:v>0.16440972222222205</c:v>
                </c:pt>
                <c:pt idx="948">
                  <c:v>0.16458333333333319</c:v>
                </c:pt>
                <c:pt idx="949">
                  <c:v>0.16475694444444425</c:v>
                </c:pt>
                <c:pt idx="950">
                  <c:v>0.16493055555555519</c:v>
                </c:pt>
                <c:pt idx="951">
                  <c:v>0.1651041666666663</c:v>
                </c:pt>
                <c:pt idx="952">
                  <c:v>0.16527777777777741</c:v>
                </c:pt>
                <c:pt idx="953">
                  <c:v>0.16545138888888869</c:v>
                </c:pt>
                <c:pt idx="954">
                  <c:v>0.16562499999999949</c:v>
                </c:pt>
                <c:pt idx="955">
                  <c:v>0.16579861111111094</c:v>
                </c:pt>
                <c:pt idx="956">
                  <c:v>0.16597222222222197</c:v>
                </c:pt>
                <c:pt idx="957">
                  <c:v>0.1661458333333331</c:v>
                </c:pt>
                <c:pt idx="958">
                  <c:v>0.16631944444444444</c:v>
                </c:pt>
                <c:pt idx="959">
                  <c:v>0.16649305555555535</c:v>
                </c:pt>
                <c:pt idx="960">
                  <c:v>0.16666666666666621</c:v>
                </c:pt>
                <c:pt idx="961">
                  <c:v>0.16684027777777749</c:v>
                </c:pt>
                <c:pt idx="962">
                  <c:v>0.1670138888888886</c:v>
                </c:pt>
                <c:pt idx="963">
                  <c:v>0.16718749999999974</c:v>
                </c:pt>
                <c:pt idx="964">
                  <c:v>0.16736111111111091</c:v>
                </c:pt>
                <c:pt idx="965">
                  <c:v>0.16753472222222196</c:v>
                </c:pt>
                <c:pt idx="966">
                  <c:v>0.16770833333333326</c:v>
                </c:pt>
                <c:pt idx="967">
                  <c:v>0.16788194444444407</c:v>
                </c:pt>
                <c:pt idx="968">
                  <c:v>0.16805555555555496</c:v>
                </c:pt>
                <c:pt idx="969">
                  <c:v>0.1682291666666664</c:v>
                </c:pt>
                <c:pt idx="970">
                  <c:v>0.16840277777777746</c:v>
                </c:pt>
                <c:pt idx="971">
                  <c:v>0.16857638888888854</c:v>
                </c:pt>
                <c:pt idx="972">
                  <c:v>0.16874999999999996</c:v>
                </c:pt>
                <c:pt idx="973">
                  <c:v>0.16892361111111082</c:v>
                </c:pt>
                <c:pt idx="974">
                  <c:v>0.16909722222222215</c:v>
                </c:pt>
                <c:pt idx="975">
                  <c:v>0.16927083333333301</c:v>
                </c:pt>
                <c:pt idx="976">
                  <c:v>0.16944444444444454</c:v>
                </c:pt>
                <c:pt idx="977">
                  <c:v>0.16961805555555523</c:v>
                </c:pt>
                <c:pt idx="978">
                  <c:v>0.16979166666666634</c:v>
                </c:pt>
                <c:pt idx="979">
                  <c:v>0.16996527777777762</c:v>
                </c:pt>
                <c:pt idx="980">
                  <c:v>0.17013888888888834</c:v>
                </c:pt>
                <c:pt idx="981">
                  <c:v>0.17031249999999973</c:v>
                </c:pt>
                <c:pt idx="982">
                  <c:v>0.17048611111111084</c:v>
                </c:pt>
                <c:pt idx="983">
                  <c:v>0.1706597222222217</c:v>
                </c:pt>
                <c:pt idx="984">
                  <c:v>0.17083333333333303</c:v>
                </c:pt>
                <c:pt idx="985">
                  <c:v>0.17100694444444411</c:v>
                </c:pt>
                <c:pt idx="986">
                  <c:v>0.17118055555555478</c:v>
                </c:pt>
                <c:pt idx="987">
                  <c:v>0.17135416666666611</c:v>
                </c:pt>
                <c:pt idx="988">
                  <c:v>0.17152777777777722</c:v>
                </c:pt>
                <c:pt idx="989">
                  <c:v>0.17170138888888856</c:v>
                </c:pt>
                <c:pt idx="990">
                  <c:v>0.17187499999999942</c:v>
                </c:pt>
                <c:pt idx="991">
                  <c:v>0.17204861111111081</c:v>
                </c:pt>
                <c:pt idx="992">
                  <c:v>0.17222222222222192</c:v>
                </c:pt>
                <c:pt idx="993">
                  <c:v>0.17239583333333294</c:v>
                </c:pt>
                <c:pt idx="994">
                  <c:v>0.1725694444444443</c:v>
                </c:pt>
                <c:pt idx="995">
                  <c:v>0.17274305555555522</c:v>
                </c:pt>
                <c:pt idx="996">
                  <c:v>0.17291666666666633</c:v>
                </c:pt>
                <c:pt idx="997">
                  <c:v>0.17309027777777741</c:v>
                </c:pt>
                <c:pt idx="998">
                  <c:v>0.17326388888888841</c:v>
                </c:pt>
                <c:pt idx="999">
                  <c:v>0.17343749999999983</c:v>
                </c:pt>
                <c:pt idx="1000">
                  <c:v>0.17361111111111074</c:v>
                </c:pt>
                <c:pt idx="1001">
                  <c:v>0.17378472222222174</c:v>
                </c:pt>
                <c:pt idx="1002">
                  <c:v>0.17395833333333319</c:v>
                </c:pt>
                <c:pt idx="1003">
                  <c:v>0.17413194444444391</c:v>
                </c:pt>
                <c:pt idx="1004">
                  <c:v>0.17430555555555488</c:v>
                </c:pt>
                <c:pt idx="1005">
                  <c:v>0.17447916666666621</c:v>
                </c:pt>
                <c:pt idx="1006">
                  <c:v>0.17465277777777719</c:v>
                </c:pt>
                <c:pt idx="1007">
                  <c:v>0.17482638888888841</c:v>
                </c:pt>
                <c:pt idx="1008">
                  <c:v>0.17499999999999977</c:v>
                </c:pt>
                <c:pt idx="1009">
                  <c:v>0.17517361111111052</c:v>
                </c:pt>
                <c:pt idx="1010">
                  <c:v>0.17534722222222199</c:v>
                </c:pt>
                <c:pt idx="1011">
                  <c:v>0.17552083333333279</c:v>
                </c:pt>
                <c:pt idx="1012">
                  <c:v>0.17569444444444418</c:v>
                </c:pt>
                <c:pt idx="1013">
                  <c:v>0.17586805555555499</c:v>
                </c:pt>
                <c:pt idx="1014">
                  <c:v>0.17604166666666621</c:v>
                </c:pt>
                <c:pt idx="1015">
                  <c:v>0.17621527777777748</c:v>
                </c:pt>
                <c:pt idx="1016">
                  <c:v>0.1763888888888884</c:v>
                </c:pt>
                <c:pt idx="1017">
                  <c:v>0.17656249999999973</c:v>
                </c:pt>
                <c:pt idx="1018">
                  <c:v>0.17673611111111087</c:v>
                </c:pt>
                <c:pt idx="1019">
                  <c:v>0.17690972222222195</c:v>
                </c:pt>
                <c:pt idx="1020">
                  <c:v>0.17708333333333304</c:v>
                </c:pt>
                <c:pt idx="1021">
                  <c:v>0.17725694444444412</c:v>
                </c:pt>
                <c:pt idx="1022">
                  <c:v>0.17743055555555498</c:v>
                </c:pt>
                <c:pt idx="1023">
                  <c:v>0.17760416666666609</c:v>
                </c:pt>
                <c:pt idx="1024">
                  <c:v>0.1777777777777772</c:v>
                </c:pt>
                <c:pt idx="1025">
                  <c:v>0.17795138888888856</c:v>
                </c:pt>
                <c:pt idx="1026">
                  <c:v>0.17812499999999942</c:v>
                </c:pt>
                <c:pt idx="1027">
                  <c:v>0.17829861111111081</c:v>
                </c:pt>
                <c:pt idx="1028">
                  <c:v>0.17847222222222192</c:v>
                </c:pt>
                <c:pt idx="1029">
                  <c:v>0.178645833333333</c:v>
                </c:pt>
                <c:pt idx="1030">
                  <c:v>0.17881944444444431</c:v>
                </c:pt>
                <c:pt idx="1031">
                  <c:v>0.17899305555555522</c:v>
                </c:pt>
                <c:pt idx="1032">
                  <c:v>0.17916666666666609</c:v>
                </c:pt>
                <c:pt idx="1033">
                  <c:v>0.17934027777777742</c:v>
                </c:pt>
                <c:pt idx="1034">
                  <c:v>0.17951388888888853</c:v>
                </c:pt>
                <c:pt idx="1035">
                  <c:v>0.17968749999999944</c:v>
                </c:pt>
                <c:pt idx="1036">
                  <c:v>0.17986111111111078</c:v>
                </c:pt>
                <c:pt idx="1037">
                  <c:v>0.18003472222222189</c:v>
                </c:pt>
                <c:pt idx="1038">
                  <c:v>0.18020833333333319</c:v>
                </c:pt>
                <c:pt idx="1039">
                  <c:v>0.18038194444444391</c:v>
                </c:pt>
                <c:pt idx="1040">
                  <c:v>0.18055555555555497</c:v>
                </c:pt>
                <c:pt idx="1041">
                  <c:v>0.1807291666666663</c:v>
                </c:pt>
                <c:pt idx="1042">
                  <c:v>0.18090277777777741</c:v>
                </c:pt>
                <c:pt idx="1043">
                  <c:v>0.18107638888888841</c:v>
                </c:pt>
                <c:pt idx="1044">
                  <c:v>0.18124999999999977</c:v>
                </c:pt>
                <c:pt idx="1045">
                  <c:v>0.18142361111111074</c:v>
                </c:pt>
                <c:pt idx="1046">
                  <c:v>0.18159722222222202</c:v>
                </c:pt>
                <c:pt idx="1047">
                  <c:v>0.18177083333333274</c:v>
                </c:pt>
                <c:pt idx="1048">
                  <c:v>0.18194444444444444</c:v>
                </c:pt>
                <c:pt idx="1049">
                  <c:v>0.18211805555555496</c:v>
                </c:pt>
                <c:pt idx="1050">
                  <c:v>0.18229166666666621</c:v>
                </c:pt>
                <c:pt idx="1051">
                  <c:v>0.18246527777777752</c:v>
                </c:pt>
                <c:pt idx="1052">
                  <c:v>0.18263888888888841</c:v>
                </c:pt>
                <c:pt idx="1053">
                  <c:v>0.18281249999999974</c:v>
                </c:pt>
                <c:pt idx="1054">
                  <c:v>0.18298611111111093</c:v>
                </c:pt>
                <c:pt idx="1055">
                  <c:v>0.18315972222222171</c:v>
                </c:pt>
                <c:pt idx="1056">
                  <c:v>0.18333333333333307</c:v>
                </c:pt>
                <c:pt idx="1057">
                  <c:v>0.18350694444444413</c:v>
                </c:pt>
                <c:pt idx="1058">
                  <c:v>0.18368055555555488</c:v>
                </c:pt>
                <c:pt idx="1059">
                  <c:v>0.18385416666666621</c:v>
                </c:pt>
                <c:pt idx="1060">
                  <c:v>0.18402777777777721</c:v>
                </c:pt>
                <c:pt idx="1061">
                  <c:v>0.18420138888888857</c:v>
                </c:pt>
                <c:pt idx="1062">
                  <c:v>0.1843749999999994</c:v>
                </c:pt>
                <c:pt idx="1063">
                  <c:v>0.18454861111111082</c:v>
                </c:pt>
                <c:pt idx="1064">
                  <c:v>0.18472222222222195</c:v>
                </c:pt>
                <c:pt idx="1065">
                  <c:v>0.18489583333333301</c:v>
                </c:pt>
                <c:pt idx="1066">
                  <c:v>0.18506944444444431</c:v>
                </c:pt>
                <c:pt idx="1067">
                  <c:v>0.18524305555555523</c:v>
                </c:pt>
                <c:pt idx="1068">
                  <c:v>0.18541666666666634</c:v>
                </c:pt>
                <c:pt idx="1069">
                  <c:v>0.18559027777777745</c:v>
                </c:pt>
                <c:pt idx="1070">
                  <c:v>0.18576388888888853</c:v>
                </c:pt>
                <c:pt idx="1071">
                  <c:v>0.18593749999999987</c:v>
                </c:pt>
                <c:pt idx="1072">
                  <c:v>0.18611111111111078</c:v>
                </c:pt>
                <c:pt idx="1073">
                  <c:v>0.18628472222222192</c:v>
                </c:pt>
                <c:pt idx="1074">
                  <c:v>0.18645833333333317</c:v>
                </c:pt>
                <c:pt idx="1075">
                  <c:v>0.18663194444444406</c:v>
                </c:pt>
                <c:pt idx="1076">
                  <c:v>0.18680555555555495</c:v>
                </c:pt>
                <c:pt idx="1077">
                  <c:v>0.18697916666666631</c:v>
                </c:pt>
                <c:pt idx="1078">
                  <c:v>0.1871527777777772</c:v>
                </c:pt>
                <c:pt idx="1079">
                  <c:v>0.1873263888888885</c:v>
                </c:pt>
                <c:pt idx="1080">
                  <c:v>0.18749999999999981</c:v>
                </c:pt>
                <c:pt idx="1081">
                  <c:v>0.1876736111111105</c:v>
                </c:pt>
                <c:pt idx="1082">
                  <c:v>0.18784722222222208</c:v>
                </c:pt>
                <c:pt idx="1083">
                  <c:v>0.18802083333333294</c:v>
                </c:pt>
                <c:pt idx="1084">
                  <c:v>0.18819444444444425</c:v>
                </c:pt>
                <c:pt idx="1085">
                  <c:v>0.18836805555555494</c:v>
                </c:pt>
                <c:pt idx="1086">
                  <c:v>0.18854166666666627</c:v>
                </c:pt>
                <c:pt idx="1087">
                  <c:v>0.18871527777777758</c:v>
                </c:pt>
                <c:pt idx="1088">
                  <c:v>0.18888888888888841</c:v>
                </c:pt>
                <c:pt idx="1089">
                  <c:v>0.18906249999999977</c:v>
                </c:pt>
                <c:pt idx="1090">
                  <c:v>0.18923611111111088</c:v>
                </c:pt>
                <c:pt idx="1091">
                  <c:v>0.18940972222222202</c:v>
                </c:pt>
                <c:pt idx="1092">
                  <c:v>0.18958333333333313</c:v>
                </c:pt>
                <c:pt idx="1093">
                  <c:v>0.18975694444444419</c:v>
                </c:pt>
                <c:pt idx="1094">
                  <c:v>0.18993055555555494</c:v>
                </c:pt>
                <c:pt idx="1095">
                  <c:v>0.19010416666666621</c:v>
                </c:pt>
                <c:pt idx="1096">
                  <c:v>0.19027777777777721</c:v>
                </c:pt>
                <c:pt idx="1097">
                  <c:v>0.19045138888888852</c:v>
                </c:pt>
                <c:pt idx="1098">
                  <c:v>0.19062499999999941</c:v>
                </c:pt>
                <c:pt idx="1099">
                  <c:v>0.19079861111111077</c:v>
                </c:pt>
                <c:pt idx="1100">
                  <c:v>0.1909722222222219</c:v>
                </c:pt>
                <c:pt idx="1101">
                  <c:v>0.19114583333333296</c:v>
                </c:pt>
                <c:pt idx="1102">
                  <c:v>0.19131944444444429</c:v>
                </c:pt>
                <c:pt idx="1103">
                  <c:v>0.19149305555555515</c:v>
                </c:pt>
                <c:pt idx="1104">
                  <c:v>0.19166666666666599</c:v>
                </c:pt>
                <c:pt idx="1105">
                  <c:v>0.1918402777777774</c:v>
                </c:pt>
                <c:pt idx="1106">
                  <c:v>0.19201388888888848</c:v>
                </c:pt>
                <c:pt idx="1107">
                  <c:v>0.19218749999999957</c:v>
                </c:pt>
                <c:pt idx="1108">
                  <c:v>0.19236111111111073</c:v>
                </c:pt>
                <c:pt idx="1109">
                  <c:v>0.19253472222222182</c:v>
                </c:pt>
                <c:pt idx="1110">
                  <c:v>0.19270833333333315</c:v>
                </c:pt>
                <c:pt idx="1111">
                  <c:v>0.19288194444444401</c:v>
                </c:pt>
                <c:pt idx="1112">
                  <c:v>0.1930555555555549</c:v>
                </c:pt>
                <c:pt idx="1113">
                  <c:v>0.19322916666666626</c:v>
                </c:pt>
                <c:pt idx="1114">
                  <c:v>0.19340277777777734</c:v>
                </c:pt>
                <c:pt idx="1115">
                  <c:v>0.19357638888888845</c:v>
                </c:pt>
                <c:pt idx="1116">
                  <c:v>0.19374999999999984</c:v>
                </c:pt>
                <c:pt idx="1117">
                  <c:v>0.19392361111111067</c:v>
                </c:pt>
                <c:pt idx="1118">
                  <c:v>0.19409722222222198</c:v>
                </c:pt>
                <c:pt idx="1119">
                  <c:v>0.19427083333333287</c:v>
                </c:pt>
                <c:pt idx="1120">
                  <c:v>0.19444444444444442</c:v>
                </c:pt>
                <c:pt idx="1121">
                  <c:v>0.19461805555555509</c:v>
                </c:pt>
                <c:pt idx="1122">
                  <c:v>0.19479166666666622</c:v>
                </c:pt>
                <c:pt idx="1123">
                  <c:v>0.19496527777777753</c:v>
                </c:pt>
                <c:pt idx="1124">
                  <c:v>0.19513888888888842</c:v>
                </c:pt>
                <c:pt idx="1125">
                  <c:v>0.19531249999999978</c:v>
                </c:pt>
                <c:pt idx="1126">
                  <c:v>0.19548611111111086</c:v>
                </c:pt>
                <c:pt idx="1127">
                  <c:v>0.19565972222222178</c:v>
                </c:pt>
                <c:pt idx="1128">
                  <c:v>0.19583333333333305</c:v>
                </c:pt>
                <c:pt idx="1129">
                  <c:v>0.19600694444444414</c:v>
                </c:pt>
                <c:pt idx="1130">
                  <c:v>0.19618055555555483</c:v>
                </c:pt>
                <c:pt idx="1131">
                  <c:v>0.19635416666666619</c:v>
                </c:pt>
                <c:pt idx="1132">
                  <c:v>0.1965277777777773</c:v>
                </c:pt>
                <c:pt idx="1133">
                  <c:v>0.19670138888888855</c:v>
                </c:pt>
                <c:pt idx="1134">
                  <c:v>0.19687499999999941</c:v>
                </c:pt>
                <c:pt idx="1135">
                  <c:v>0.19704861111111086</c:v>
                </c:pt>
                <c:pt idx="1136">
                  <c:v>0.19722222222222194</c:v>
                </c:pt>
                <c:pt idx="1137">
                  <c:v>0.19739583333333297</c:v>
                </c:pt>
                <c:pt idx="1138">
                  <c:v>0.19756944444444435</c:v>
                </c:pt>
                <c:pt idx="1139">
                  <c:v>0.19774305555555519</c:v>
                </c:pt>
                <c:pt idx="1140">
                  <c:v>0.19791666666666635</c:v>
                </c:pt>
                <c:pt idx="1141">
                  <c:v>0.19809027777777743</c:v>
                </c:pt>
                <c:pt idx="1142">
                  <c:v>0.19826388888888849</c:v>
                </c:pt>
                <c:pt idx="1143">
                  <c:v>0.19843749999999985</c:v>
                </c:pt>
                <c:pt idx="1144">
                  <c:v>0.19861111111111074</c:v>
                </c:pt>
                <c:pt idx="1145">
                  <c:v>0.1987847222222219</c:v>
                </c:pt>
                <c:pt idx="1146">
                  <c:v>0.19895833333333324</c:v>
                </c:pt>
                <c:pt idx="1147">
                  <c:v>0.19913194444444401</c:v>
                </c:pt>
                <c:pt idx="1148">
                  <c:v>0.1993055555555549</c:v>
                </c:pt>
                <c:pt idx="1149">
                  <c:v>0.19947916666666626</c:v>
                </c:pt>
                <c:pt idx="1150">
                  <c:v>0.19965277777777721</c:v>
                </c:pt>
                <c:pt idx="1151">
                  <c:v>0.19982638888888846</c:v>
                </c:pt>
                <c:pt idx="1152">
                  <c:v>0.19999999999999979</c:v>
                </c:pt>
                <c:pt idx="1153">
                  <c:v>0.20017361111111037</c:v>
                </c:pt>
                <c:pt idx="1154">
                  <c:v>0.20034722222222193</c:v>
                </c:pt>
                <c:pt idx="1155">
                  <c:v>0.2005208333333327</c:v>
                </c:pt>
                <c:pt idx="1156">
                  <c:v>0.20069444444444404</c:v>
                </c:pt>
                <c:pt idx="1157">
                  <c:v>0.2008680555555549</c:v>
                </c:pt>
                <c:pt idx="1158">
                  <c:v>0.20104166666666601</c:v>
                </c:pt>
                <c:pt idx="1159">
                  <c:v>0.20121527777777742</c:v>
                </c:pt>
                <c:pt idx="1160">
                  <c:v>0.20138888888888823</c:v>
                </c:pt>
                <c:pt idx="1161">
                  <c:v>0.20156249999999959</c:v>
                </c:pt>
                <c:pt idx="1162">
                  <c:v>0.20173611111111073</c:v>
                </c:pt>
                <c:pt idx="1163">
                  <c:v>0.20190972222222184</c:v>
                </c:pt>
                <c:pt idx="1164">
                  <c:v>0.20208333333333295</c:v>
                </c:pt>
                <c:pt idx="1165">
                  <c:v>0.202256944444444</c:v>
                </c:pt>
                <c:pt idx="1166">
                  <c:v>0.20243055555555489</c:v>
                </c:pt>
                <c:pt idx="1167">
                  <c:v>0.202604166666666</c:v>
                </c:pt>
                <c:pt idx="1168">
                  <c:v>0.20277777777777711</c:v>
                </c:pt>
                <c:pt idx="1169">
                  <c:v>0.20295138888888845</c:v>
                </c:pt>
                <c:pt idx="1170">
                  <c:v>0.20312499999999933</c:v>
                </c:pt>
                <c:pt idx="1171">
                  <c:v>0.20329861111111044</c:v>
                </c:pt>
                <c:pt idx="1172">
                  <c:v>0.2034722222222218</c:v>
                </c:pt>
                <c:pt idx="1173">
                  <c:v>0.20364583333333292</c:v>
                </c:pt>
                <c:pt idx="1174">
                  <c:v>0.20381944444444419</c:v>
                </c:pt>
                <c:pt idx="1175">
                  <c:v>0.20399305555555491</c:v>
                </c:pt>
                <c:pt idx="1176">
                  <c:v>0.204166666666666</c:v>
                </c:pt>
                <c:pt idx="1177">
                  <c:v>0.20434027777777733</c:v>
                </c:pt>
                <c:pt idx="1178">
                  <c:v>0.20451388888888841</c:v>
                </c:pt>
                <c:pt idx="1179">
                  <c:v>0.20468749999999941</c:v>
                </c:pt>
                <c:pt idx="1180">
                  <c:v>0.20486111111111044</c:v>
                </c:pt>
                <c:pt idx="1181">
                  <c:v>0.20503472222222174</c:v>
                </c:pt>
                <c:pt idx="1182">
                  <c:v>0.20520833333333308</c:v>
                </c:pt>
                <c:pt idx="1183">
                  <c:v>0.20538194444444391</c:v>
                </c:pt>
                <c:pt idx="1184">
                  <c:v>0.20555555555555488</c:v>
                </c:pt>
                <c:pt idx="1185">
                  <c:v>0.20572916666666599</c:v>
                </c:pt>
                <c:pt idx="1186">
                  <c:v>0.20590277777777721</c:v>
                </c:pt>
                <c:pt idx="1187">
                  <c:v>0.20607638888888821</c:v>
                </c:pt>
                <c:pt idx="1188">
                  <c:v>0.20624999999999968</c:v>
                </c:pt>
                <c:pt idx="1189">
                  <c:v>0.20642361111111043</c:v>
                </c:pt>
                <c:pt idx="1190">
                  <c:v>0.20659722222222193</c:v>
                </c:pt>
                <c:pt idx="1191">
                  <c:v>0.20677083333333271</c:v>
                </c:pt>
                <c:pt idx="1192">
                  <c:v>0.20694444444444429</c:v>
                </c:pt>
                <c:pt idx="1193">
                  <c:v>0.2071180555555549</c:v>
                </c:pt>
                <c:pt idx="1194">
                  <c:v>0.20729166666666599</c:v>
                </c:pt>
                <c:pt idx="1195">
                  <c:v>0.20746527777777743</c:v>
                </c:pt>
                <c:pt idx="1196">
                  <c:v>0.20763888888888821</c:v>
                </c:pt>
                <c:pt idx="1197">
                  <c:v>0.20781249999999962</c:v>
                </c:pt>
                <c:pt idx="1198">
                  <c:v>0.20798611111111073</c:v>
                </c:pt>
                <c:pt idx="1199">
                  <c:v>0.20815972222222154</c:v>
                </c:pt>
                <c:pt idx="1200">
                  <c:v>0.20833333333333295</c:v>
                </c:pt>
                <c:pt idx="1201">
                  <c:v>0.20850694444444401</c:v>
                </c:pt>
                <c:pt idx="1202">
                  <c:v>0.20868055555555487</c:v>
                </c:pt>
                <c:pt idx="1203">
                  <c:v>0.20885416666666598</c:v>
                </c:pt>
                <c:pt idx="1204">
                  <c:v>0.20902777777777709</c:v>
                </c:pt>
                <c:pt idx="1205">
                  <c:v>0.20920138888888845</c:v>
                </c:pt>
                <c:pt idx="1206">
                  <c:v>0.20937499999999931</c:v>
                </c:pt>
                <c:pt idx="1207">
                  <c:v>0.20954861111111067</c:v>
                </c:pt>
                <c:pt idx="1208">
                  <c:v>0.20972222222222181</c:v>
                </c:pt>
                <c:pt idx="1209">
                  <c:v>0.20989583333333292</c:v>
                </c:pt>
                <c:pt idx="1210">
                  <c:v>0.2100694444444442</c:v>
                </c:pt>
                <c:pt idx="1211">
                  <c:v>0.21024305555555509</c:v>
                </c:pt>
                <c:pt idx="1212">
                  <c:v>0.21041666666666622</c:v>
                </c:pt>
                <c:pt idx="1213">
                  <c:v>0.21059027777777733</c:v>
                </c:pt>
                <c:pt idx="1214">
                  <c:v>0.21076388888888842</c:v>
                </c:pt>
                <c:pt idx="1215">
                  <c:v>0.21093749999999975</c:v>
                </c:pt>
                <c:pt idx="1216">
                  <c:v>0.21111111111111044</c:v>
                </c:pt>
                <c:pt idx="1217">
                  <c:v>0.21128472222222178</c:v>
                </c:pt>
                <c:pt idx="1218">
                  <c:v>0.21145833333333308</c:v>
                </c:pt>
                <c:pt idx="1219">
                  <c:v>0.21163194444444391</c:v>
                </c:pt>
                <c:pt idx="1220">
                  <c:v>0.21180555555555486</c:v>
                </c:pt>
                <c:pt idx="1221">
                  <c:v>0.21197916666666619</c:v>
                </c:pt>
                <c:pt idx="1222">
                  <c:v>0.21215277777777708</c:v>
                </c:pt>
                <c:pt idx="1223">
                  <c:v>0.21232638888888841</c:v>
                </c:pt>
                <c:pt idx="1224">
                  <c:v>0.21249999999999969</c:v>
                </c:pt>
                <c:pt idx="1225">
                  <c:v>0.21267361111111038</c:v>
                </c:pt>
                <c:pt idx="1226">
                  <c:v>0.21284722222222194</c:v>
                </c:pt>
                <c:pt idx="1227">
                  <c:v>0.21302083333333274</c:v>
                </c:pt>
                <c:pt idx="1228">
                  <c:v>0.21319444444444408</c:v>
                </c:pt>
                <c:pt idx="1229">
                  <c:v>0.21336805555555491</c:v>
                </c:pt>
                <c:pt idx="1230">
                  <c:v>0.21354166666666596</c:v>
                </c:pt>
                <c:pt idx="1231">
                  <c:v>0.21371527777777746</c:v>
                </c:pt>
                <c:pt idx="1232">
                  <c:v>0.21388888888888821</c:v>
                </c:pt>
                <c:pt idx="1233">
                  <c:v>0.21406249999999963</c:v>
                </c:pt>
                <c:pt idx="1234">
                  <c:v>0.21423611111111074</c:v>
                </c:pt>
                <c:pt idx="1235">
                  <c:v>0.21440972222222193</c:v>
                </c:pt>
                <c:pt idx="1236">
                  <c:v>0.21458333333333299</c:v>
                </c:pt>
                <c:pt idx="1237">
                  <c:v>0.21475694444444401</c:v>
                </c:pt>
                <c:pt idx="1238">
                  <c:v>0.2149305555555549</c:v>
                </c:pt>
                <c:pt idx="1239">
                  <c:v>0.21510416666666596</c:v>
                </c:pt>
                <c:pt idx="1240">
                  <c:v>0.21527777777777721</c:v>
                </c:pt>
                <c:pt idx="1241">
                  <c:v>0.21545138888888848</c:v>
                </c:pt>
                <c:pt idx="1242">
                  <c:v>0.21562499999999929</c:v>
                </c:pt>
                <c:pt idx="1243">
                  <c:v>0.21579861111111068</c:v>
                </c:pt>
                <c:pt idx="1244">
                  <c:v>0.21597222222222182</c:v>
                </c:pt>
                <c:pt idx="1245">
                  <c:v>0.21614583333333295</c:v>
                </c:pt>
                <c:pt idx="1246">
                  <c:v>0.2163194444444442</c:v>
                </c:pt>
                <c:pt idx="1247">
                  <c:v>0.21649305555555509</c:v>
                </c:pt>
                <c:pt idx="1248">
                  <c:v>0.21666666666666595</c:v>
                </c:pt>
                <c:pt idx="1249">
                  <c:v>0.21684027777777734</c:v>
                </c:pt>
                <c:pt idx="1250">
                  <c:v>0.21701388888888845</c:v>
                </c:pt>
                <c:pt idx="1251">
                  <c:v>0.21718749999999953</c:v>
                </c:pt>
                <c:pt idx="1252">
                  <c:v>0.21736111111111062</c:v>
                </c:pt>
                <c:pt idx="1253">
                  <c:v>0.21753472222222178</c:v>
                </c:pt>
                <c:pt idx="1254">
                  <c:v>0.21770833333333311</c:v>
                </c:pt>
                <c:pt idx="1255">
                  <c:v>0.21788194444444395</c:v>
                </c:pt>
                <c:pt idx="1256">
                  <c:v>0.21805555555555484</c:v>
                </c:pt>
                <c:pt idx="1257">
                  <c:v>0.21822916666666617</c:v>
                </c:pt>
                <c:pt idx="1258">
                  <c:v>0.21840277777777731</c:v>
                </c:pt>
                <c:pt idx="1259">
                  <c:v>0.21857638888888842</c:v>
                </c:pt>
                <c:pt idx="1260">
                  <c:v>0.21874999999999969</c:v>
                </c:pt>
                <c:pt idx="1261">
                  <c:v>0.21892361111111044</c:v>
                </c:pt>
                <c:pt idx="1262">
                  <c:v>0.21909722222222197</c:v>
                </c:pt>
                <c:pt idx="1263">
                  <c:v>0.21927083333333286</c:v>
                </c:pt>
                <c:pt idx="1264">
                  <c:v>0.21944444444444439</c:v>
                </c:pt>
                <c:pt idx="1265">
                  <c:v>0.21961805555555491</c:v>
                </c:pt>
                <c:pt idx="1266">
                  <c:v>0.21979166666666594</c:v>
                </c:pt>
                <c:pt idx="1267">
                  <c:v>0.21996527777777747</c:v>
                </c:pt>
                <c:pt idx="1268">
                  <c:v>0.22013888888888833</c:v>
                </c:pt>
                <c:pt idx="1269">
                  <c:v>0.22031249999999961</c:v>
                </c:pt>
                <c:pt idx="1270">
                  <c:v>0.22048611111111074</c:v>
                </c:pt>
                <c:pt idx="1271">
                  <c:v>0.22065972222222149</c:v>
                </c:pt>
                <c:pt idx="1272">
                  <c:v>0.22083333333333294</c:v>
                </c:pt>
                <c:pt idx="1273">
                  <c:v>0.22100694444444396</c:v>
                </c:pt>
                <c:pt idx="1274">
                  <c:v>0.22118055555555477</c:v>
                </c:pt>
                <c:pt idx="1275">
                  <c:v>0.22135416666666591</c:v>
                </c:pt>
                <c:pt idx="1276">
                  <c:v>0.22152777777777721</c:v>
                </c:pt>
                <c:pt idx="1277">
                  <c:v>0.22170138888888843</c:v>
                </c:pt>
                <c:pt idx="1278">
                  <c:v>0.22187499999999941</c:v>
                </c:pt>
                <c:pt idx="1279">
                  <c:v>0.22204861111111066</c:v>
                </c:pt>
                <c:pt idx="1280">
                  <c:v>0.22222222222222177</c:v>
                </c:pt>
                <c:pt idx="1281">
                  <c:v>0.2223958333333329</c:v>
                </c:pt>
                <c:pt idx="1282">
                  <c:v>0.22256944444444415</c:v>
                </c:pt>
                <c:pt idx="1283">
                  <c:v>0.22274305555555504</c:v>
                </c:pt>
                <c:pt idx="1284">
                  <c:v>0.22291666666666615</c:v>
                </c:pt>
                <c:pt idx="1285">
                  <c:v>0.22309027777777729</c:v>
                </c:pt>
                <c:pt idx="1286">
                  <c:v>0.2232638888888884</c:v>
                </c:pt>
                <c:pt idx="1287">
                  <c:v>0.22343749999999971</c:v>
                </c:pt>
                <c:pt idx="1288">
                  <c:v>0.22361111111111057</c:v>
                </c:pt>
                <c:pt idx="1289">
                  <c:v>0.22378472222222173</c:v>
                </c:pt>
                <c:pt idx="1290">
                  <c:v>0.22395833333333304</c:v>
                </c:pt>
                <c:pt idx="1291">
                  <c:v>0.22413194444444387</c:v>
                </c:pt>
                <c:pt idx="1292">
                  <c:v>0.22430555555555476</c:v>
                </c:pt>
                <c:pt idx="1293">
                  <c:v>0.22447916666666609</c:v>
                </c:pt>
                <c:pt idx="1294">
                  <c:v>0.22465277777777698</c:v>
                </c:pt>
                <c:pt idx="1295">
                  <c:v>0.22482638888888834</c:v>
                </c:pt>
                <c:pt idx="1296">
                  <c:v>0.2249999999999997</c:v>
                </c:pt>
                <c:pt idx="1297">
                  <c:v>0.22517361111111039</c:v>
                </c:pt>
                <c:pt idx="1298">
                  <c:v>0.22534722222222187</c:v>
                </c:pt>
                <c:pt idx="1299">
                  <c:v>0.22552083333333281</c:v>
                </c:pt>
                <c:pt idx="1300">
                  <c:v>0.22569444444444409</c:v>
                </c:pt>
                <c:pt idx="1301">
                  <c:v>0.22586805555555498</c:v>
                </c:pt>
                <c:pt idx="1302">
                  <c:v>0.22604166666666609</c:v>
                </c:pt>
                <c:pt idx="1303">
                  <c:v>0.22621527777777742</c:v>
                </c:pt>
                <c:pt idx="1304">
                  <c:v>0.22638888888888833</c:v>
                </c:pt>
                <c:pt idx="1305">
                  <c:v>0.22656249999999964</c:v>
                </c:pt>
                <c:pt idx="1306">
                  <c:v>0.22673611111111078</c:v>
                </c:pt>
                <c:pt idx="1307">
                  <c:v>0.22690972222222186</c:v>
                </c:pt>
                <c:pt idx="1308">
                  <c:v>0.22708333333333297</c:v>
                </c:pt>
                <c:pt idx="1309">
                  <c:v>0.22725694444444397</c:v>
                </c:pt>
                <c:pt idx="1310">
                  <c:v>0.22743055555555491</c:v>
                </c:pt>
                <c:pt idx="1311">
                  <c:v>0.22760416666666591</c:v>
                </c:pt>
                <c:pt idx="1312">
                  <c:v>0.22777777777777719</c:v>
                </c:pt>
                <c:pt idx="1313">
                  <c:v>0.22795138888888847</c:v>
                </c:pt>
                <c:pt idx="1314">
                  <c:v>0.22812499999999941</c:v>
                </c:pt>
                <c:pt idx="1315">
                  <c:v>0.22829861111111069</c:v>
                </c:pt>
                <c:pt idx="1316">
                  <c:v>0.22847222222222185</c:v>
                </c:pt>
                <c:pt idx="1317">
                  <c:v>0.22864583333333294</c:v>
                </c:pt>
                <c:pt idx="1318">
                  <c:v>0.22881944444444424</c:v>
                </c:pt>
                <c:pt idx="1319">
                  <c:v>0.22899305555555502</c:v>
                </c:pt>
                <c:pt idx="1320">
                  <c:v>0.22916666666666591</c:v>
                </c:pt>
                <c:pt idx="1321">
                  <c:v>0.22934027777777735</c:v>
                </c:pt>
                <c:pt idx="1322">
                  <c:v>0.22951388888888843</c:v>
                </c:pt>
                <c:pt idx="1323">
                  <c:v>0.22968749999999949</c:v>
                </c:pt>
                <c:pt idx="1324">
                  <c:v>0.22986111111111057</c:v>
                </c:pt>
                <c:pt idx="1325">
                  <c:v>0.23003472222222146</c:v>
                </c:pt>
                <c:pt idx="1326">
                  <c:v>0.23020833333333296</c:v>
                </c:pt>
                <c:pt idx="1327">
                  <c:v>0.23038194444444371</c:v>
                </c:pt>
                <c:pt idx="1328">
                  <c:v>0.23055555555555468</c:v>
                </c:pt>
                <c:pt idx="1329">
                  <c:v>0.2307291666666659</c:v>
                </c:pt>
                <c:pt idx="1330">
                  <c:v>0.23090277777777701</c:v>
                </c:pt>
                <c:pt idx="1331">
                  <c:v>0.23107638888888821</c:v>
                </c:pt>
                <c:pt idx="1332">
                  <c:v>0.23124999999999951</c:v>
                </c:pt>
                <c:pt idx="1333">
                  <c:v>0.23142361111111034</c:v>
                </c:pt>
                <c:pt idx="1334">
                  <c:v>0.23159722222222176</c:v>
                </c:pt>
                <c:pt idx="1335">
                  <c:v>0.23177083333333259</c:v>
                </c:pt>
                <c:pt idx="1336">
                  <c:v>0.2319444444444442</c:v>
                </c:pt>
                <c:pt idx="1337">
                  <c:v>0.23211805555555479</c:v>
                </c:pt>
                <c:pt idx="1338">
                  <c:v>0.2322916666666659</c:v>
                </c:pt>
                <c:pt idx="1339">
                  <c:v>0.23246527777777728</c:v>
                </c:pt>
                <c:pt idx="1340">
                  <c:v>0.2326388888888882</c:v>
                </c:pt>
                <c:pt idx="1341">
                  <c:v>0.23281249999999948</c:v>
                </c:pt>
                <c:pt idx="1342">
                  <c:v>0.23298611111111059</c:v>
                </c:pt>
                <c:pt idx="1343">
                  <c:v>0.23315972222222145</c:v>
                </c:pt>
                <c:pt idx="1344">
                  <c:v>0.23333333333333284</c:v>
                </c:pt>
                <c:pt idx="1345">
                  <c:v>0.23350694444444392</c:v>
                </c:pt>
                <c:pt idx="1346">
                  <c:v>0.23368055555555467</c:v>
                </c:pt>
                <c:pt idx="1347">
                  <c:v>0.23385416666666589</c:v>
                </c:pt>
                <c:pt idx="1348">
                  <c:v>0.234027777777777</c:v>
                </c:pt>
                <c:pt idx="1349">
                  <c:v>0.23420138888888836</c:v>
                </c:pt>
                <c:pt idx="1350">
                  <c:v>0.23437499999999922</c:v>
                </c:pt>
                <c:pt idx="1351">
                  <c:v>0.23454861111111044</c:v>
                </c:pt>
                <c:pt idx="1352">
                  <c:v>0.23472222222222144</c:v>
                </c:pt>
                <c:pt idx="1353">
                  <c:v>0.2348958333333328</c:v>
                </c:pt>
                <c:pt idx="1354">
                  <c:v>0.23506944444444408</c:v>
                </c:pt>
                <c:pt idx="1355">
                  <c:v>0.23524305555555491</c:v>
                </c:pt>
                <c:pt idx="1356">
                  <c:v>0.23541666666666591</c:v>
                </c:pt>
                <c:pt idx="1357">
                  <c:v>0.23559027777777722</c:v>
                </c:pt>
                <c:pt idx="1358">
                  <c:v>0.23576388888888833</c:v>
                </c:pt>
                <c:pt idx="1359">
                  <c:v>0.23593749999999963</c:v>
                </c:pt>
                <c:pt idx="1360">
                  <c:v>0.23611111111111041</c:v>
                </c:pt>
                <c:pt idx="1361">
                  <c:v>0.23628472222222144</c:v>
                </c:pt>
                <c:pt idx="1362">
                  <c:v>0.23645833333333297</c:v>
                </c:pt>
                <c:pt idx="1363">
                  <c:v>0.23663194444444371</c:v>
                </c:pt>
                <c:pt idx="1364">
                  <c:v>0.23680555555555477</c:v>
                </c:pt>
                <c:pt idx="1365">
                  <c:v>0.23697916666666591</c:v>
                </c:pt>
                <c:pt idx="1366">
                  <c:v>0.23715277777777688</c:v>
                </c:pt>
                <c:pt idx="1367">
                  <c:v>0.23732638888888821</c:v>
                </c:pt>
                <c:pt idx="1368">
                  <c:v>0.23749999999999952</c:v>
                </c:pt>
                <c:pt idx="1369">
                  <c:v>0.23767361111111032</c:v>
                </c:pt>
                <c:pt idx="1370">
                  <c:v>0.23784722222222177</c:v>
                </c:pt>
                <c:pt idx="1371">
                  <c:v>0.23802083333333254</c:v>
                </c:pt>
                <c:pt idx="1372">
                  <c:v>0.23819444444444396</c:v>
                </c:pt>
                <c:pt idx="1373">
                  <c:v>0.23836805555555476</c:v>
                </c:pt>
                <c:pt idx="1374">
                  <c:v>0.2385416666666659</c:v>
                </c:pt>
                <c:pt idx="1375">
                  <c:v>0.23871527777777729</c:v>
                </c:pt>
                <c:pt idx="1376">
                  <c:v>0.23888888888888821</c:v>
                </c:pt>
                <c:pt idx="1377">
                  <c:v>0.23906249999999948</c:v>
                </c:pt>
                <c:pt idx="1378">
                  <c:v>0.23923611111111062</c:v>
                </c:pt>
                <c:pt idx="1379">
                  <c:v>0.23940972222222173</c:v>
                </c:pt>
                <c:pt idx="1380">
                  <c:v>0.23958333333333287</c:v>
                </c:pt>
                <c:pt idx="1381">
                  <c:v>0.23975694444444393</c:v>
                </c:pt>
                <c:pt idx="1382">
                  <c:v>0.23993055555555476</c:v>
                </c:pt>
                <c:pt idx="1383">
                  <c:v>0.2401041666666659</c:v>
                </c:pt>
                <c:pt idx="1384">
                  <c:v>0.24027777777777698</c:v>
                </c:pt>
                <c:pt idx="1385">
                  <c:v>0.24045138888888837</c:v>
                </c:pt>
                <c:pt idx="1386">
                  <c:v>0.2406249999999992</c:v>
                </c:pt>
                <c:pt idx="1387">
                  <c:v>0.24079861111111056</c:v>
                </c:pt>
                <c:pt idx="1388">
                  <c:v>0.24097222222222167</c:v>
                </c:pt>
                <c:pt idx="1389">
                  <c:v>0.24114583333333281</c:v>
                </c:pt>
                <c:pt idx="1390">
                  <c:v>0.24131944444444409</c:v>
                </c:pt>
                <c:pt idx="1391">
                  <c:v>0.24149305555555498</c:v>
                </c:pt>
                <c:pt idx="1392">
                  <c:v>0.24166666666666586</c:v>
                </c:pt>
                <c:pt idx="1393">
                  <c:v>0.24184027777777722</c:v>
                </c:pt>
                <c:pt idx="1394">
                  <c:v>0.24201388888888833</c:v>
                </c:pt>
                <c:pt idx="1395">
                  <c:v>0.24218749999999942</c:v>
                </c:pt>
                <c:pt idx="1396">
                  <c:v>0.24236111111111044</c:v>
                </c:pt>
                <c:pt idx="1397">
                  <c:v>0.24253472222222144</c:v>
                </c:pt>
                <c:pt idx="1398">
                  <c:v>0.24270833333333297</c:v>
                </c:pt>
                <c:pt idx="1399">
                  <c:v>0.24288194444444386</c:v>
                </c:pt>
                <c:pt idx="1400">
                  <c:v>0.24305555555555475</c:v>
                </c:pt>
                <c:pt idx="1401">
                  <c:v>0.24322916666666591</c:v>
                </c:pt>
                <c:pt idx="1402">
                  <c:v>0.24340277777777719</c:v>
                </c:pt>
                <c:pt idx="1403">
                  <c:v>0.2435763888888883</c:v>
                </c:pt>
                <c:pt idx="1404">
                  <c:v>0.24374999999999958</c:v>
                </c:pt>
                <c:pt idx="1405">
                  <c:v>0.24392361111111041</c:v>
                </c:pt>
                <c:pt idx="1406">
                  <c:v>0.24409722222222177</c:v>
                </c:pt>
                <c:pt idx="1407">
                  <c:v>0.24427083333333274</c:v>
                </c:pt>
                <c:pt idx="1408">
                  <c:v>0.24444444444444421</c:v>
                </c:pt>
                <c:pt idx="1409">
                  <c:v>0.24461805555555474</c:v>
                </c:pt>
                <c:pt idx="1410">
                  <c:v>0.24479166666666591</c:v>
                </c:pt>
                <c:pt idx="1411">
                  <c:v>0.24496527777777732</c:v>
                </c:pt>
                <c:pt idx="1412">
                  <c:v>0.24513888888888821</c:v>
                </c:pt>
                <c:pt idx="1413">
                  <c:v>0.24531249999999952</c:v>
                </c:pt>
                <c:pt idx="1414">
                  <c:v>0.24548611111111063</c:v>
                </c:pt>
                <c:pt idx="1415">
                  <c:v>0.2456597222222214</c:v>
                </c:pt>
                <c:pt idx="1416">
                  <c:v>0.24583333333333293</c:v>
                </c:pt>
                <c:pt idx="1417">
                  <c:v>0.24600694444444396</c:v>
                </c:pt>
                <c:pt idx="1418">
                  <c:v>0.24618055555555468</c:v>
                </c:pt>
                <c:pt idx="1419">
                  <c:v>0.2463541666666659</c:v>
                </c:pt>
                <c:pt idx="1420">
                  <c:v>0.24652777777777696</c:v>
                </c:pt>
                <c:pt idx="1421">
                  <c:v>0.24670138888888843</c:v>
                </c:pt>
                <c:pt idx="1422">
                  <c:v>0.24687499999999921</c:v>
                </c:pt>
                <c:pt idx="1423">
                  <c:v>0.24704861111111057</c:v>
                </c:pt>
                <c:pt idx="1424">
                  <c:v>0.24722222222222168</c:v>
                </c:pt>
                <c:pt idx="1425">
                  <c:v>0.24739583333333282</c:v>
                </c:pt>
                <c:pt idx="1426">
                  <c:v>0.24756944444444412</c:v>
                </c:pt>
                <c:pt idx="1427">
                  <c:v>0.24774305555555498</c:v>
                </c:pt>
                <c:pt idx="1428">
                  <c:v>0.24791666666666609</c:v>
                </c:pt>
                <c:pt idx="1429">
                  <c:v>0.24809027777777723</c:v>
                </c:pt>
                <c:pt idx="1430">
                  <c:v>0.24826388888888834</c:v>
                </c:pt>
                <c:pt idx="1431">
                  <c:v>0.2484374999999997</c:v>
                </c:pt>
                <c:pt idx="1432">
                  <c:v>0.24861111111111053</c:v>
                </c:pt>
                <c:pt idx="1433">
                  <c:v>0.24878472222222162</c:v>
                </c:pt>
                <c:pt idx="1434">
                  <c:v>0.248958333333333</c:v>
                </c:pt>
                <c:pt idx="1435">
                  <c:v>0.24913194444444386</c:v>
                </c:pt>
                <c:pt idx="1436">
                  <c:v>0.24930555555555473</c:v>
                </c:pt>
                <c:pt idx="1437">
                  <c:v>0.24947916666666606</c:v>
                </c:pt>
                <c:pt idx="1438">
                  <c:v>0.24965277777777695</c:v>
                </c:pt>
                <c:pt idx="1439">
                  <c:v>0.24982638888888831</c:v>
                </c:pt>
                <c:pt idx="1440">
                  <c:v>0.24999999999999964</c:v>
                </c:pt>
                <c:pt idx="1441">
                  <c:v>0.25017361111111025</c:v>
                </c:pt>
                <c:pt idx="1442">
                  <c:v>0.25034722222222144</c:v>
                </c:pt>
                <c:pt idx="1443">
                  <c:v>0.25052083333333258</c:v>
                </c:pt>
                <c:pt idx="1444">
                  <c:v>0.25069444444444372</c:v>
                </c:pt>
                <c:pt idx="1445">
                  <c:v>0.25086805555555486</c:v>
                </c:pt>
                <c:pt idx="1446">
                  <c:v>0.251041666666666</c:v>
                </c:pt>
                <c:pt idx="1447">
                  <c:v>0.2512152777777773</c:v>
                </c:pt>
                <c:pt idx="1448">
                  <c:v>0.25138888888888905</c:v>
                </c:pt>
                <c:pt idx="1449">
                  <c:v>0.25156249999999997</c:v>
                </c:pt>
                <c:pt idx="1450">
                  <c:v>0.25173611111111005</c:v>
                </c:pt>
                <c:pt idx="1451">
                  <c:v>0.2519097222222218</c:v>
                </c:pt>
                <c:pt idx="1452">
                  <c:v>0.25208333333333283</c:v>
                </c:pt>
                <c:pt idx="1453">
                  <c:v>0.25225694444444396</c:v>
                </c:pt>
                <c:pt idx="1454">
                  <c:v>0.2524305555555551</c:v>
                </c:pt>
                <c:pt idx="1455">
                  <c:v>0.2526041666666663</c:v>
                </c:pt>
                <c:pt idx="1456">
                  <c:v>0.25277777777777738</c:v>
                </c:pt>
                <c:pt idx="1457">
                  <c:v>0.25295138888888852</c:v>
                </c:pt>
                <c:pt idx="1458">
                  <c:v>0.25312500000000004</c:v>
                </c:pt>
                <c:pt idx="1459">
                  <c:v>0.25329861111111079</c:v>
                </c:pt>
                <c:pt idx="1460">
                  <c:v>0.25347222222222232</c:v>
                </c:pt>
                <c:pt idx="1461">
                  <c:v>0.25364583333333279</c:v>
                </c:pt>
                <c:pt idx="1462">
                  <c:v>0.25381944444444432</c:v>
                </c:pt>
                <c:pt idx="1463">
                  <c:v>0.25399305555555529</c:v>
                </c:pt>
                <c:pt idx="1464">
                  <c:v>0.25416666666666682</c:v>
                </c:pt>
                <c:pt idx="1465">
                  <c:v>0.25434027777777812</c:v>
                </c:pt>
                <c:pt idx="1466">
                  <c:v>0.25451388888888882</c:v>
                </c:pt>
                <c:pt idx="1467">
                  <c:v>0.25468750000000001</c:v>
                </c:pt>
                <c:pt idx="1468">
                  <c:v>0.25486111111111104</c:v>
                </c:pt>
                <c:pt idx="1469">
                  <c:v>0.25503472222222218</c:v>
                </c:pt>
                <c:pt idx="1470">
                  <c:v>0.25520833333333326</c:v>
                </c:pt>
                <c:pt idx="1471">
                  <c:v>0.25538194444444495</c:v>
                </c:pt>
                <c:pt idx="1472">
                  <c:v>0.25555555555555559</c:v>
                </c:pt>
                <c:pt idx="1473">
                  <c:v>0.25572916666666684</c:v>
                </c:pt>
                <c:pt idx="1474">
                  <c:v>0.25590277777777848</c:v>
                </c:pt>
                <c:pt idx="1475">
                  <c:v>0.25607638888888951</c:v>
                </c:pt>
                <c:pt idx="1476">
                  <c:v>0.25625000000000014</c:v>
                </c:pt>
                <c:pt idx="1477">
                  <c:v>0.25642361111111128</c:v>
                </c:pt>
                <c:pt idx="1478">
                  <c:v>0.25659722222222225</c:v>
                </c:pt>
                <c:pt idx="1479">
                  <c:v>0.25677083333333356</c:v>
                </c:pt>
                <c:pt idx="1480">
                  <c:v>0.25694444444444481</c:v>
                </c:pt>
                <c:pt idx="1481">
                  <c:v>0.25711805555555584</c:v>
                </c:pt>
                <c:pt idx="1482">
                  <c:v>0.25729166666666675</c:v>
                </c:pt>
                <c:pt idx="1483">
                  <c:v>0.25746527777777856</c:v>
                </c:pt>
                <c:pt idx="1484">
                  <c:v>0.25763888888888931</c:v>
                </c:pt>
                <c:pt idx="1485">
                  <c:v>0.25781250000000083</c:v>
                </c:pt>
                <c:pt idx="1486">
                  <c:v>0.25798611111111158</c:v>
                </c:pt>
                <c:pt idx="1487">
                  <c:v>0.25815972222222267</c:v>
                </c:pt>
                <c:pt idx="1488">
                  <c:v>0.25833333333333375</c:v>
                </c:pt>
                <c:pt idx="1489">
                  <c:v>0.25850694444444539</c:v>
                </c:pt>
                <c:pt idx="1490">
                  <c:v>0.25868055555555608</c:v>
                </c:pt>
                <c:pt idx="1491">
                  <c:v>0.25885416666666738</c:v>
                </c:pt>
                <c:pt idx="1492">
                  <c:v>0.25902777777777891</c:v>
                </c:pt>
                <c:pt idx="1493">
                  <c:v>0.25920138888888949</c:v>
                </c:pt>
                <c:pt idx="1494">
                  <c:v>0.2593750000000008</c:v>
                </c:pt>
                <c:pt idx="1495">
                  <c:v>0.25954861111111177</c:v>
                </c:pt>
                <c:pt idx="1496">
                  <c:v>0.25972222222222291</c:v>
                </c:pt>
                <c:pt idx="1497">
                  <c:v>0.25989583333333405</c:v>
                </c:pt>
                <c:pt idx="1498">
                  <c:v>0.2600694444444453</c:v>
                </c:pt>
                <c:pt idx="1499">
                  <c:v>0.26024305555555577</c:v>
                </c:pt>
                <c:pt idx="1500">
                  <c:v>0.26041666666666802</c:v>
                </c:pt>
                <c:pt idx="1501">
                  <c:v>0.26059027777777882</c:v>
                </c:pt>
                <c:pt idx="1502">
                  <c:v>0.26076388888888985</c:v>
                </c:pt>
                <c:pt idx="1503">
                  <c:v>0.26093750000000077</c:v>
                </c:pt>
                <c:pt idx="1504">
                  <c:v>0.26111111111111179</c:v>
                </c:pt>
                <c:pt idx="1505">
                  <c:v>0.26128472222222332</c:v>
                </c:pt>
                <c:pt idx="1506">
                  <c:v>0.26145833333333435</c:v>
                </c:pt>
                <c:pt idx="1507">
                  <c:v>0.26163194444444543</c:v>
                </c:pt>
                <c:pt idx="1508">
                  <c:v>0.26180555555555657</c:v>
                </c:pt>
                <c:pt idx="1509">
                  <c:v>0.26197916666666782</c:v>
                </c:pt>
                <c:pt idx="1510">
                  <c:v>0.26215277777777934</c:v>
                </c:pt>
                <c:pt idx="1511">
                  <c:v>0.26232638888889076</c:v>
                </c:pt>
                <c:pt idx="1512">
                  <c:v>0.26250000000000112</c:v>
                </c:pt>
                <c:pt idx="1513">
                  <c:v>0.26267361111111226</c:v>
                </c:pt>
                <c:pt idx="1514">
                  <c:v>0.2628472222222234</c:v>
                </c:pt>
                <c:pt idx="1515">
                  <c:v>0.26302083333333481</c:v>
                </c:pt>
                <c:pt idx="1516">
                  <c:v>0.26319444444444567</c:v>
                </c:pt>
                <c:pt idx="1517">
                  <c:v>0.26336805555555681</c:v>
                </c:pt>
                <c:pt idx="1518">
                  <c:v>0.26354166666666795</c:v>
                </c:pt>
                <c:pt idx="1519">
                  <c:v>0.26371527777777931</c:v>
                </c:pt>
                <c:pt idx="1520">
                  <c:v>0.26388888888889123</c:v>
                </c:pt>
                <c:pt idx="1521">
                  <c:v>0.26406250000000137</c:v>
                </c:pt>
                <c:pt idx="1522">
                  <c:v>0.26423611111111223</c:v>
                </c:pt>
                <c:pt idx="1523">
                  <c:v>0.26440972222222381</c:v>
                </c:pt>
                <c:pt idx="1524">
                  <c:v>0.26458333333333478</c:v>
                </c:pt>
                <c:pt idx="1525">
                  <c:v>0.26475694444444592</c:v>
                </c:pt>
                <c:pt idx="1526">
                  <c:v>0.26493055555555706</c:v>
                </c:pt>
                <c:pt idx="1527">
                  <c:v>0.26510416666666831</c:v>
                </c:pt>
                <c:pt idx="1528">
                  <c:v>0.26527777777777978</c:v>
                </c:pt>
                <c:pt idx="1529">
                  <c:v>0.26545138888889047</c:v>
                </c:pt>
                <c:pt idx="1530">
                  <c:v>0.26562500000000161</c:v>
                </c:pt>
                <c:pt idx="1531">
                  <c:v>0.26579861111111275</c:v>
                </c:pt>
                <c:pt idx="1532">
                  <c:v>0.26597222222222433</c:v>
                </c:pt>
                <c:pt idx="1533">
                  <c:v>0.26614583333333475</c:v>
                </c:pt>
                <c:pt idx="1534">
                  <c:v>0.26631944444444638</c:v>
                </c:pt>
                <c:pt idx="1535">
                  <c:v>0.26649305555555725</c:v>
                </c:pt>
                <c:pt idx="1536">
                  <c:v>0.26666666666666888</c:v>
                </c:pt>
                <c:pt idx="1537">
                  <c:v>0.26684027777778013</c:v>
                </c:pt>
                <c:pt idx="1538">
                  <c:v>0.26701388888889088</c:v>
                </c:pt>
                <c:pt idx="1539">
                  <c:v>0.26718750000000185</c:v>
                </c:pt>
                <c:pt idx="1540">
                  <c:v>0.26736111111111299</c:v>
                </c:pt>
                <c:pt idx="1541">
                  <c:v>0.2675347222222243</c:v>
                </c:pt>
                <c:pt idx="1542">
                  <c:v>0.26770833333333527</c:v>
                </c:pt>
                <c:pt idx="1543">
                  <c:v>0.26788194444444696</c:v>
                </c:pt>
                <c:pt idx="1544">
                  <c:v>0.26805555555555755</c:v>
                </c:pt>
                <c:pt idx="1545">
                  <c:v>0.26822916666666868</c:v>
                </c:pt>
                <c:pt idx="1546">
                  <c:v>0.26840277777778054</c:v>
                </c:pt>
                <c:pt idx="1547">
                  <c:v>0.26857638888889152</c:v>
                </c:pt>
                <c:pt idx="1548">
                  <c:v>0.2687500000000021</c:v>
                </c:pt>
                <c:pt idx="1549">
                  <c:v>0.26892361111111335</c:v>
                </c:pt>
                <c:pt idx="1550">
                  <c:v>0.26909722222222426</c:v>
                </c:pt>
                <c:pt idx="1551">
                  <c:v>0.26927083333333551</c:v>
                </c:pt>
                <c:pt idx="1552">
                  <c:v>0.26944444444444682</c:v>
                </c:pt>
                <c:pt idx="1553">
                  <c:v>0.26961805555555785</c:v>
                </c:pt>
                <c:pt idx="1554">
                  <c:v>0.26979166666666893</c:v>
                </c:pt>
                <c:pt idx="1555">
                  <c:v>0.26996527777778057</c:v>
                </c:pt>
                <c:pt idx="1556">
                  <c:v>0.27013888888889132</c:v>
                </c:pt>
                <c:pt idx="1557">
                  <c:v>0.27031250000000284</c:v>
                </c:pt>
                <c:pt idx="1558">
                  <c:v>0.27048611111111348</c:v>
                </c:pt>
                <c:pt idx="1559">
                  <c:v>0.27065972222222462</c:v>
                </c:pt>
                <c:pt idx="1560">
                  <c:v>0.27083333333333576</c:v>
                </c:pt>
                <c:pt idx="1561">
                  <c:v>0.2710069444444474</c:v>
                </c:pt>
                <c:pt idx="1562">
                  <c:v>0.27118055555555831</c:v>
                </c:pt>
                <c:pt idx="1563">
                  <c:v>0.27135416666666967</c:v>
                </c:pt>
                <c:pt idx="1564">
                  <c:v>0.27152777777778092</c:v>
                </c:pt>
                <c:pt idx="1565">
                  <c:v>0.27170138888889145</c:v>
                </c:pt>
                <c:pt idx="1566">
                  <c:v>0.27187500000000281</c:v>
                </c:pt>
                <c:pt idx="1567">
                  <c:v>0.27204861111111378</c:v>
                </c:pt>
                <c:pt idx="1568">
                  <c:v>0.27222222222222486</c:v>
                </c:pt>
                <c:pt idx="1569">
                  <c:v>0.272395833333336</c:v>
                </c:pt>
                <c:pt idx="1570">
                  <c:v>0.27256944444444731</c:v>
                </c:pt>
                <c:pt idx="1571">
                  <c:v>0.27274305555555783</c:v>
                </c:pt>
                <c:pt idx="1572">
                  <c:v>0.27291666666667003</c:v>
                </c:pt>
                <c:pt idx="1573">
                  <c:v>0.273090277777781</c:v>
                </c:pt>
                <c:pt idx="1574">
                  <c:v>0.2732638888888918</c:v>
                </c:pt>
                <c:pt idx="1575">
                  <c:v>0.27343750000000283</c:v>
                </c:pt>
                <c:pt idx="1576">
                  <c:v>0.27361111111111375</c:v>
                </c:pt>
                <c:pt idx="1577">
                  <c:v>0.27378472222222555</c:v>
                </c:pt>
                <c:pt idx="1578">
                  <c:v>0.2739583333333363</c:v>
                </c:pt>
                <c:pt idx="1579">
                  <c:v>0.27413194444444733</c:v>
                </c:pt>
                <c:pt idx="1580">
                  <c:v>0.27430555555555852</c:v>
                </c:pt>
                <c:pt idx="1581">
                  <c:v>0.27447916666666988</c:v>
                </c:pt>
                <c:pt idx="1582">
                  <c:v>0.27465277777778135</c:v>
                </c:pt>
                <c:pt idx="1583">
                  <c:v>0.27482638888889277</c:v>
                </c:pt>
                <c:pt idx="1584">
                  <c:v>0.27500000000000308</c:v>
                </c:pt>
                <c:pt idx="1585">
                  <c:v>0.27517361111111421</c:v>
                </c:pt>
                <c:pt idx="1586">
                  <c:v>0.27534722222222535</c:v>
                </c:pt>
                <c:pt idx="1587">
                  <c:v>0.27552083333333682</c:v>
                </c:pt>
                <c:pt idx="1588">
                  <c:v>0.27569444444444768</c:v>
                </c:pt>
                <c:pt idx="1589">
                  <c:v>0.27586805555555882</c:v>
                </c:pt>
                <c:pt idx="1590">
                  <c:v>0.2760416666666699</c:v>
                </c:pt>
                <c:pt idx="1591">
                  <c:v>0.27621527777778132</c:v>
                </c:pt>
                <c:pt idx="1592">
                  <c:v>0.27638888888889318</c:v>
                </c:pt>
                <c:pt idx="1593">
                  <c:v>0.27656250000000332</c:v>
                </c:pt>
                <c:pt idx="1594">
                  <c:v>0.27673611111111429</c:v>
                </c:pt>
                <c:pt idx="1595">
                  <c:v>0.27690972222222582</c:v>
                </c:pt>
                <c:pt idx="1596">
                  <c:v>0.27708333333333685</c:v>
                </c:pt>
                <c:pt idx="1597">
                  <c:v>0.27725694444444787</c:v>
                </c:pt>
                <c:pt idx="1598">
                  <c:v>0.27743055555555901</c:v>
                </c:pt>
                <c:pt idx="1599">
                  <c:v>0.27760416666667032</c:v>
                </c:pt>
                <c:pt idx="1600">
                  <c:v>0.27777777777778184</c:v>
                </c:pt>
                <c:pt idx="1601">
                  <c:v>0.27795138888889248</c:v>
                </c:pt>
                <c:pt idx="1602">
                  <c:v>0.27812500000000356</c:v>
                </c:pt>
                <c:pt idx="1603">
                  <c:v>0.2782986111111147</c:v>
                </c:pt>
                <c:pt idx="1604">
                  <c:v>0.27847222222222634</c:v>
                </c:pt>
                <c:pt idx="1605">
                  <c:v>0.27864583333333676</c:v>
                </c:pt>
                <c:pt idx="1606">
                  <c:v>0.27881944444444862</c:v>
                </c:pt>
                <c:pt idx="1607">
                  <c:v>0.27899305555555926</c:v>
                </c:pt>
                <c:pt idx="1608">
                  <c:v>0.27916666666667089</c:v>
                </c:pt>
                <c:pt idx="1609">
                  <c:v>0.27934027777778225</c:v>
                </c:pt>
                <c:pt idx="1610">
                  <c:v>0.27951388888889317</c:v>
                </c:pt>
                <c:pt idx="1611">
                  <c:v>0.27968750000000381</c:v>
                </c:pt>
                <c:pt idx="1612">
                  <c:v>0.27986111111111495</c:v>
                </c:pt>
                <c:pt idx="1613">
                  <c:v>0.28003472222222608</c:v>
                </c:pt>
                <c:pt idx="1614">
                  <c:v>0.28020833333333722</c:v>
                </c:pt>
                <c:pt idx="1615">
                  <c:v>0.28038194444444897</c:v>
                </c:pt>
                <c:pt idx="1616">
                  <c:v>0.2805555555555595</c:v>
                </c:pt>
                <c:pt idx="1617">
                  <c:v>0.2807291666666708</c:v>
                </c:pt>
                <c:pt idx="1618">
                  <c:v>0.28090277777778266</c:v>
                </c:pt>
                <c:pt idx="1619">
                  <c:v>0.28107638888889352</c:v>
                </c:pt>
                <c:pt idx="1620">
                  <c:v>0.28125000000000405</c:v>
                </c:pt>
                <c:pt idx="1621">
                  <c:v>0.2814236111111153</c:v>
                </c:pt>
                <c:pt idx="1622">
                  <c:v>0.28159722222222633</c:v>
                </c:pt>
                <c:pt idx="1623">
                  <c:v>0.28177083333333747</c:v>
                </c:pt>
                <c:pt idx="1624">
                  <c:v>0.28194444444444888</c:v>
                </c:pt>
                <c:pt idx="1625">
                  <c:v>0.2821180555555598</c:v>
                </c:pt>
                <c:pt idx="1626">
                  <c:v>0.28229166666667083</c:v>
                </c:pt>
                <c:pt idx="1627">
                  <c:v>0.28246527777778258</c:v>
                </c:pt>
                <c:pt idx="1628">
                  <c:v>0.28263888888889332</c:v>
                </c:pt>
                <c:pt idx="1629">
                  <c:v>0.28281250000000485</c:v>
                </c:pt>
                <c:pt idx="1630">
                  <c:v>0.28298611111111582</c:v>
                </c:pt>
                <c:pt idx="1631">
                  <c:v>0.28315972222222657</c:v>
                </c:pt>
                <c:pt idx="1632">
                  <c:v>0.28333333333333771</c:v>
                </c:pt>
                <c:pt idx="1633">
                  <c:v>0.2835069444444494</c:v>
                </c:pt>
                <c:pt idx="1634">
                  <c:v>0.28368055555556032</c:v>
                </c:pt>
                <c:pt idx="1635">
                  <c:v>0.28385416666667174</c:v>
                </c:pt>
                <c:pt idx="1636">
                  <c:v>0.28402777777778304</c:v>
                </c:pt>
                <c:pt idx="1637">
                  <c:v>0.2842013888888934</c:v>
                </c:pt>
                <c:pt idx="1638">
                  <c:v>0.28437500000000482</c:v>
                </c:pt>
                <c:pt idx="1639">
                  <c:v>0.28454861111111568</c:v>
                </c:pt>
                <c:pt idx="1640">
                  <c:v>0.28472222222222682</c:v>
                </c:pt>
                <c:pt idx="1641">
                  <c:v>0.28489583333333796</c:v>
                </c:pt>
                <c:pt idx="1642">
                  <c:v>0.28506944444444932</c:v>
                </c:pt>
                <c:pt idx="1643">
                  <c:v>0.28524305555556023</c:v>
                </c:pt>
                <c:pt idx="1644">
                  <c:v>0.28541666666667215</c:v>
                </c:pt>
                <c:pt idx="1645">
                  <c:v>0.28559027777778301</c:v>
                </c:pt>
                <c:pt idx="1646">
                  <c:v>0.28576388888889381</c:v>
                </c:pt>
                <c:pt idx="1647">
                  <c:v>0.28593750000000484</c:v>
                </c:pt>
                <c:pt idx="1648">
                  <c:v>0.28611111111111576</c:v>
                </c:pt>
                <c:pt idx="1649">
                  <c:v>0.28628472222222756</c:v>
                </c:pt>
                <c:pt idx="1650">
                  <c:v>0.28645833333333831</c:v>
                </c:pt>
                <c:pt idx="1651">
                  <c:v>0.28663194444444934</c:v>
                </c:pt>
                <c:pt idx="1652">
                  <c:v>0.28680555555556048</c:v>
                </c:pt>
                <c:pt idx="1653">
                  <c:v>0.28697916666667211</c:v>
                </c:pt>
                <c:pt idx="1654">
                  <c:v>0.28715277777778342</c:v>
                </c:pt>
                <c:pt idx="1655">
                  <c:v>0.28732638888889478</c:v>
                </c:pt>
                <c:pt idx="1656">
                  <c:v>0.28750000000000508</c:v>
                </c:pt>
                <c:pt idx="1657">
                  <c:v>0.28767361111111617</c:v>
                </c:pt>
                <c:pt idx="1658">
                  <c:v>0.28784722222222731</c:v>
                </c:pt>
                <c:pt idx="1659">
                  <c:v>0.28802083333333889</c:v>
                </c:pt>
                <c:pt idx="1660">
                  <c:v>0.28819444444444958</c:v>
                </c:pt>
                <c:pt idx="1661">
                  <c:v>0.28836805555556116</c:v>
                </c:pt>
                <c:pt idx="1662">
                  <c:v>0.28854166666667186</c:v>
                </c:pt>
                <c:pt idx="1663">
                  <c:v>0.28871527777778344</c:v>
                </c:pt>
                <c:pt idx="1664">
                  <c:v>0.28888888888889513</c:v>
                </c:pt>
                <c:pt idx="1665">
                  <c:v>0.28906250000000538</c:v>
                </c:pt>
                <c:pt idx="1666">
                  <c:v>0.28923611111111625</c:v>
                </c:pt>
                <c:pt idx="1667">
                  <c:v>0.28940972222222788</c:v>
                </c:pt>
                <c:pt idx="1668">
                  <c:v>0.2895833333333388</c:v>
                </c:pt>
                <c:pt idx="1669">
                  <c:v>0.28975694444444988</c:v>
                </c:pt>
                <c:pt idx="1670">
                  <c:v>0.28993055555556096</c:v>
                </c:pt>
                <c:pt idx="1671">
                  <c:v>0.29010416666667238</c:v>
                </c:pt>
                <c:pt idx="1672">
                  <c:v>0.29027777777778385</c:v>
                </c:pt>
                <c:pt idx="1673">
                  <c:v>0.29045138888889438</c:v>
                </c:pt>
                <c:pt idx="1674">
                  <c:v>0.29062500000000552</c:v>
                </c:pt>
                <c:pt idx="1675">
                  <c:v>0.29079861111111666</c:v>
                </c:pt>
                <c:pt idx="1676">
                  <c:v>0.2909722222222284</c:v>
                </c:pt>
                <c:pt idx="1677">
                  <c:v>0.29114583333333893</c:v>
                </c:pt>
                <c:pt idx="1678">
                  <c:v>0.29131944444445063</c:v>
                </c:pt>
                <c:pt idx="1679">
                  <c:v>0.29149305555556121</c:v>
                </c:pt>
                <c:pt idx="1680">
                  <c:v>0.29166666666667285</c:v>
                </c:pt>
                <c:pt idx="1681">
                  <c:v>0.29184027777778426</c:v>
                </c:pt>
                <c:pt idx="1682">
                  <c:v>0.29201388888889512</c:v>
                </c:pt>
                <c:pt idx="1683">
                  <c:v>0.29218750000000582</c:v>
                </c:pt>
                <c:pt idx="1684">
                  <c:v>0.2923611111111169</c:v>
                </c:pt>
                <c:pt idx="1685">
                  <c:v>0.29253472222222832</c:v>
                </c:pt>
                <c:pt idx="1686">
                  <c:v>0.29270833333333918</c:v>
                </c:pt>
                <c:pt idx="1687">
                  <c:v>0.29288194444445104</c:v>
                </c:pt>
                <c:pt idx="1688">
                  <c:v>0.29305555555556145</c:v>
                </c:pt>
                <c:pt idx="1689">
                  <c:v>0.29322916666667281</c:v>
                </c:pt>
                <c:pt idx="1690">
                  <c:v>0.29340277777778473</c:v>
                </c:pt>
                <c:pt idx="1691">
                  <c:v>0.29357638888889548</c:v>
                </c:pt>
                <c:pt idx="1692">
                  <c:v>0.29375000000000601</c:v>
                </c:pt>
                <c:pt idx="1693">
                  <c:v>0.29392361111111731</c:v>
                </c:pt>
                <c:pt idx="1694">
                  <c:v>0.29409722222222828</c:v>
                </c:pt>
                <c:pt idx="1695">
                  <c:v>0.29427083333333942</c:v>
                </c:pt>
                <c:pt idx="1696">
                  <c:v>0.29444444444445106</c:v>
                </c:pt>
                <c:pt idx="1697">
                  <c:v>0.29461805555556181</c:v>
                </c:pt>
                <c:pt idx="1698">
                  <c:v>0.29479166666667284</c:v>
                </c:pt>
                <c:pt idx="1699">
                  <c:v>0.29496527777778464</c:v>
                </c:pt>
                <c:pt idx="1700">
                  <c:v>0.29513888888889556</c:v>
                </c:pt>
                <c:pt idx="1701">
                  <c:v>0.29531250000000692</c:v>
                </c:pt>
                <c:pt idx="1702">
                  <c:v>0.29548611111111783</c:v>
                </c:pt>
                <c:pt idx="1703">
                  <c:v>0.29565972222222858</c:v>
                </c:pt>
                <c:pt idx="1704">
                  <c:v>0.29583333333333967</c:v>
                </c:pt>
                <c:pt idx="1705">
                  <c:v>0.29600694444445141</c:v>
                </c:pt>
                <c:pt idx="1706">
                  <c:v>0.29618055555556239</c:v>
                </c:pt>
                <c:pt idx="1707">
                  <c:v>0.29635416666667364</c:v>
                </c:pt>
                <c:pt idx="1708">
                  <c:v>0.29652777777778505</c:v>
                </c:pt>
                <c:pt idx="1709">
                  <c:v>0.29670138888889536</c:v>
                </c:pt>
                <c:pt idx="1710">
                  <c:v>0.29687500000000688</c:v>
                </c:pt>
                <c:pt idx="1711">
                  <c:v>0.2970486111111178</c:v>
                </c:pt>
                <c:pt idx="1712">
                  <c:v>0.29722222222222888</c:v>
                </c:pt>
                <c:pt idx="1713">
                  <c:v>0.29739583333333991</c:v>
                </c:pt>
                <c:pt idx="1714">
                  <c:v>0.29756944444445138</c:v>
                </c:pt>
                <c:pt idx="1715">
                  <c:v>0.29774305555556219</c:v>
                </c:pt>
                <c:pt idx="1716">
                  <c:v>0.29791666666667405</c:v>
                </c:pt>
                <c:pt idx="1717">
                  <c:v>0.29809027777778502</c:v>
                </c:pt>
                <c:pt idx="1718">
                  <c:v>0.29826388888889582</c:v>
                </c:pt>
                <c:pt idx="1719">
                  <c:v>0.29843750000000685</c:v>
                </c:pt>
                <c:pt idx="1720">
                  <c:v>0.29861111111111777</c:v>
                </c:pt>
                <c:pt idx="1721">
                  <c:v>0.29878472222222957</c:v>
                </c:pt>
                <c:pt idx="1722">
                  <c:v>0.29895833333334093</c:v>
                </c:pt>
                <c:pt idx="1723">
                  <c:v>0.29913194444445135</c:v>
                </c:pt>
                <c:pt idx="1724">
                  <c:v>0.29930555555556282</c:v>
                </c:pt>
                <c:pt idx="1725">
                  <c:v>0.29947916666667407</c:v>
                </c:pt>
                <c:pt idx="1726">
                  <c:v>0.29965277777778543</c:v>
                </c:pt>
                <c:pt idx="1727">
                  <c:v>0.29982638888889679</c:v>
                </c:pt>
                <c:pt idx="1728">
                  <c:v>0.30000000000000698</c:v>
                </c:pt>
                <c:pt idx="1729">
                  <c:v>0.30017361111111812</c:v>
                </c:pt>
                <c:pt idx="1730">
                  <c:v>0.30034722222222932</c:v>
                </c:pt>
                <c:pt idx="1731">
                  <c:v>0.3005208333333414</c:v>
                </c:pt>
                <c:pt idx="1732">
                  <c:v>0.30069444444445181</c:v>
                </c:pt>
                <c:pt idx="1733">
                  <c:v>0.30086805555556317</c:v>
                </c:pt>
                <c:pt idx="1734">
                  <c:v>0.30104166666667381</c:v>
                </c:pt>
                <c:pt idx="1735">
                  <c:v>0.30121527777778545</c:v>
                </c:pt>
                <c:pt idx="1736">
                  <c:v>0.30138888888889726</c:v>
                </c:pt>
                <c:pt idx="1737">
                  <c:v>0.30156250000000773</c:v>
                </c:pt>
                <c:pt idx="1738">
                  <c:v>0.30173611111111825</c:v>
                </c:pt>
                <c:pt idx="1739">
                  <c:v>0.30190972222223</c:v>
                </c:pt>
                <c:pt idx="1740">
                  <c:v>0.30208333333334136</c:v>
                </c:pt>
                <c:pt idx="1741">
                  <c:v>0.30225694444445222</c:v>
                </c:pt>
                <c:pt idx="1742">
                  <c:v>0.30243055555556292</c:v>
                </c:pt>
                <c:pt idx="1743">
                  <c:v>0.3026041666666745</c:v>
                </c:pt>
                <c:pt idx="1744">
                  <c:v>0.30277777777778586</c:v>
                </c:pt>
                <c:pt idx="1745">
                  <c:v>0.30295138888889678</c:v>
                </c:pt>
                <c:pt idx="1746">
                  <c:v>0.30312500000000747</c:v>
                </c:pt>
                <c:pt idx="1747">
                  <c:v>0.30329861111111861</c:v>
                </c:pt>
                <c:pt idx="1748">
                  <c:v>0.30347222222223041</c:v>
                </c:pt>
                <c:pt idx="1749">
                  <c:v>0.30364583333334133</c:v>
                </c:pt>
                <c:pt idx="1750">
                  <c:v>0.30381944444445258</c:v>
                </c:pt>
                <c:pt idx="1751">
                  <c:v>0.30399305555556316</c:v>
                </c:pt>
                <c:pt idx="1752">
                  <c:v>0.30416666666667486</c:v>
                </c:pt>
                <c:pt idx="1753">
                  <c:v>0.30434027777778627</c:v>
                </c:pt>
                <c:pt idx="1754">
                  <c:v>0.30451388888889713</c:v>
                </c:pt>
                <c:pt idx="1755">
                  <c:v>0.30468750000000788</c:v>
                </c:pt>
                <c:pt idx="1756">
                  <c:v>0.30486111111111885</c:v>
                </c:pt>
                <c:pt idx="1757">
                  <c:v>0.30503472222223038</c:v>
                </c:pt>
                <c:pt idx="1758">
                  <c:v>0.30520833333334174</c:v>
                </c:pt>
                <c:pt idx="1759">
                  <c:v>0.30538194444445305</c:v>
                </c:pt>
                <c:pt idx="1760">
                  <c:v>0.30555555555556341</c:v>
                </c:pt>
                <c:pt idx="1761">
                  <c:v>0.30572916666667482</c:v>
                </c:pt>
                <c:pt idx="1762">
                  <c:v>0.30590277777778668</c:v>
                </c:pt>
                <c:pt idx="1763">
                  <c:v>0.30607638888889754</c:v>
                </c:pt>
                <c:pt idx="1764">
                  <c:v>0.30625000000000796</c:v>
                </c:pt>
                <c:pt idx="1765">
                  <c:v>0.30642361111111932</c:v>
                </c:pt>
                <c:pt idx="1766">
                  <c:v>0.30659722222223035</c:v>
                </c:pt>
                <c:pt idx="1767">
                  <c:v>0.30677083333334215</c:v>
                </c:pt>
                <c:pt idx="1768">
                  <c:v>0.30694444444445301</c:v>
                </c:pt>
                <c:pt idx="1769">
                  <c:v>0.30711805555556382</c:v>
                </c:pt>
                <c:pt idx="1770">
                  <c:v>0.30729166666667485</c:v>
                </c:pt>
                <c:pt idx="1771">
                  <c:v>0.30746527777778676</c:v>
                </c:pt>
                <c:pt idx="1772">
                  <c:v>0.30763888888889757</c:v>
                </c:pt>
                <c:pt idx="1773">
                  <c:v>0.30781250000000893</c:v>
                </c:pt>
                <c:pt idx="1774">
                  <c:v>0.30798611111111984</c:v>
                </c:pt>
                <c:pt idx="1775">
                  <c:v>0.30815972222223048</c:v>
                </c:pt>
                <c:pt idx="1776">
                  <c:v>0.30833333333334212</c:v>
                </c:pt>
                <c:pt idx="1777">
                  <c:v>0.30850694444445342</c:v>
                </c:pt>
                <c:pt idx="1778">
                  <c:v>0.3086805555555644</c:v>
                </c:pt>
                <c:pt idx="1779">
                  <c:v>0.30885416666667576</c:v>
                </c:pt>
                <c:pt idx="1780">
                  <c:v>0.30902777777778712</c:v>
                </c:pt>
                <c:pt idx="1781">
                  <c:v>0.30920138888889731</c:v>
                </c:pt>
                <c:pt idx="1782">
                  <c:v>0.30937500000000895</c:v>
                </c:pt>
                <c:pt idx="1783">
                  <c:v>0.30954861111111981</c:v>
                </c:pt>
                <c:pt idx="1784">
                  <c:v>0.30972222222223122</c:v>
                </c:pt>
                <c:pt idx="1785">
                  <c:v>0.30989583333334247</c:v>
                </c:pt>
                <c:pt idx="1786">
                  <c:v>0.31006944444445345</c:v>
                </c:pt>
                <c:pt idx="1787">
                  <c:v>0.31024305555556414</c:v>
                </c:pt>
                <c:pt idx="1788">
                  <c:v>0.31041666666667617</c:v>
                </c:pt>
                <c:pt idx="1789">
                  <c:v>0.31059027777778703</c:v>
                </c:pt>
                <c:pt idx="1790">
                  <c:v>0.310763888888898</c:v>
                </c:pt>
                <c:pt idx="1791">
                  <c:v>0.3109375000000088</c:v>
                </c:pt>
                <c:pt idx="1792">
                  <c:v>0.31111111111111983</c:v>
                </c:pt>
                <c:pt idx="1793">
                  <c:v>0.31128472222223158</c:v>
                </c:pt>
                <c:pt idx="1794">
                  <c:v>0.31145833333334294</c:v>
                </c:pt>
                <c:pt idx="1795">
                  <c:v>0.3116319444444533</c:v>
                </c:pt>
                <c:pt idx="1796">
                  <c:v>0.31180555555556438</c:v>
                </c:pt>
                <c:pt idx="1797">
                  <c:v>0.31197916666667608</c:v>
                </c:pt>
                <c:pt idx="1798">
                  <c:v>0.31215277777778744</c:v>
                </c:pt>
                <c:pt idx="1799">
                  <c:v>0.3123263888888988</c:v>
                </c:pt>
                <c:pt idx="1800">
                  <c:v>0.31250000000000938</c:v>
                </c:pt>
                <c:pt idx="1801">
                  <c:v>0.31267361111112008</c:v>
                </c:pt>
                <c:pt idx="1802">
                  <c:v>0.31284722222223132</c:v>
                </c:pt>
                <c:pt idx="1803">
                  <c:v>0.3130208333333433</c:v>
                </c:pt>
                <c:pt idx="1804">
                  <c:v>0.31319444444445382</c:v>
                </c:pt>
                <c:pt idx="1805">
                  <c:v>0.31336805555556524</c:v>
                </c:pt>
                <c:pt idx="1806">
                  <c:v>0.31354166666667582</c:v>
                </c:pt>
                <c:pt idx="1807">
                  <c:v>0.31371527777778746</c:v>
                </c:pt>
                <c:pt idx="1808">
                  <c:v>0.31388888888889926</c:v>
                </c:pt>
                <c:pt idx="1809">
                  <c:v>0.31406250000000974</c:v>
                </c:pt>
                <c:pt idx="1810">
                  <c:v>0.31423611111112026</c:v>
                </c:pt>
                <c:pt idx="1811">
                  <c:v>0.31440972222223196</c:v>
                </c:pt>
                <c:pt idx="1812">
                  <c:v>0.31458333333334337</c:v>
                </c:pt>
                <c:pt idx="1813">
                  <c:v>0.31475694444445423</c:v>
                </c:pt>
                <c:pt idx="1814">
                  <c:v>0.31493055555556487</c:v>
                </c:pt>
                <c:pt idx="1815">
                  <c:v>0.31510416666667651</c:v>
                </c:pt>
                <c:pt idx="1816">
                  <c:v>0.31527777777778793</c:v>
                </c:pt>
                <c:pt idx="1817">
                  <c:v>0.31545138888889884</c:v>
                </c:pt>
                <c:pt idx="1818">
                  <c:v>0.31562500000000948</c:v>
                </c:pt>
                <c:pt idx="1819">
                  <c:v>0.31579861111112056</c:v>
                </c:pt>
                <c:pt idx="1820">
                  <c:v>0.31597222222223237</c:v>
                </c:pt>
                <c:pt idx="1821">
                  <c:v>0.31614583333334334</c:v>
                </c:pt>
                <c:pt idx="1822">
                  <c:v>0.31631944444445464</c:v>
                </c:pt>
                <c:pt idx="1823">
                  <c:v>0.31649305555556512</c:v>
                </c:pt>
                <c:pt idx="1824">
                  <c:v>0.31666666666667692</c:v>
                </c:pt>
                <c:pt idx="1825">
                  <c:v>0.31684027777778839</c:v>
                </c:pt>
                <c:pt idx="1826">
                  <c:v>0.31701388888889925</c:v>
                </c:pt>
                <c:pt idx="1827">
                  <c:v>0.31718750000001017</c:v>
                </c:pt>
                <c:pt idx="1828">
                  <c:v>0.31736111111112081</c:v>
                </c:pt>
                <c:pt idx="1829">
                  <c:v>0.31753472222223239</c:v>
                </c:pt>
                <c:pt idx="1830">
                  <c:v>0.31770833333334375</c:v>
                </c:pt>
                <c:pt idx="1831">
                  <c:v>0.31788194444445511</c:v>
                </c:pt>
                <c:pt idx="1832">
                  <c:v>0.31805555555556536</c:v>
                </c:pt>
                <c:pt idx="1833">
                  <c:v>0.31822916666667694</c:v>
                </c:pt>
                <c:pt idx="1834">
                  <c:v>0.31840277777778869</c:v>
                </c:pt>
                <c:pt idx="1835">
                  <c:v>0.31857638888889966</c:v>
                </c:pt>
                <c:pt idx="1836">
                  <c:v>0.31875000000000991</c:v>
                </c:pt>
                <c:pt idx="1837">
                  <c:v>0.3189236111111215</c:v>
                </c:pt>
                <c:pt idx="1838">
                  <c:v>0.3190972222222323</c:v>
                </c:pt>
                <c:pt idx="1839">
                  <c:v>0.31927083333334416</c:v>
                </c:pt>
                <c:pt idx="1840">
                  <c:v>0.31944444444445502</c:v>
                </c:pt>
                <c:pt idx="1841">
                  <c:v>0.31961805555556588</c:v>
                </c:pt>
                <c:pt idx="1842">
                  <c:v>0.3197916666666768</c:v>
                </c:pt>
                <c:pt idx="1843">
                  <c:v>0.31996527777778866</c:v>
                </c:pt>
                <c:pt idx="1844">
                  <c:v>0.32013888888889958</c:v>
                </c:pt>
                <c:pt idx="1845">
                  <c:v>0.32031250000001094</c:v>
                </c:pt>
                <c:pt idx="1846">
                  <c:v>0.32048611111112185</c:v>
                </c:pt>
                <c:pt idx="1847">
                  <c:v>0.32065972222223282</c:v>
                </c:pt>
                <c:pt idx="1848">
                  <c:v>0.32083333333334413</c:v>
                </c:pt>
                <c:pt idx="1849">
                  <c:v>0.32100694444445543</c:v>
                </c:pt>
                <c:pt idx="1850">
                  <c:v>0.3211805555555664</c:v>
                </c:pt>
                <c:pt idx="1851">
                  <c:v>0.32135416666667777</c:v>
                </c:pt>
                <c:pt idx="1852">
                  <c:v>0.32152777777778918</c:v>
                </c:pt>
                <c:pt idx="1853">
                  <c:v>0.32170138888889932</c:v>
                </c:pt>
                <c:pt idx="1854">
                  <c:v>0.3218750000000109</c:v>
                </c:pt>
                <c:pt idx="1855">
                  <c:v>0.32204861111112182</c:v>
                </c:pt>
                <c:pt idx="1856">
                  <c:v>0.32222222222223318</c:v>
                </c:pt>
                <c:pt idx="1857">
                  <c:v>0.32239583333334454</c:v>
                </c:pt>
                <c:pt idx="1858">
                  <c:v>0.32256944444445546</c:v>
                </c:pt>
                <c:pt idx="1859">
                  <c:v>0.32274305555556609</c:v>
                </c:pt>
                <c:pt idx="1860">
                  <c:v>0.32291666666667823</c:v>
                </c:pt>
                <c:pt idx="1861">
                  <c:v>0.32309027777778915</c:v>
                </c:pt>
                <c:pt idx="1862">
                  <c:v>0.32326388888890001</c:v>
                </c:pt>
                <c:pt idx="1863">
                  <c:v>0.32343750000001081</c:v>
                </c:pt>
                <c:pt idx="1864">
                  <c:v>0.32361111111112184</c:v>
                </c:pt>
                <c:pt idx="1865">
                  <c:v>0.32378472222223353</c:v>
                </c:pt>
                <c:pt idx="1866">
                  <c:v>0.32395833333334501</c:v>
                </c:pt>
                <c:pt idx="1867">
                  <c:v>0.32413194444445531</c:v>
                </c:pt>
                <c:pt idx="1868">
                  <c:v>0.32430555555556684</c:v>
                </c:pt>
                <c:pt idx="1869">
                  <c:v>0.32447916666667814</c:v>
                </c:pt>
                <c:pt idx="1870">
                  <c:v>0.32465277777778961</c:v>
                </c:pt>
                <c:pt idx="1871">
                  <c:v>0.32482638888890092</c:v>
                </c:pt>
                <c:pt idx="1872">
                  <c:v>0.32500000000001134</c:v>
                </c:pt>
                <c:pt idx="1873">
                  <c:v>0.32517361111112231</c:v>
                </c:pt>
                <c:pt idx="1874">
                  <c:v>0.32534722222223361</c:v>
                </c:pt>
                <c:pt idx="1875">
                  <c:v>0.32552083333334536</c:v>
                </c:pt>
                <c:pt idx="1876">
                  <c:v>0.32569444444445589</c:v>
                </c:pt>
                <c:pt idx="1877">
                  <c:v>0.32586805555556725</c:v>
                </c:pt>
                <c:pt idx="1878">
                  <c:v>0.32604166666667816</c:v>
                </c:pt>
                <c:pt idx="1879">
                  <c:v>0.32621527777778947</c:v>
                </c:pt>
                <c:pt idx="1880">
                  <c:v>0.32638888888890133</c:v>
                </c:pt>
                <c:pt idx="1881">
                  <c:v>0.32656250000001175</c:v>
                </c:pt>
                <c:pt idx="1882">
                  <c:v>0.32673611111112227</c:v>
                </c:pt>
                <c:pt idx="1883">
                  <c:v>0.32690972222223397</c:v>
                </c:pt>
                <c:pt idx="1884">
                  <c:v>0.32708333333334538</c:v>
                </c:pt>
                <c:pt idx="1885">
                  <c:v>0.32725694444445624</c:v>
                </c:pt>
                <c:pt idx="1886">
                  <c:v>0.32743055555556688</c:v>
                </c:pt>
                <c:pt idx="1887">
                  <c:v>0.32760416666667852</c:v>
                </c:pt>
                <c:pt idx="1888">
                  <c:v>0.32777777777778994</c:v>
                </c:pt>
                <c:pt idx="1889">
                  <c:v>0.32795138888890085</c:v>
                </c:pt>
                <c:pt idx="1890">
                  <c:v>0.32812500000001138</c:v>
                </c:pt>
                <c:pt idx="1891">
                  <c:v>0.32829861111112252</c:v>
                </c:pt>
                <c:pt idx="1892">
                  <c:v>0.32847222222223443</c:v>
                </c:pt>
                <c:pt idx="1893">
                  <c:v>0.32864583333334541</c:v>
                </c:pt>
                <c:pt idx="1894">
                  <c:v>0.32881944444445677</c:v>
                </c:pt>
                <c:pt idx="1895">
                  <c:v>0.32899305555556707</c:v>
                </c:pt>
                <c:pt idx="1896">
                  <c:v>0.32916666666667893</c:v>
                </c:pt>
                <c:pt idx="1897">
                  <c:v>0.32934027777779029</c:v>
                </c:pt>
                <c:pt idx="1898">
                  <c:v>0.32951388888890126</c:v>
                </c:pt>
                <c:pt idx="1899">
                  <c:v>0.32968750000001212</c:v>
                </c:pt>
                <c:pt idx="1900">
                  <c:v>0.32986111111112282</c:v>
                </c:pt>
                <c:pt idx="1901">
                  <c:v>0.3300347222222344</c:v>
                </c:pt>
                <c:pt idx="1902">
                  <c:v>0.33020833333334587</c:v>
                </c:pt>
                <c:pt idx="1903">
                  <c:v>0.33038194444445718</c:v>
                </c:pt>
                <c:pt idx="1904">
                  <c:v>0.33055555555556732</c:v>
                </c:pt>
                <c:pt idx="1905">
                  <c:v>0.33072916666667895</c:v>
                </c:pt>
                <c:pt idx="1906">
                  <c:v>0.33090277777779076</c:v>
                </c:pt>
                <c:pt idx="1907">
                  <c:v>0.33107638888890173</c:v>
                </c:pt>
                <c:pt idx="1908">
                  <c:v>0.33125000000001187</c:v>
                </c:pt>
                <c:pt idx="1909">
                  <c:v>0.33142361111112351</c:v>
                </c:pt>
                <c:pt idx="1910">
                  <c:v>0.33159722222223431</c:v>
                </c:pt>
                <c:pt idx="1911">
                  <c:v>0.33177083333334623</c:v>
                </c:pt>
                <c:pt idx="1912">
                  <c:v>0.33194444444445703</c:v>
                </c:pt>
                <c:pt idx="1913">
                  <c:v>0.33211805555556806</c:v>
                </c:pt>
                <c:pt idx="1914">
                  <c:v>0.33229166666667881</c:v>
                </c:pt>
                <c:pt idx="1915">
                  <c:v>0.33246527777779072</c:v>
                </c:pt>
                <c:pt idx="1916">
                  <c:v>0.33263888888890164</c:v>
                </c:pt>
                <c:pt idx="1917">
                  <c:v>0.332812500000013</c:v>
                </c:pt>
                <c:pt idx="1918">
                  <c:v>0.33298611111112392</c:v>
                </c:pt>
                <c:pt idx="1919">
                  <c:v>0.33315972222223483</c:v>
                </c:pt>
                <c:pt idx="1920">
                  <c:v>0.33333333333334625</c:v>
                </c:pt>
                <c:pt idx="1921">
                  <c:v>0.33350694444445755</c:v>
                </c:pt>
                <c:pt idx="1922">
                  <c:v>0.33368055555556841</c:v>
                </c:pt>
                <c:pt idx="1923">
                  <c:v>0.33385416666667983</c:v>
                </c:pt>
                <c:pt idx="1924">
                  <c:v>0.33402777777779108</c:v>
                </c:pt>
                <c:pt idx="1925">
                  <c:v>0.33420138888890166</c:v>
                </c:pt>
                <c:pt idx="1926">
                  <c:v>0.33437500000001291</c:v>
                </c:pt>
                <c:pt idx="1927">
                  <c:v>0.33454861111112388</c:v>
                </c:pt>
                <c:pt idx="1928">
                  <c:v>0.33472222222223524</c:v>
                </c:pt>
                <c:pt idx="1929">
                  <c:v>0.33489583333334655</c:v>
                </c:pt>
                <c:pt idx="1930">
                  <c:v>0.33506944444445746</c:v>
                </c:pt>
                <c:pt idx="1931">
                  <c:v>0.33524305555556805</c:v>
                </c:pt>
                <c:pt idx="1932">
                  <c:v>0.33541666666668019</c:v>
                </c:pt>
                <c:pt idx="1933">
                  <c:v>0.33559027777779105</c:v>
                </c:pt>
                <c:pt idx="1934">
                  <c:v>0.33576388888890202</c:v>
                </c:pt>
                <c:pt idx="1935">
                  <c:v>0.33593750000001282</c:v>
                </c:pt>
                <c:pt idx="1936">
                  <c:v>0.33611111111112385</c:v>
                </c:pt>
                <c:pt idx="1937">
                  <c:v>0.33628472222223565</c:v>
                </c:pt>
                <c:pt idx="1938">
                  <c:v>0.33645833333334707</c:v>
                </c:pt>
                <c:pt idx="1939">
                  <c:v>0.33663194444445732</c:v>
                </c:pt>
                <c:pt idx="1940">
                  <c:v>0.3368055555555689</c:v>
                </c:pt>
                <c:pt idx="1941">
                  <c:v>0.33697916666668026</c:v>
                </c:pt>
                <c:pt idx="1942">
                  <c:v>0.33715277777779157</c:v>
                </c:pt>
                <c:pt idx="1943">
                  <c:v>0.33732638888890293</c:v>
                </c:pt>
                <c:pt idx="1944">
                  <c:v>0.33750000000001334</c:v>
                </c:pt>
                <c:pt idx="1945">
                  <c:v>0.33767361111112398</c:v>
                </c:pt>
                <c:pt idx="1946">
                  <c:v>0.33784722222223562</c:v>
                </c:pt>
                <c:pt idx="1947">
                  <c:v>0.33802083333334759</c:v>
                </c:pt>
                <c:pt idx="1948">
                  <c:v>0.3381944444444579</c:v>
                </c:pt>
                <c:pt idx="1949">
                  <c:v>0.33836805555556937</c:v>
                </c:pt>
                <c:pt idx="1950">
                  <c:v>0.33854166666668017</c:v>
                </c:pt>
                <c:pt idx="1951">
                  <c:v>0.33871527777779142</c:v>
                </c:pt>
                <c:pt idx="1952">
                  <c:v>0.33888888888890328</c:v>
                </c:pt>
                <c:pt idx="1953">
                  <c:v>0.33906250000001376</c:v>
                </c:pt>
                <c:pt idx="1954">
                  <c:v>0.33923611111112428</c:v>
                </c:pt>
                <c:pt idx="1955">
                  <c:v>0.33940972222223598</c:v>
                </c:pt>
                <c:pt idx="1956">
                  <c:v>0.3395833333333475</c:v>
                </c:pt>
                <c:pt idx="1957">
                  <c:v>0.33975694444445836</c:v>
                </c:pt>
                <c:pt idx="1958">
                  <c:v>0.33993055555556922</c:v>
                </c:pt>
                <c:pt idx="1959">
                  <c:v>0.34010416666668042</c:v>
                </c:pt>
                <c:pt idx="1960">
                  <c:v>0.34027777777779183</c:v>
                </c:pt>
                <c:pt idx="1961">
                  <c:v>0.34045138888890264</c:v>
                </c:pt>
                <c:pt idx="1962">
                  <c:v>0.34062500000001367</c:v>
                </c:pt>
                <c:pt idx="1963">
                  <c:v>0.34079861111112436</c:v>
                </c:pt>
                <c:pt idx="1964">
                  <c:v>0.34097222222223639</c:v>
                </c:pt>
                <c:pt idx="1965">
                  <c:v>0.3411458333333473</c:v>
                </c:pt>
                <c:pt idx="1966">
                  <c:v>0.34131944444445866</c:v>
                </c:pt>
                <c:pt idx="1967">
                  <c:v>0.34149305555556908</c:v>
                </c:pt>
                <c:pt idx="1968">
                  <c:v>0.34166666666668094</c:v>
                </c:pt>
                <c:pt idx="1969">
                  <c:v>0.34184027777779213</c:v>
                </c:pt>
                <c:pt idx="1970">
                  <c:v>0.34201388888890311</c:v>
                </c:pt>
                <c:pt idx="1971">
                  <c:v>0.34218750000001402</c:v>
                </c:pt>
                <c:pt idx="1972">
                  <c:v>0.34236111111112488</c:v>
                </c:pt>
                <c:pt idx="1973">
                  <c:v>0.3425347222222363</c:v>
                </c:pt>
                <c:pt idx="1974">
                  <c:v>0.34270833333334777</c:v>
                </c:pt>
                <c:pt idx="1975">
                  <c:v>0.34288194444445907</c:v>
                </c:pt>
                <c:pt idx="1976">
                  <c:v>0.34305555555556932</c:v>
                </c:pt>
                <c:pt idx="1977">
                  <c:v>0.34322916666668085</c:v>
                </c:pt>
                <c:pt idx="1978">
                  <c:v>0.34340277777779271</c:v>
                </c:pt>
                <c:pt idx="1979">
                  <c:v>0.34357638888890357</c:v>
                </c:pt>
                <c:pt idx="1980">
                  <c:v>0.34375000000001382</c:v>
                </c:pt>
                <c:pt idx="1981">
                  <c:v>0.34392361111112546</c:v>
                </c:pt>
                <c:pt idx="1982">
                  <c:v>0.34409722222223632</c:v>
                </c:pt>
                <c:pt idx="1983">
                  <c:v>0.34427083333334818</c:v>
                </c:pt>
                <c:pt idx="1984">
                  <c:v>0.34444444444445893</c:v>
                </c:pt>
                <c:pt idx="1985">
                  <c:v>0.34461805555556996</c:v>
                </c:pt>
                <c:pt idx="1986">
                  <c:v>0.34479166666668082</c:v>
                </c:pt>
                <c:pt idx="1987">
                  <c:v>0.34496527777779268</c:v>
                </c:pt>
                <c:pt idx="1988">
                  <c:v>0.34513888888890354</c:v>
                </c:pt>
                <c:pt idx="1989">
                  <c:v>0.34531250000001495</c:v>
                </c:pt>
                <c:pt idx="1990">
                  <c:v>0.34548611111112587</c:v>
                </c:pt>
                <c:pt idx="1991">
                  <c:v>0.34565972222223668</c:v>
                </c:pt>
                <c:pt idx="1992">
                  <c:v>0.34583333333334804</c:v>
                </c:pt>
                <c:pt idx="1993">
                  <c:v>0.34600694444445951</c:v>
                </c:pt>
                <c:pt idx="1994">
                  <c:v>0.34618055555557037</c:v>
                </c:pt>
                <c:pt idx="1995">
                  <c:v>0.34635416666668173</c:v>
                </c:pt>
                <c:pt idx="1996">
                  <c:v>0.34652777777779303</c:v>
                </c:pt>
                <c:pt idx="1997">
                  <c:v>0.34670138888890356</c:v>
                </c:pt>
                <c:pt idx="1998">
                  <c:v>0.34687500000001487</c:v>
                </c:pt>
                <c:pt idx="1999">
                  <c:v>0.34704861111112584</c:v>
                </c:pt>
                <c:pt idx="2000">
                  <c:v>0.34722222222223703</c:v>
                </c:pt>
                <c:pt idx="2001">
                  <c:v>0.34739583333334861</c:v>
                </c:pt>
                <c:pt idx="2002">
                  <c:v>0.34756944444445936</c:v>
                </c:pt>
                <c:pt idx="2003">
                  <c:v>0.34774305555556989</c:v>
                </c:pt>
                <c:pt idx="2004">
                  <c:v>0.34791666666668208</c:v>
                </c:pt>
                <c:pt idx="2005">
                  <c:v>0.34809027777779306</c:v>
                </c:pt>
                <c:pt idx="2006">
                  <c:v>0.34826388888890392</c:v>
                </c:pt>
                <c:pt idx="2007">
                  <c:v>0.34843750000001489</c:v>
                </c:pt>
                <c:pt idx="2008">
                  <c:v>0.3486111111111258</c:v>
                </c:pt>
                <c:pt idx="2009">
                  <c:v>0.34878472222223761</c:v>
                </c:pt>
                <c:pt idx="2010">
                  <c:v>0.34895833333334891</c:v>
                </c:pt>
                <c:pt idx="2011">
                  <c:v>0.34913194444445944</c:v>
                </c:pt>
                <c:pt idx="2012">
                  <c:v>0.34930555555557063</c:v>
                </c:pt>
                <c:pt idx="2013">
                  <c:v>0.34947916666668211</c:v>
                </c:pt>
                <c:pt idx="2014">
                  <c:v>0.34965277777779341</c:v>
                </c:pt>
                <c:pt idx="2015">
                  <c:v>0.34982638888890488</c:v>
                </c:pt>
                <c:pt idx="2016">
                  <c:v>0.3500000000000148</c:v>
                </c:pt>
                <c:pt idx="2017">
                  <c:v>0.35017361111112594</c:v>
                </c:pt>
                <c:pt idx="2018">
                  <c:v>0.35034722222223708</c:v>
                </c:pt>
                <c:pt idx="2019">
                  <c:v>0.35052083333334905</c:v>
                </c:pt>
                <c:pt idx="2020">
                  <c:v>0.35069444444445935</c:v>
                </c:pt>
                <c:pt idx="2021">
                  <c:v>0.35086805555557082</c:v>
                </c:pt>
                <c:pt idx="2022">
                  <c:v>0.35104166666668168</c:v>
                </c:pt>
                <c:pt idx="2023">
                  <c:v>0.35121527777779282</c:v>
                </c:pt>
                <c:pt idx="2024">
                  <c:v>0.35138888888890496</c:v>
                </c:pt>
                <c:pt idx="2025">
                  <c:v>0.35156250000001532</c:v>
                </c:pt>
                <c:pt idx="2026">
                  <c:v>0.35173611111112613</c:v>
                </c:pt>
                <c:pt idx="2027">
                  <c:v>0.35190972222223732</c:v>
                </c:pt>
                <c:pt idx="2028">
                  <c:v>0.35208333333334896</c:v>
                </c:pt>
                <c:pt idx="2029">
                  <c:v>0.35225694444445982</c:v>
                </c:pt>
                <c:pt idx="2030">
                  <c:v>0.35243055555557085</c:v>
                </c:pt>
                <c:pt idx="2031">
                  <c:v>0.35260416666668187</c:v>
                </c:pt>
                <c:pt idx="2032">
                  <c:v>0.35277777777779351</c:v>
                </c:pt>
                <c:pt idx="2033">
                  <c:v>0.35295138888890432</c:v>
                </c:pt>
                <c:pt idx="2034">
                  <c:v>0.35312500000001534</c:v>
                </c:pt>
                <c:pt idx="2035">
                  <c:v>0.35329861111112643</c:v>
                </c:pt>
                <c:pt idx="2036">
                  <c:v>0.35347222222223806</c:v>
                </c:pt>
                <c:pt idx="2037">
                  <c:v>0.35364583333334881</c:v>
                </c:pt>
                <c:pt idx="2038">
                  <c:v>0.35381944444446034</c:v>
                </c:pt>
                <c:pt idx="2039">
                  <c:v>0.35399305555557076</c:v>
                </c:pt>
                <c:pt idx="2040">
                  <c:v>0.35416666666668262</c:v>
                </c:pt>
                <c:pt idx="2041">
                  <c:v>0.35434027777779392</c:v>
                </c:pt>
                <c:pt idx="2042">
                  <c:v>0.35451388888890489</c:v>
                </c:pt>
                <c:pt idx="2043">
                  <c:v>0.35468750000001581</c:v>
                </c:pt>
                <c:pt idx="2044">
                  <c:v>0.35486111111112667</c:v>
                </c:pt>
                <c:pt idx="2045">
                  <c:v>0.35503472222223781</c:v>
                </c:pt>
                <c:pt idx="2046">
                  <c:v>0.35520833333334939</c:v>
                </c:pt>
                <c:pt idx="2047">
                  <c:v>0.35538194444446075</c:v>
                </c:pt>
                <c:pt idx="2048">
                  <c:v>0.35555555555557122</c:v>
                </c:pt>
                <c:pt idx="2049">
                  <c:v>0.35572916666668236</c:v>
                </c:pt>
                <c:pt idx="2050">
                  <c:v>0.35590277777779439</c:v>
                </c:pt>
                <c:pt idx="2051">
                  <c:v>0.35607638888890536</c:v>
                </c:pt>
                <c:pt idx="2052">
                  <c:v>0.35625000000001578</c:v>
                </c:pt>
                <c:pt idx="2053">
                  <c:v>0.35642361111112691</c:v>
                </c:pt>
                <c:pt idx="2054">
                  <c:v>0.35659722222223805</c:v>
                </c:pt>
                <c:pt idx="2055">
                  <c:v>0.35677083333334975</c:v>
                </c:pt>
                <c:pt idx="2056">
                  <c:v>0.35694444444446038</c:v>
                </c:pt>
                <c:pt idx="2057">
                  <c:v>0.35711805555557147</c:v>
                </c:pt>
                <c:pt idx="2058">
                  <c:v>0.35729166666668261</c:v>
                </c:pt>
                <c:pt idx="2059">
                  <c:v>0.35746527777779435</c:v>
                </c:pt>
                <c:pt idx="2060">
                  <c:v>0.35763888888890488</c:v>
                </c:pt>
                <c:pt idx="2061">
                  <c:v>0.35781250000001658</c:v>
                </c:pt>
                <c:pt idx="2062">
                  <c:v>0.35798611111112738</c:v>
                </c:pt>
                <c:pt idx="2063">
                  <c:v>0.3581597222222383</c:v>
                </c:pt>
                <c:pt idx="2064">
                  <c:v>0.35833333333334982</c:v>
                </c:pt>
                <c:pt idx="2065">
                  <c:v>0.35850694444446113</c:v>
                </c:pt>
                <c:pt idx="2066">
                  <c:v>0.35868055555557182</c:v>
                </c:pt>
                <c:pt idx="2067">
                  <c:v>0.35885416666668341</c:v>
                </c:pt>
                <c:pt idx="2068">
                  <c:v>0.35902777777779477</c:v>
                </c:pt>
                <c:pt idx="2069">
                  <c:v>0.35920138888890518</c:v>
                </c:pt>
                <c:pt idx="2070">
                  <c:v>0.35937500000001632</c:v>
                </c:pt>
                <c:pt idx="2071">
                  <c:v>0.3595486111111274</c:v>
                </c:pt>
                <c:pt idx="2072">
                  <c:v>0.35972222222223882</c:v>
                </c:pt>
                <c:pt idx="2073">
                  <c:v>0.35989583333335018</c:v>
                </c:pt>
                <c:pt idx="2074">
                  <c:v>0.36006944444446082</c:v>
                </c:pt>
                <c:pt idx="2075">
                  <c:v>0.36024305555557179</c:v>
                </c:pt>
                <c:pt idx="2076">
                  <c:v>0.36041666666668387</c:v>
                </c:pt>
                <c:pt idx="2077">
                  <c:v>0.36059027777779473</c:v>
                </c:pt>
                <c:pt idx="2078">
                  <c:v>0.36076388888890537</c:v>
                </c:pt>
                <c:pt idx="2079">
                  <c:v>0.36093750000001651</c:v>
                </c:pt>
                <c:pt idx="2080">
                  <c:v>0.36111111111112765</c:v>
                </c:pt>
                <c:pt idx="2081">
                  <c:v>0.36128472222223934</c:v>
                </c:pt>
                <c:pt idx="2082">
                  <c:v>0.36145833333335053</c:v>
                </c:pt>
                <c:pt idx="2083">
                  <c:v>0.36163194444446106</c:v>
                </c:pt>
                <c:pt idx="2084">
                  <c:v>0.36180555555557231</c:v>
                </c:pt>
                <c:pt idx="2085">
                  <c:v>0.36197916666668384</c:v>
                </c:pt>
                <c:pt idx="2086">
                  <c:v>0.36215277777779514</c:v>
                </c:pt>
                <c:pt idx="2087">
                  <c:v>0.36232638888890661</c:v>
                </c:pt>
                <c:pt idx="2088">
                  <c:v>0.36250000000001681</c:v>
                </c:pt>
                <c:pt idx="2089">
                  <c:v>0.36267361111112789</c:v>
                </c:pt>
                <c:pt idx="2090">
                  <c:v>0.36284722222223931</c:v>
                </c:pt>
                <c:pt idx="2091">
                  <c:v>0.36302083333335106</c:v>
                </c:pt>
                <c:pt idx="2092">
                  <c:v>0.36319444444446131</c:v>
                </c:pt>
                <c:pt idx="2093">
                  <c:v>0.36336805555557289</c:v>
                </c:pt>
                <c:pt idx="2094">
                  <c:v>0.36354166666668358</c:v>
                </c:pt>
                <c:pt idx="2095">
                  <c:v>0.36371527777779517</c:v>
                </c:pt>
                <c:pt idx="2096">
                  <c:v>0.36388888888890686</c:v>
                </c:pt>
                <c:pt idx="2097">
                  <c:v>0.36406250000001744</c:v>
                </c:pt>
                <c:pt idx="2098">
                  <c:v>0.36423611111112814</c:v>
                </c:pt>
                <c:pt idx="2099">
                  <c:v>0.36440972222223972</c:v>
                </c:pt>
                <c:pt idx="2100">
                  <c:v>0.36458333333335097</c:v>
                </c:pt>
                <c:pt idx="2101">
                  <c:v>0.36475694444446188</c:v>
                </c:pt>
                <c:pt idx="2102">
                  <c:v>0.3649305555555728</c:v>
                </c:pt>
                <c:pt idx="2103">
                  <c:v>0.36510416666668388</c:v>
                </c:pt>
                <c:pt idx="2104">
                  <c:v>0.36527777777779552</c:v>
                </c:pt>
                <c:pt idx="2105">
                  <c:v>0.36545138888890638</c:v>
                </c:pt>
                <c:pt idx="2106">
                  <c:v>0.3656250000000173</c:v>
                </c:pt>
                <c:pt idx="2107">
                  <c:v>0.36579861111112827</c:v>
                </c:pt>
                <c:pt idx="2108">
                  <c:v>0.36597222222224013</c:v>
                </c:pt>
                <c:pt idx="2109">
                  <c:v>0.36614583333335082</c:v>
                </c:pt>
                <c:pt idx="2110">
                  <c:v>0.36631944444446241</c:v>
                </c:pt>
                <c:pt idx="2111">
                  <c:v>0.36649305555557293</c:v>
                </c:pt>
                <c:pt idx="2112">
                  <c:v>0.36666666666668463</c:v>
                </c:pt>
                <c:pt idx="2113">
                  <c:v>0.36684027777779593</c:v>
                </c:pt>
                <c:pt idx="2114">
                  <c:v>0.3670138888889069</c:v>
                </c:pt>
                <c:pt idx="2115">
                  <c:v>0.36718750000001782</c:v>
                </c:pt>
                <c:pt idx="2116">
                  <c:v>0.36736111111112862</c:v>
                </c:pt>
                <c:pt idx="2117">
                  <c:v>0.36753472222223982</c:v>
                </c:pt>
                <c:pt idx="2118">
                  <c:v>0.3677083333333514</c:v>
                </c:pt>
                <c:pt idx="2119">
                  <c:v>0.36788194444446287</c:v>
                </c:pt>
                <c:pt idx="2120">
                  <c:v>0.36805555555557318</c:v>
                </c:pt>
                <c:pt idx="2121">
                  <c:v>0.36822916666668432</c:v>
                </c:pt>
                <c:pt idx="2122">
                  <c:v>0.36840277777779645</c:v>
                </c:pt>
                <c:pt idx="2123">
                  <c:v>0.36857638888890737</c:v>
                </c:pt>
                <c:pt idx="2124">
                  <c:v>0.36875000000001784</c:v>
                </c:pt>
                <c:pt idx="2125">
                  <c:v>0.36892361111112887</c:v>
                </c:pt>
                <c:pt idx="2126">
                  <c:v>0.36909722222224051</c:v>
                </c:pt>
                <c:pt idx="2127">
                  <c:v>0.36927083333335187</c:v>
                </c:pt>
                <c:pt idx="2128">
                  <c:v>0.36944444444446273</c:v>
                </c:pt>
                <c:pt idx="2129">
                  <c:v>0.36961805555557342</c:v>
                </c:pt>
                <c:pt idx="2130">
                  <c:v>0.36979166666668456</c:v>
                </c:pt>
                <c:pt idx="2131">
                  <c:v>0.36996527777779636</c:v>
                </c:pt>
                <c:pt idx="2132">
                  <c:v>0.37013888888890728</c:v>
                </c:pt>
                <c:pt idx="2133">
                  <c:v>0.37031250000001864</c:v>
                </c:pt>
                <c:pt idx="2134">
                  <c:v>0.37048611111112956</c:v>
                </c:pt>
                <c:pt idx="2135">
                  <c:v>0.37065972222224092</c:v>
                </c:pt>
                <c:pt idx="2136">
                  <c:v>0.37083333333335183</c:v>
                </c:pt>
                <c:pt idx="2137">
                  <c:v>0.37100694444446325</c:v>
                </c:pt>
                <c:pt idx="2138">
                  <c:v>0.37118055555557411</c:v>
                </c:pt>
                <c:pt idx="2139">
                  <c:v>0.37135416666668541</c:v>
                </c:pt>
                <c:pt idx="2140">
                  <c:v>0.37152777777779683</c:v>
                </c:pt>
                <c:pt idx="2141">
                  <c:v>0.37170138888890708</c:v>
                </c:pt>
                <c:pt idx="2142">
                  <c:v>0.37187500000001866</c:v>
                </c:pt>
                <c:pt idx="2143">
                  <c:v>0.37204861111112936</c:v>
                </c:pt>
                <c:pt idx="2144">
                  <c:v>0.37222222222224138</c:v>
                </c:pt>
                <c:pt idx="2145">
                  <c:v>0.37239583333335224</c:v>
                </c:pt>
                <c:pt idx="2146">
                  <c:v>0.37256944444446288</c:v>
                </c:pt>
                <c:pt idx="2147">
                  <c:v>0.37274305555557374</c:v>
                </c:pt>
                <c:pt idx="2148">
                  <c:v>0.37291666666668588</c:v>
                </c:pt>
                <c:pt idx="2149">
                  <c:v>0.37309027777779674</c:v>
                </c:pt>
                <c:pt idx="2150">
                  <c:v>0.37326388888890732</c:v>
                </c:pt>
                <c:pt idx="2151">
                  <c:v>0.37343750000001846</c:v>
                </c:pt>
                <c:pt idx="2152">
                  <c:v>0.3736111111111296</c:v>
                </c:pt>
                <c:pt idx="2153">
                  <c:v>0.37378472222224179</c:v>
                </c:pt>
                <c:pt idx="2154">
                  <c:v>0.37395833333335265</c:v>
                </c:pt>
                <c:pt idx="2155">
                  <c:v>0.37413194444446302</c:v>
                </c:pt>
                <c:pt idx="2156">
                  <c:v>0.37430555555557432</c:v>
                </c:pt>
                <c:pt idx="2157">
                  <c:v>0.3744791666666859</c:v>
                </c:pt>
                <c:pt idx="2158">
                  <c:v>0.37465277777779726</c:v>
                </c:pt>
                <c:pt idx="2159">
                  <c:v>0.37482638888890857</c:v>
                </c:pt>
                <c:pt idx="2160">
                  <c:v>0.37500000000001882</c:v>
                </c:pt>
                <c:pt idx="2161">
                  <c:v>0.37517361111112985</c:v>
                </c:pt>
                <c:pt idx="2162">
                  <c:v>0.37534722222224176</c:v>
                </c:pt>
                <c:pt idx="2163">
                  <c:v>0.37552083333335312</c:v>
                </c:pt>
                <c:pt idx="2164">
                  <c:v>0.37569444444446332</c:v>
                </c:pt>
                <c:pt idx="2165">
                  <c:v>0.3758680555555749</c:v>
                </c:pt>
                <c:pt idx="2166">
                  <c:v>0.37604166666668581</c:v>
                </c:pt>
                <c:pt idx="2167">
                  <c:v>0.37621527777779717</c:v>
                </c:pt>
                <c:pt idx="2168">
                  <c:v>0.37638888888890892</c:v>
                </c:pt>
                <c:pt idx="2169">
                  <c:v>0.37656250000001945</c:v>
                </c:pt>
                <c:pt idx="2170">
                  <c:v>0.37673611111113009</c:v>
                </c:pt>
                <c:pt idx="2171">
                  <c:v>0.37690972222224223</c:v>
                </c:pt>
                <c:pt idx="2172">
                  <c:v>0.37708333333335298</c:v>
                </c:pt>
                <c:pt idx="2173">
                  <c:v>0.377256944444464</c:v>
                </c:pt>
                <c:pt idx="2174">
                  <c:v>0.37743055555557481</c:v>
                </c:pt>
                <c:pt idx="2175">
                  <c:v>0.37760416666668623</c:v>
                </c:pt>
                <c:pt idx="2176">
                  <c:v>0.37777777777779753</c:v>
                </c:pt>
                <c:pt idx="2177">
                  <c:v>0.3779513888889085</c:v>
                </c:pt>
                <c:pt idx="2178">
                  <c:v>0.37812500000001931</c:v>
                </c:pt>
                <c:pt idx="2179">
                  <c:v>0.37829861111113033</c:v>
                </c:pt>
                <c:pt idx="2180">
                  <c:v>0.37847222222224247</c:v>
                </c:pt>
                <c:pt idx="2181">
                  <c:v>0.37864583333335305</c:v>
                </c:pt>
                <c:pt idx="2182">
                  <c:v>0.37881944444446441</c:v>
                </c:pt>
                <c:pt idx="2183">
                  <c:v>0.37899305555557489</c:v>
                </c:pt>
                <c:pt idx="2184">
                  <c:v>0.37916666666668664</c:v>
                </c:pt>
                <c:pt idx="2185">
                  <c:v>0.37934027777779805</c:v>
                </c:pt>
                <c:pt idx="2186">
                  <c:v>0.37951388888890886</c:v>
                </c:pt>
                <c:pt idx="2187">
                  <c:v>0.37968750000001988</c:v>
                </c:pt>
                <c:pt idx="2188">
                  <c:v>0.37986111111113058</c:v>
                </c:pt>
                <c:pt idx="2189">
                  <c:v>0.38003472222224255</c:v>
                </c:pt>
                <c:pt idx="2190">
                  <c:v>0.38020833333335341</c:v>
                </c:pt>
                <c:pt idx="2191">
                  <c:v>0.38038194444446488</c:v>
                </c:pt>
                <c:pt idx="2192">
                  <c:v>0.3805555555555753</c:v>
                </c:pt>
                <c:pt idx="2193">
                  <c:v>0.38072916666668638</c:v>
                </c:pt>
                <c:pt idx="2194">
                  <c:v>0.38090277777779841</c:v>
                </c:pt>
                <c:pt idx="2195">
                  <c:v>0.38107638888890938</c:v>
                </c:pt>
                <c:pt idx="2196">
                  <c:v>0.38125000000001968</c:v>
                </c:pt>
                <c:pt idx="2197">
                  <c:v>0.38142361111113082</c:v>
                </c:pt>
                <c:pt idx="2198">
                  <c:v>0.38159722222224252</c:v>
                </c:pt>
                <c:pt idx="2199">
                  <c:v>0.38177083333335388</c:v>
                </c:pt>
                <c:pt idx="2200">
                  <c:v>0.38194444444446485</c:v>
                </c:pt>
                <c:pt idx="2201">
                  <c:v>0.38211805555557538</c:v>
                </c:pt>
                <c:pt idx="2202">
                  <c:v>0.38229166666668651</c:v>
                </c:pt>
                <c:pt idx="2203">
                  <c:v>0.38246527777779843</c:v>
                </c:pt>
                <c:pt idx="2204">
                  <c:v>0.38263888888890935</c:v>
                </c:pt>
                <c:pt idx="2205">
                  <c:v>0.38281250000002076</c:v>
                </c:pt>
                <c:pt idx="2206">
                  <c:v>0.38298611111113157</c:v>
                </c:pt>
                <c:pt idx="2207">
                  <c:v>0.38315972222224293</c:v>
                </c:pt>
                <c:pt idx="2208">
                  <c:v>0.38333333333335384</c:v>
                </c:pt>
                <c:pt idx="2209">
                  <c:v>0.38350694444446526</c:v>
                </c:pt>
                <c:pt idx="2210">
                  <c:v>0.38368055555557612</c:v>
                </c:pt>
                <c:pt idx="2211">
                  <c:v>0.38385416666668742</c:v>
                </c:pt>
                <c:pt idx="2212">
                  <c:v>0.3840277777777989</c:v>
                </c:pt>
                <c:pt idx="2213">
                  <c:v>0.38420138888890931</c:v>
                </c:pt>
                <c:pt idx="2214">
                  <c:v>0.38437500000002067</c:v>
                </c:pt>
                <c:pt idx="2215">
                  <c:v>0.38454861111113131</c:v>
                </c:pt>
                <c:pt idx="2216">
                  <c:v>0.38472222222224339</c:v>
                </c:pt>
                <c:pt idx="2217">
                  <c:v>0.38489583333335425</c:v>
                </c:pt>
                <c:pt idx="2218">
                  <c:v>0.38506944444446523</c:v>
                </c:pt>
                <c:pt idx="2219">
                  <c:v>0.38524305555557575</c:v>
                </c:pt>
                <c:pt idx="2220">
                  <c:v>0.38541666666668789</c:v>
                </c:pt>
                <c:pt idx="2221">
                  <c:v>0.38559027777779886</c:v>
                </c:pt>
                <c:pt idx="2222">
                  <c:v>0.38576388888890972</c:v>
                </c:pt>
                <c:pt idx="2223">
                  <c:v>0.38593750000002042</c:v>
                </c:pt>
                <c:pt idx="2224">
                  <c:v>0.38611111111113156</c:v>
                </c:pt>
                <c:pt idx="2225">
                  <c:v>0.38628472222224369</c:v>
                </c:pt>
                <c:pt idx="2226">
                  <c:v>0.38645833333335472</c:v>
                </c:pt>
                <c:pt idx="2227">
                  <c:v>0.38663194444446497</c:v>
                </c:pt>
                <c:pt idx="2228">
                  <c:v>0.38680555555557655</c:v>
                </c:pt>
                <c:pt idx="2229">
                  <c:v>0.38697916666668786</c:v>
                </c:pt>
                <c:pt idx="2230">
                  <c:v>0.38715277777779916</c:v>
                </c:pt>
                <c:pt idx="2231">
                  <c:v>0.38732638888891052</c:v>
                </c:pt>
                <c:pt idx="2232">
                  <c:v>0.38750000000002088</c:v>
                </c:pt>
                <c:pt idx="2233">
                  <c:v>0.3876736111111318</c:v>
                </c:pt>
                <c:pt idx="2234">
                  <c:v>0.38784722222224377</c:v>
                </c:pt>
                <c:pt idx="2235">
                  <c:v>0.38802083333335508</c:v>
                </c:pt>
                <c:pt idx="2236">
                  <c:v>0.38819444444446538</c:v>
                </c:pt>
                <c:pt idx="2237">
                  <c:v>0.38836805555557691</c:v>
                </c:pt>
                <c:pt idx="2238">
                  <c:v>0.38854166666668782</c:v>
                </c:pt>
                <c:pt idx="2239">
                  <c:v>0.38871527777779924</c:v>
                </c:pt>
                <c:pt idx="2240">
                  <c:v>0.3888888888889111</c:v>
                </c:pt>
                <c:pt idx="2241">
                  <c:v>0.38906250000002146</c:v>
                </c:pt>
                <c:pt idx="2242">
                  <c:v>0.38923611111113204</c:v>
                </c:pt>
                <c:pt idx="2243">
                  <c:v>0.38940972222224418</c:v>
                </c:pt>
                <c:pt idx="2244">
                  <c:v>0.38958333333335504</c:v>
                </c:pt>
                <c:pt idx="2245">
                  <c:v>0.38975694444446601</c:v>
                </c:pt>
                <c:pt idx="2246">
                  <c:v>0.38993055555557682</c:v>
                </c:pt>
                <c:pt idx="2247">
                  <c:v>0.39010416666668823</c:v>
                </c:pt>
                <c:pt idx="2248">
                  <c:v>0.39027777777779965</c:v>
                </c:pt>
                <c:pt idx="2249">
                  <c:v>0.39045138888891051</c:v>
                </c:pt>
                <c:pt idx="2250">
                  <c:v>0.39062500000002132</c:v>
                </c:pt>
                <c:pt idx="2251">
                  <c:v>0.39079861111113234</c:v>
                </c:pt>
                <c:pt idx="2252">
                  <c:v>0.39097222222224476</c:v>
                </c:pt>
                <c:pt idx="2253">
                  <c:v>0.39114583333335506</c:v>
                </c:pt>
                <c:pt idx="2254">
                  <c:v>0.39131944444446637</c:v>
                </c:pt>
                <c:pt idx="2255">
                  <c:v>0.39149305555557684</c:v>
                </c:pt>
                <c:pt idx="2256">
                  <c:v>0.39166666666668865</c:v>
                </c:pt>
                <c:pt idx="2257">
                  <c:v>0.39184027777780017</c:v>
                </c:pt>
                <c:pt idx="2258">
                  <c:v>0.39201388888891092</c:v>
                </c:pt>
                <c:pt idx="2259">
                  <c:v>0.39218750000002189</c:v>
                </c:pt>
                <c:pt idx="2260">
                  <c:v>0.39236111111113281</c:v>
                </c:pt>
                <c:pt idx="2261">
                  <c:v>0.39253472222224461</c:v>
                </c:pt>
                <c:pt idx="2262">
                  <c:v>0.39270833333335542</c:v>
                </c:pt>
                <c:pt idx="2263">
                  <c:v>0.39288194444446684</c:v>
                </c:pt>
                <c:pt idx="2264">
                  <c:v>0.39305555555557731</c:v>
                </c:pt>
                <c:pt idx="2265">
                  <c:v>0.39322916666668867</c:v>
                </c:pt>
                <c:pt idx="2266">
                  <c:v>0.39340277777780047</c:v>
                </c:pt>
                <c:pt idx="2267">
                  <c:v>0.39357638888891139</c:v>
                </c:pt>
                <c:pt idx="2268">
                  <c:v>0.3937500000000218</c:v>
                </c:pt>
                <c:pt idx="2269">
                  <c:v>0.39392361111113322</c:v>
                </c:pt>
                <c:pt idx="2270">
                  <c:v>0.39409722222224453</c:v>
                </c:pt>
                <c:pt idx="2271">
                  <c:v>0.39427083333335594</c:v>
                </c:pt>
                <c:pt idx="2272">
                  <c:v>0.39444444444446675</c:v>
                </c:pt>
                <c:pt idx="2273">
                  <c:v>0.39461805555557777</c:v>
                </c:pt>
                <c:pt idx="2274">
                  <c:v>0.39479166666668847</c:v>
                </c:pt>
                <c:pt idx="2275">
                  <c:v>0.39496527777780066</c:v>
                </c:pt>
                <c:pt idx="2276">
                  <c:v>0.39513888888891135</c:v>
                </c:pt>
                <c:pt idx="2277">
                  <c:v>0.39531250000002266</c:v>
                </c:pt>
                <c:pt idx="2278">
                  <c:v>0.39548611111113358</c:v>
                </c:pt>
                <c:pt idx="2279">
                  <c:v>0.39565972222224494</c:v>
                </c:pt>
                <c:pt idx="2280">
                  <c:v>0.39583333333335585</c:v>
                </c:pt>
                <c:pt idx="2281">
                  <c:v>0.39600694444446727</c:v>
                </c:pt>
                <c:pt idx="2282">
                  <c:v>0.39618055555557813</c:v>
                </c:pt>
                <c:pt idx="2283">
                  <c:v>0.39635416666668943</c:v>
                </c:pt>
                <c:pt idx="2284">
                  <c:v>0.39652777777780118</c:v>
                </c:pt>
                <c:pt idx="2285">
                  <c:v>0.39670138888891132</c:v>
                </c:pt>
                <c:pt idx="2286">
                  <c:v>0.39687500000002274</c:v>
                </c:pt>
                <c:pt idx="2287">
                  <c:v>0.39704861111113332</c:v>
                </c:pt>
                <c:pt idx="2288">
                  <c:v>0.39722222222224546</c:v>
                </c:pt>
                <c:pt idx="2289">
                  <c:v>0.39739583333335637</c:v>
                </c:pt>
                <c:pt idx="2290">
                  <c:v>0.39756944444446718</c:v>
                </c:pt>
                <c:pt idx="2291">
                  <c:v>0.39774305555557776</c:v>
                </c:pt>
                <c:pt idx="2292">
                  <c:v>0.39791666666668996</c:v>
                </c:pt>
                <c:pt idx="2293">
                  <c:v>0.39809027777780143</c:v>
                </c:pt>
                <c:pt idx="2294">
                  <c:v>0.39826388888891173</c:v>
                </c:pt>
                <c:pt idx="2295">
                  <c:v>0.39843750000002237</c:v>
                </c:pt>
                <c:pt idx="2296">
                  <c:v>0.39861111111113351</c:v>
                </c:pt>
                <c:pt idx="2297">
                  <c:v>0.39878472222224587</c:v>
                </c:pt>
                <c:pt idx="2298">
                  <c:v>0.39895833333335678</c:v>
                </c:pt>
                <c:pt idx="2299">
                  <c:v>0.39913194444446692</c:v>
                </c:pt>
                <c:pt idx="2300">
                  <c:v>0.39930555555557856</c:v>
                </c:pt>
                <c:pt idx="2301">
                  <c:v>0.39947916666668987</c:v>
                </c:pt>
                <c:pt idx="2302">
                  <c:v>0.39965277777780167</c:v>
                </c:pt>
                <c:pt idx="2303">
                  <c:v>0.39982638888891259</c:v>
                </c:pt>
                <c:pt idx="2304">
                  <c:v>0.40000000000002262</c:v>
                </c:pt>
                <c:pt idx="2305">
                  <c:v>0.40017361111113375</c:v>
                </c:pt>
                <c:pt idx="2306">
                  <c:v>0.40034722222224534</c:v>
                </c:pt>
                <c:pt idx="2307">
                  <c:v>0.40052083333335675</c:v>
                </c:pt>
                <c:pt idx="2308">
                  <c:v>0.40069444444446717</c:v>
                </c:pt>
                <c:pt idx="2309">
                  <c:v>0.40086805555557831</c:v>
                </c:pt>
                <c:pt idx="2310">
                  <c:v>0.40104166666668944</c:v>
                </c:pt>
                <c:pt idx="2311">
                  <c:v>0.40121527777780125</c:v>
                </c:pt>
                <c:pt idx="2312">
                  <c:v>0.40138888888891261</c:v>
                </c:pt>
                <c:pt idx="2313">
                  <c:v>0.40156250000002286</c:v>
                </c:pt>
                <c:pt idx="2314">
                  <c:v>0.40173611111113355</c:v>
                </c:pt>
                <c:pt idx="2315">
                  <c:v>0.40190972222224575</c:v>
                </c:pt>
                <c:pt idx="2316">
                  <c:v>0.40208333333335672</c:v>
                </c:pt>
                <c:pt idx="2317">
                  <c:v>0.40225694444446741</c:v>
                </c:pt>
                <c:pt idx="2318">
                  <c:v>0.40243055555557855</c:v>
                </c:pt>
                <c:pt idx="2319">
                  <c:v>0.4026041666666898</c:v>
                </c:pt>
                <c:pt idx="2320">
                  <c:v>0.40277777777780166</c:v>
                </c:pt>
                <c:pt idx="2321">
                  <c:v>0.40295138888891197</c:v>
                </c:pt>
                <c:pt idx="2322">
                  <c:v>0.4031250000000231</c:v>
                </c:pt>
                <c:pt idx="2323">
                  <c:v>0.40329861111113424</c:v>
                </c:pt>
                <c:pt idx="2324">
                  <c:v>0.40347222222224616</c:v>
                </c:pt>
                <c:pt idx="2325">
                  <c:v>0.40364583333335652</c:v>
                </c:pt>
                <c:pt idx="2326">
                  <c:v>0.40381944444446782</c:v>
                </c:pt>
                <c:pt idx="2327">
                  <c:v>0.40399305555557879</c:v>
                </c:pt>
                <c:pt idx="2328">
                  <c:v>0.40416666666669032</c:v>
                </c:pt>
                <c:pt idx="2329">
                  <c:v>0.40434027777780207</c:v>
                </c:pt>
                <c:pt idx="2330">
                  <c:v>0.40451388888891232</c:v>
                </c:pt>
                <c:pt idx="2331">
                  <c:v>0.40468750000002335</c:v>
                </c:pt>
                <c:pt idx="2332">
                  <c:v>0.40486111111113449</c:v>
                </c:pt>
                <c:pt idx="2333">
                  <c:v>0.40503472222224612</c:v>
                </c:pt>
                <c:pt idx="2334">
                  <c:v>0.40520833333335682</c:v>
                </c:pt>
                <c:pt idx="2335">
                  <c:v>0.4053819444444684</c:v>
                </c:pt>
                <c:pt idx="2336">
                  <c:v>0.40555555555557904</c:v>
                </c:pt>
                <c:pt idx="2337">
                  <c:v>0.40572916666669018</c:v>
                </c:pt>
                <c:pt idx="2338">
                  <c:v>0.40590277777780259</c:v>
                </c:pt>
                <c:pt idx="2339">
                  <c:v>0.40607638888891295</c:v>
                </c:pt>
                <c:pt idx="2340">
                  <c:v>0.40625000000002359</c:v>
                </c:pt>
                <c:pt idx="2341">
                  <c:v>0.40642361111113484</c:v>
                </c:pt>
                <c:pt idx="2342">
                  <c:v>0.40659722222224587</c:v>
                </c:pt>
                <c:pt idx="2343">
                  <c:v>0.40677083333335751</c:v>
                </c:pt>
                <c:pt idx="2344">
                  <c:v>0.40694444444446831</c:v>
                </c:pt>
                <c:pt idx="2345">
                  <c:v>0.40711805555557928</c:v>
                </c:pt>
                <c:pt idx="2346">
                  <c:v>0.40729166666669026</c:v>
                </c:pt>
                <c:pt idx="2347">
                  <c:v>0.4074652777778025</c:v>
                </c:pt>
                <c:pt idx="2348">
                  <c:v>0.40763888888891281</c:v>
                </c:pt>
                <c:pt idx="2349">
                  <c:v>0.40781250000002434</c:v>
                </c:pt>
                <c:pt idx="2350">
                  <c:v>0.40798611111113497</c:v>
                </c:pt>
                <c:pt idx="2351">
                  <c:v>0.40815972222224656</c:v>
                </c:pt>
                <c:pt idx="2352">
                  <c:v>0.40833333333335731</c:v>
                </c:pt>
                <c:pt idx="2353">
                  <c:v>0.40850694444446883</c:v>
                </c:pt>
                <c:pt idx="2354">
                  <c:v>0.40868055555557958</c:v>
                </c:pt>
                <c:pt idx="2355">
                  <c:v>0.40885416666669111</c:v>
                </c:pt>
                <c:pt idx="2356">
                  <c:v>0.40902777777780286</c:v>
                </c:pt>
                <c:pt idx="2357">
                  <c:v>0.40920138888891294</c:v>
                </c:pt>
                <c:pt idx="2358">
                  <c:v>0.40937500000002408</c:v>
                </c:pt>
                <c:pt idx="2359">
                  <c:v>0.40954861111113522</c:v>
                </c:pt>
                <c:pt idx="2360">
                  <c:v>0.40972222222224691</c:v>
                </c:pt>
                <c:pt idx="2361">
                  <c:v>0.40989583333335788</c:v>
                </c:pt>
                <c:pt idx="2362">
                  <c:v>0.4100694444444688</c:v>
                </c:pt>
                <c:pt idx="2363">
                  <c:v>0.41024305555557927</c:v>
                </c:pt>
                <c:pt idx="2364">
                  <c:v>0.41041666666669147</c:v>
                </c:pt>
                <c:pt idx="2365">
                  <c:v>0.41059027777780288</c:v>
                </c:pt>
                <c:pt idx="2366">
                  <c:v>0.4107638888889133</c:v>
                </c:pt>
                <c:pt idx="2367">
                  <c:v>0.41093750000002427</c:v>
                </c:pt>
                <c:pt idx="2368">
                  <c:v>0.41111111111113524</c:v>
                </c:pt>
                <c:pt idx="2369">
                  <c:v>0.41128472222224738</c:v>
                </c:pt>
                <c:pt idx="2370">
                  <c:v>0.41145833333335835</c:v>
                </c:pt>
                <c:pt idx="2371">
                  <c:v>0.41163194444446877</c:v>
                </c:pt>
                <c:pt idx="2372">
                  <c:v>0.41180555555558002</c:v>
                </c:pt>
                <c:pt idx="2373">
                  <c:v>0.41197916666669132</c:v>
                </c:pt>
                <c:pt idx="2374">
                  <c:v>0.41215277777780329</c:v>
                </c:pt>
                <c:pt idx="2375">
                  <c:v>0.41232638888891426</c:v>
                </c:pt>
                <c:pt idx="2376">
                  <c:v>0.41250000000002457</c:v>
                </c:pt>
                <c:pt idx="2377">
                  <c:v>0.41267361111113571</c:v>
                </c:pt>
                <c:pt idx="2378">
                  <c:v>0.41284722222224735</c:v>
                </c:pt>
                <c:pt idx="2379">
                  <c:v>0.41302083333335876</c:v>
                </c:pt>
                <c:pt idx="2380">
                  <c:v>0.41319444444446912</c:v>
                </c:pt>
                <c:pt idx="2381">
                  <c:v>0.41336805555558032</c:v>
                </c:pt>
                <c:pt idx="2382">
                  <c:v>0.4135416666666914</c:v>
                </c:pt>
                <c:pt idx="2383">
                  <c:v>0.41371527777780337</c:v>
                </c:pt>
                <c:pt idx="2384">
                  <c:v>0.41388888888891467</c:v>
                </c:pt>
                <c:pt idx="2385">
                  <c:v>0.41406250000002481</c:v>
                </c:pt>
                <c:pt idx="2386">
                  <c:v>0.41423611111113579</c:v>
                </c:pt>
                <c:pt idx="2387">
                  <c:v>0.41440972222224776</c:v>
                </c:pt>
                <c:pt idx="2388">
                  <c:v>0.41458333333335873</c:v>
                </c:pt>
                <c:pt idx="2389">
                  <c:v>0.41475694444446937</c:v>
                </c:pt>
                <c:pt idx="2390">
                  <c:v>0.4149305555555805</c:v>
                </c:pt>
                <c:pt idx="2391">
                  <c:v>0.41510416666669181</c:v>
                </c:pt>
                <c:pt idx="2392">
                  <c:v>0.41527777777780372</c:v>
                </c:pt>
                <c:pt idx="2393">
                  <c:v>0.41545138888891392</c:v>
                </c:pt>
                <c:pt idx="2394">
                  <c:v>0.41562500000002506</c:v>
                </c:pt>
                <c:pt idx="2395">
                  <c:v>0.4157986111111362</c:v>
                </c:pt>
                <c:pt idx="2396">
                  <c:v>0.41597222222224822</c:v>
                </c:pt>
                <c:pt idx="2397">
                  <c:v>0.41614583333335847</c:v>
                </c:pt>
                <c:pt idx="2398">
                  <c:v>0.41631944444447005</c:v>
                </c:pt>
                <c:pt idx="2399">
                  <c:v>0.41649305555558075</c:v>
                </c:pt>
                <c:pt idx="2400">
                  <c:v>0.41666666666669233</c:v>
                </c:pt>
                <c:pt idx="2401">
                  <c:v>0.41684027777780408</c:v>
                </c:pt>
                <c:pt idx="2402">
                  <c:v>0.41701388888891461</c:v>
                </c:pt>
                <c:pt idx="2403">
                  <c:v>0.4171875000000253</c:v>
                </c:pt>
                <c:pt idx="2404">
                  <c:v>0.41736111111113644</c:v>
                </c:pt>
                <c:pt idx="2405">
                  <c:v>0.41753472222224813</c:v>
                </c:pt>
                <c:pt idx="2406">
                  <c:v>0.41770833333335888</c:v>
                </c:pt>
                <c:pt idx="2407">
                  <c:v>0.41788194444447041</c:v>
                </c:pt>
                <c:pt idx="2408">
                  <c:v>0.41805555555558099</c:v>
                </c:pt>
                <c:pt idx="2409">
                  <c:v>0.4182291666666923</c:v>
                </c:pt>
                <c:pt idx="2410">
                  <c:v>0.4184027777778046</c:v>
                </c:pt>
                <c:pt idx="2411">
                  <c:v>0.41857638888891496</c:v>
                </c:pt>
                <c:pt idx="2412">
                  <c:v>0.41875000000002555</c:v>
                </c:pt>
                <c:pt idx="2413">
                  <c:v>0.41892361111113668</c:v>
                </c:pt>
                <c:pt idx="2414">
                  <c:v>0.41909722222224782</c:v>
                </c:pt>
                <c:pt idx="2415">
                  <c:v>0.41927083333335952</c:v>
                </c:pt>
                <c:pt idx="2416">
                  <c:v>0.41944444444447032</c:v>
                </c:pt>
                <c:pt idx="2417">
                  <c:v>0.41961805555558135</c:v>
                </c:pt>
                <c:pt idx="2418">
                  <c:v>0.41979166666669226</c:v>
                </c:pt>
                <c:pt idx="2419">
                  <c:v>0.41996527777780457</c:v>
                </c:pt>
                <c:pt idx="2420">
                  <c:v>0.42013888888891482</c:v>
                </c:pt>
                <c:pt idx="2421">
                  <c:v>0.42031250000002635</c:v>
                </c:pt>
                <c:pt idx="2422">
                  <c:v>0.42048611111113698</c:v>
                </c:pt>
                <c:pt idx="2423">
                  <c:v>0.42065972222224857</c:v>
                </c:pt>
                <c:pt idx="2424">
                  <c:v>0.42083333333335932</c:v>
                </c:pt>
                <c:pt idx="2425">
                  <c:v>0.42100694444447084</c:v>
                </c:pt>
                <c:pt idx="2426">
                  <c:v>0.42118055555558148</c:v>
                </c:pt>
                <c:pt idx="2427">
                  <c:v>0.42135416666669312</c:v>
                </c:pt>
                <c:pt idx="2428">
                  <c:v>0.42152777777780492</c:v>
                </c:pt>
                <c:pt idx="2429">
                  <c:v>0.4217013888889149</c:v>
                </c:pt>
                <c:pt idx="2430">
                  <c:v>0.42187500000002631</c:v>
                </c:pt>
                <c:pt idx="2431">
                  <c:v>0.42204861111113717</c:v>
                </c:pt>
                <c:pt idx="2432">
                  <c:v>0.42222222222224892</c:v>
                </c:pt>
                <c:pt idx="2433">
                  <c:v>0.42239583333335995</c:v>
                </c:pt>
                <c:pt idx="2434">
                  <c:v>0.42256944444447081</c:v>
                </c:pt>
                <c:pt idx="2435">
                  <c:v>0.42274305555558173</c:v>
                </c:pt>
                <c:pt idx="2436">
                  <c:v>0.42291666666669347</c:v>
                </c:pt>
                <c:pt idx="2437">
                  <c:v>0.42309027777780489</c:v>
                </c:pt>
                <c:pt idx="2438">
                  <c:v>0.42326388888891531</c:v>
                </c:pt>
                <c:pt idx="2439">
                  <c:v>0.42343750000002628</c:v>
                </c:pt>
                <c:pt idx="2440">
                  <c:v>0.42361111111113725</c:v>
                </c:pt>
                <c:pt idx="2441">
                  <c:v>0.42378472222224944</c:v>
                </c:pt>
                <c:pt idx="2442">
                  <c:v>0.42395833333336036</c:v>
                </c:pt>
                <c:pt idx="2443">
                  <c:v>0.42413194444447083</c:v>
                </c:pt>
                <c:pt idx="2444">
                  <c:v>0.42430555555558197</c:v>
                </c:pt>
                <c:pt idx="2445">
                  <c:v>0.42447916666669355</c:v>
                </c:pt>
                <c:pt idx="2446">
                  <c:v>0.4246527777778053</c:v>
                </c:pt>
                <c:pt idx="2447">
                  <c:v>0.42482638888891616</c:v>
                </c:pt>
                <c:pt idx="2448">
                  <c:v>0.42500000000002652</c:v>
                </c:pt>
                <c:pt idx="2449">
                  <c:v>0.42517361111113766</c:v>
                </c:pt>
                <c:pt idx="2450">
                  <c:v>0.42534722222224935</c:v>
                </c:pt>
                <c:pt idx="2451">
                  <c:v>0.42552083333336077</c:v>
                </c:pt>
                <c:pt idx="2452">
                  <c:v>0.42569444444447108</c:v>
                </c:pt>
                <c:pt idx="2453">
                  <c:v>0.42586805555558238</c:v>
                </c:pt>
                <c:pt idx="2454">
                  <c:v>0.42604166666669335</c:v>
                </c:pt>
                <c:pt idx="2455">
                  <c:v>0.42621527777780527</c:v>
                </c:pt>
                <c:pt idx="2456">
                  <c:v>0.42638888888891663</c:v>
                </c:pt>
                <c:pt idx="2457">
                  <c:v>0.42656250000002682</c:v>
                </c:pt>
                <c:pt idx="2458">
                  <c:v>0.42673611111113779</c:v>
                </c:pt>
                <c:pt idx="2459">
                  <c:v>0.42690972222224988</c:v>
                </c:pt>
                <c:pt idx="2460">
                  <c:v>0.42708333333336074</c:v>
                </c:pt>
                <c:pt idx="2461">
                  <c:v>0.42725694444447132</c:v>
                </c:pt>
                <c:pt idx="2462">
                  <c:v>0.42743055555558246</c:v>
                </c:pt>
                <c:pt idx="2463">
                  <c:v>0.42760416666669382</c:v>
                </c:pt>
                <c:pt idx="2464">
                  <c:v>0.42777777777780573</c:v>
                </c:pt>
                <c:pt idx="2465">
                  <c:v>0.42795138888891587</c:v>
                </c:pt>
                <c:pt idx="2466">
                  <c:v>0.42812500000002701</c:v>
                </c:pt>
                <c:pt idx="2467">
                  <c:v>0.42829861111113815</c:v>
                </c:pt>
                <c:pt idx="2468">
                  <c:v>0.42847222222225029</c:v>
                </c:pt>
                <c:pt idx="2469">
                  <c:v>0.42864583333336048</c:v>
                </c:pt>
                <c:pt idx="2470">
                  <c:v>0.42881944444447206</c:v>
                </c:pt>
                <c:pt idx="2471">
                  <c:v>0.4289930555555827</c:v>
                </c:pt>
                <c:pt idx="2472">
                  <c:v>0.42916666666669434</c:v>
                </c:pt>
                <c:pt idx="2473">
                  <c:v>0.42934027777780609</c:v>
                </c:pt>
                <c:pt idx="2474">
                  <c:v>0.42951388888891662</c:v>
                </c:pt>
                <c:pt idx="2475">
                  <c:v>0.42968750000002731</c:v>
                </c:pt>
                <c:pt idx="2476">
                  <c:v>0.42986111111113839</c:v>
                </c:pt>
                <c:pt idx="2477">
                  <c:v>0.43003472222225025</c:v>
                </c:pt>
                <c:pt idx="2478">
                  <c:v>0.43020833333336117</c:v>
                </c:pt>
                <c:pt idx="2479">
                  <c:v>0.43038194444447242</c:v>
                </c:pt>
                <c:pt idx="2480">
                  <c:v>0.43055555555558295</c:v>
                </c:pt>
                <c:pt idx="2481">
                  <c:v>0.43072916666669431</c:v>
                </c:pt>
                <c:pt idx="2482">
                  <c:v>0.43090277777780656</c:v>
                </c:pt>
                <c:pt idx="2483">
                  <c:v>0.43107638888891697</c:v>
                </c:pt>
                <c:pt idx="2484">
                  <c:v>0.4312500000000275</c:v>
                </c:pt>
                <c:pt idx="2485">
                  <c:v>0.43142361111113881</c:v>
                </c:pt>
                <c:pt idx="2486">
                  <c:v>0.43159722222225022</c:v>
                </c:pt>
                <c:pt idx="2487">
                  <c:v>0.43177083333336153</c:v>
                </c:pt>
                <c:pt idx="2488">
                  <c:v>0.4319444444444725</c:v>
                </c:pt>
                <c:pt idx="2489">
                  <c:v>0.4321180555555833</c:v>
                </c:pt>
                <c:pt idx="2490">
                  <c:v>0.43229166666669433</c:v>
                </c:pt>
                <c:pt idx="2491">
                  <c:v>0.43246527777780647</c:v>
                </c:pt>
                <c:pt idx="2492">
                  <c:v>0.43263888888891688</c:v>
                </c:pt>
                <c:pt idx="2493">
                  <c:v>0.43281250000002836</c:v>
                </c:pt>
                <c:pt idx="2494">
                  <c:v>0.43298611111113888</c:v>
                </c:pt>
                <c:pt idx="2495">
                  <c:v>0.43315972222225058</c:v>
                </c:pt>
                <c:pt idx="2496">
                  <c:v>0.43333333333336138</c:v>
                </c:pt>
                <c:pt idx="2497">
                  <c:v>0.43350694444447285</c:v>
                </c:pt>
                <c:pt idx="2498">
                  <c:v>0.43368055555558382</c:v>
                </c:pt>
                <c:pt idx="2499">
                  <c:v>0.43385416666669513</c:v>
                </c:pt>
                <c:pt idx="2500">
                  <c:v>0.43402777777780693</c:v>
                </c:pt>
                <c:pt idx="2501">
                  <c:v>0.43420138888891685</c:v>
                </c:pt>
                <c:pt idx="2502">
                  <c:v>0.43437500000002832</c:v>
                </c:pt>
                <c:pt idx="2503">
                  <c:v>0.43454861111113918</c:v>
                </c:pt>
                <c:pt idx="2504">
                  <c:v>0.43472222222225104</c:v>
                </c:pt>
                <c:pt idx="2505">
                  <c:v>0.43489583333336196</c:v>
                </c:pt>
                <c:pt idx="2506">
                  <c:v>0.43506944444447282</c:v>
                </c:pt>
                <c:pt idx="2507">
                  <c:v>0.43524305555558329</c:v>
                </c:pt>
                <c:pt idx="2508">
                  <c:v>0.43541666666669554</c:v>
                </c:pt>
                <c:pt idx="2509">
                  <c:v>0.43559027777780696</c:v>
                </c:pt>
                <c:pt idx="2510">
                  <c:v>0.43576388888891732</c:v>
                </c:pt>
                <c:pt idx="2511">
                  <c:v>0.43593750000002834</c:v>
                </c:pt>
                <c:pt idx="2512">
                  <c:v>0.43611111111113926</c:v>
                </c:pt>
                <c:pt idx="2513">
                  <c:v>0.43628472222225151</c:v>
                </c:pt>
                <c:pt idx="2514">
                  <c:v>0.43645833333336242</c:v>
                </c:pt>
                <c:pt idx="2515">
                  <c:v>0.43663194444447284</c:v>
                </c:pt>
                <c:pt idx="2516">
                  <c:v>0.43680555555558392</c:v>
                </c:pt>
                <c:pt idx="2517">
                  <c:v>0.43697916666669556</c:v>
                </c:pt>
                <c:pt idx="2518">
                  <c:v>0.43715277777780737</c:v>
                </c:pt>
                <c:pt idx="2519">
                  <c:v>0.43732638888891823</c:v>
                </c:pt>
                <c:pt idx="2520">
                  <c:v>0.43750000000002848</c:v>
                </c:pt>
                <c:pt idx="2521">
                  <c:v>0.43767361111113962</c:v>
                </c:pt>
                <c:pt idx="2522">
                  <c:v>0.43784722222225142</c:v>
                </c:pt>
                <c:pt idx="2523">
                  <c:v>0.43802083333336284</c:v>
                </c:pt>
                <c:pt idx="2524">
                  <c:v>0.43819444444447331</c:v>
                </c:pt>
                <c:pt idx="2525">
                  <c:v>0.43836805555558461</c:v>
                </c:pt>
                <c:pt idx="2526">
                  <c:v>0.43854166666669531</c:v>
                </c:pt>
                <c:pt idx="2527">
                  <c:v>0.43871527777780733</c:v>
                </c:pt>
                <c:pt idx="2528">
                  <c:v>0.43888888888891858</c:v>
                </c:pt>
                <c:pt idx="2529">
                  <c:v>0.43906250000002917</c:v>
                </c:pt>
                <c:pt idx="2530">
                  <c:v>0.43923611111113975</c:v>
                </c:pt>
                <c:pt idx="2531">
                  <c:v>0.43940972222225189</c:v>
                </c:pt>
                <c:pt idx="2532">
                  <c:v>0.43958333333336275</c:v>
                </c:pt>
                <c:pt idx="2533">
                  <c:v>0.43975694444447372</c:v>
                </c:pt>
                <c:pt idx="2534">
                  <c:v>0.43993055555558441</c:v>
                </c:pt>
                <c:pt idx="2535">
                  <c:v>0.44010416666669588</c:v>
                </c:pt>
                <c:pt idx="2536">
                  <c:v>0.44027777777780758</c:v>
                </c:pt>
                <c:pt idx="2537">
                  <c:v>0.44045138888891788</c:v>
                </c:pt>
                <c:pt idx="2538">
                  <c:v>0.44062500000002885</c:v>
                </c:pt>
                <c:pt idx="2539">
                  <c:v>0.44079861111114038</c:v>
                </c:pt>
                <c:pt idx="2540">
                  <c:v>0.44097222222225213</c:v>
                </c:pt>
                <c:pt idx="2541">
                  <c:v>0.44114583333336232</c:v>
                </c:pt>
                <c:pt idx="2542">
                  <c:v>0.44131944444447396</c:v>
                </c:pt>
                <c:pt idx="2543">
                  <c:v>0.44149305555558455</c:v>
                </c:pt>
                <c:pt idx="2544">
                  <c:v>0.44166666666669613</c:v>
                </c:pt>
                <c:pt idx="2545">
                  <c:v>0.4418402777778081</c:v>
                </c:pt>
                <c:pt idx="2546">
                  <c:v>0.44201388888891852</c:v>
                </c:pt>
                <c:pt idx="2547">
                  <c:v>0.44218750000002932</c:v>
                </c:pt>
                <c:pt idx="2548">
                  <c:v>0.44236111111114074</c:v>
                </c:pt>
                <c:pt idx="2549">
                  <c:v>0.4425347222222521</c:v>
                </c:pt>
                <c:pt idx="2550">
                  <c:v>0.44270833333336301</c:v>
                </c:pt>
                <c:pt idx="2551">
                  <c:v>0.44288194444447437</c:v>
                </c:pt>
                <c:pt idx="2552">
                  <c:v>0.44305555555558485</c:v>
                </c:pt>
                <c:pt idx="2553">
                  <c:v>0.44322916666669632</c:v>
                </c:pt>
                <c:pt idx="2554">
                  <c:v>0.44340277777780845</c:v>
                </c:pt>
                <c:pt idx="2555">
                  <c:v>0.44357638888891887</c:v>
                </c:pt>
                <c:pt idx="2556">
                  <c:v>0.44375000000002934</c:v>
                </c:pt>
                <c:pt idx="2557">
                  <c:v>0.4439236111111412</c:v>
                </c:pt>
                <c:pt idx="2558">
                  <c:v>0.44409722222225212</c:v>
                </c:pt>
                <c:pt idx="2559">
                  <c:v>0.44427083333336337</c:v>
                </c:pt>
                <c:pt idx="2560">
                  <c:v>0.4444444444444744</c:v>
                </c:pt>
                <c:pt idx="2561">
                  <c:v>0.44461805555558531</c:v>
                </c:pt>
                <c:pt idx="2562">
                  <c:v>0.44479166666669628</c:v>
                </c:pt>
                <c:pt idx="2563">
                  <c:v>0.44496527777780842</c:v>
                </c:pt>
                <c:pt idx="2564">
                  <c:v>0.44513888888891895</c:v>
                </c:pt>
                <c:pt idx="2565">
                  <c:v>0.4453125000000302</c:v>
                </c:pt>
                <c:pt idx="2566">
                  <c:v>0.44548611111114161</c:v>
                </c:pt>
                <c:pt idx="2567">
                  <c:v>0.44565972222225247</c:v>
                </c:pt>
                <c:pt idx="2568">
                  <c:v>0.44583333333336345</c:v>
                </c:pt>
                <c:pt idx="2569">
                  <c:v>0.44600694444447481</c:v>
                </c:pt>
                <c:pt idx="2570">
                  <c:v>0.44618055555558572</c:v>
                </c:pt>
                <c:pt idx="2571">
                  <c:v>0.44635416666669703</c:v>
                </c:pt>
                <c:pt idx="2572">
                  <c:v>0.44652777777780889</c:v>
                </c:pt>
                <c:pt idx="2573">
                  <c:v>0.4467013888889188</c:v>
                </c:pt>
                <c:pt idx="2574">
                  <c:v>0.44687500000003028</c:v>
                </c:pt>
                <c:pt idx="2575">
                  <c:v>0.44704861111114153</c:v>
                </c:pt>
                <c:pt idx="2576">
                  <c:v>0.447222222222253</c:v>
                </c:pt>
                <c:pt idx="2577">
                  <c:v>0.4473958333333638</c:v>
                </c:pt>
                <c:pt idx="2578">
                  <c:v>0.44756944444447483</c:v>
                </c:pt>
                <c:pt idx="2579">
                  <c:v>0.44774305555558536</c:v>
                </c:pt>
                <c:pt idx="2580">
                  <c:v>0.44791666666669744</c:v>
                </c:pt>
                <c:pt idx="2581">
                  <c:v>0.4480902777778088</c:v>
                </c:pt>
                <c:pt idx="2582">
                  <c:v>0.44826388888891938</c:v>
                </c:pt>
                <c:pt idx="2583">
                  <c:v>0.4484375000000303</c:v>
                </c:pt>
                <c:pt idx="2584">
                  <c:v>0.44861111111114138</c:v>
                </c:pt>
                <c:pt idx="2585">
                  <c:v>0.44878472222225341</c:v>
                </c:pt>
                <c:pt idx="2586">
                  <c:v>0.44895833333336427</c:v>
                </c:pt>
                <c:pt idx="2587">
                  <c:v>0.4491319444444748</c:v>
                </c:pt>
                <c:pt idx="2588">
                  <c:v>0.44930555555558582</c:v>
                </c:pt>
                <c:pt idx="2589">
                  <c:v>0.44947916666669746</c:v>
                </c:pt>
                <c:pt idx="2590">
                  <c:v>0.44965277777780926</c:v>
                </c:pt>
                <c:pt idx="2591">
                  <c:v>0.44982638888892018</c:v>
                </c:pt>
                <c:pt idx="2592">
                  <c:v>0.45000000000003043</c:v>
                </c:pt>
                <c:pt idx="2593">
                  <c:v>0.45017361111114157</c:v>
                </c:pt>
                <c:pt idx="2594">
                  <c:v>0.45034722222225282</c:v>
                </c:pt>
                <c:pt idx="2595">
                  <c:v>0.45052083333336435</c:v>
                </c:pt>
                <c:pt idx="2596">
                  <c:v>0.45069444444447493</c:v>
                </c:pt>
                <c:pt idx="2597">
                  <c:v>0.45086805555558612</c:v>
                </c:pt>
                <c:pt idx="2598">
                  <c:v>0.45104166666669726</c:v>
                </c:pt>
                <c:pt idx="2599">
                  <c:v>0.4512152777778089</c:v>
                </c:pt>
                <c:pt idx="2600">
                  <c:v>0.45138888888892037</c:v>
                </c:pt>
                <c:pt idx="2601">
                  <c:v>0.45156250000003068</c:v>
                </c:pt>
                <c:pt idx="2602">
                  <c:v>0.45173611111114176</c:v>
                </c:pt>
                <c:pt idx="2603">
                  <c:v>0.45190972222225345</c:v>
                </c:pt>
                <c:pt idx="2604">
                  <c:v>0.45208333333336431</c:v>
                </c:pt>
                <c:pt idx="2605">
                  <c:v>0.45225694444447528</c:v>
                </c:pt>
                <c:pt idx="2606">
                  <c:v>0.45243055555558626</c:v>
                </c:pt>
                <c:pt idx="2607">
                  <c:v>0.4526041666666975</c:v>
                </c:pt>
                <c:pt idx="2608">
                  <c:v>0.45277777777780936</c:v>
                </c:pt>
                <c:pt idx="2609">
                  <c:v>0.45295138888891978</c:v>
                </c:pt>
                <c:pt idx="2610">
                  <c:v>0.45312500000003075</c:v>
                </c:pt>
                <c:pt idx="2611">
                  <c:v>0.45329861111114206</c:v>
                </c:pt>
                <c:pt idx="2612">
                  <c:v>0.45347222222225386</c:v>
                </c:pt>
                <c:pt idx="2613">
                  <c:v>0.45364583333336433</c:v>
                </c:pt>
                <c:pt idx="2614">
                  <c:v>0.45381944444447547</c:v>
                </c:pt>
                <c:pt idx="2615">
                  <c:v>0.45399305555558617</c:v>
                </c:pt>
                <c:pt idx="2616">
                  <c:v>0.4541666666666978</c:v>
                </c:pt>
                <c:pt idx="2617">
                  <c:v>0.45434027777780978</c:v>
                </c:pt>
                <c:pt idx="2618">
                  <c:v>0.45451388888892008</c:v>
                </c:pt>
                <c:pt idx="2619">
                  <c:v>0.45468750000003116</c:v>
                </c:pt>
                <c:pt idx="2620">
                  <c:v>0.4548611111111423</c:v>
                </c:pt>
                <c:pt idx="2621">
                  <c:v>0.45503472222225388</c:v>
                </c:pt>
                <c:pt idx="2622">
                  <c:v>0.45520833333336458</c:v>
                </c:pt>
                <c:pt idx="2623">
                  <c:v>0.45538194444447588</c:v>
                </c:pt>
                <c:pt idx="2624">
                  <c:v>0.45555555555558674</c:v>
                </c:pt>
                <c:pt idx="2625">
                  <c:v>0.45572916666669799</c:v>
                </c:pt>
                <c:pt idx="2626">
                  <c:v>0.45590277777781013</c:v>
                </c:pt>
                <c:pt idx="2627">
                  <c:v>0.45607638888892038</c:v>
                </c:pt>
                <c:pt idx="2628">
                  <c:v>0.45625000000003124</c:v>
                </c:pt>
                <c:pt idx="2629">
                  <c:v>0.45642361111114282</c:v>
                </c:pt>
                <c:pt idx="2630">
                  <c:v>0.45659722222225368</c:v>
                </c:pt>
                <c:pt idx="2631">
                  <c:v>0.45677083333336482</c:v>
                </c:pt>
                <c:pt idx="2632">
                  <c:v>0.45694444444447596</c:v>
                </c:pt>
                <c:pt idx="2633">
                  <c:v>0.4571180555555871</c:v>
                </c:pt>
                <c:pt idx="2634">
                  <c:v>0.45729166666669824</c:v>
                </c:pt>
                <c:pt idx="2635">
                  <c:v>0.45746527777781015</c:v>
                </c:pt>
                <c:pt idx="2636">
                  <c:v>0.45763888888892051</c:v>
                </c:pt>
                <c:pt idx="2637">
                  <c:v>0.45781250000003182</c:v>
                </c:pt>
                <c:pt idx="2638">
                  <c:v>0.45798611111114335</c:v>
                </c:pt>
                <c:pt idx="2639">
                  <c:v>0.45815972222225398</c:v>
                </c:pt>
                <c:pt idx="2640">
                  <c:v>0.45833333333336507</c:v>
                </c:pt>
                <c:pt idx="2641">
                  <c:v>0.45850694444447632</c:v>
                </c:pt>
                <c:pt idx="2642">
                  <c:v>0.45868055555558734</c:v>
                </c:pt>
                <c:pt idx="2643">
                  <c:v>0.45885416666669848</c:v>
                </c:pt>
                <c:pt idx="2644">
                  <c:v>0.45902777777781062</c:v>
                </c:pt>
                <c:pt idx="2645">
                  <c:v>0.45920138888892076</c:v>
                </c:pt>
                <c:pt idx="2646">
                  <c:v>0.4593750000000319</c:v>
                </c:pt>
                <c:pt idx="2647">
                  <c:v>0.45954861111114331</c:v>
                </c:pt>
                <c:pt idx="2648">
                  <c:v>0.45972222222225467</c:v>
                </c:pt>
                <c:pt idx="2649">
                  <c:v>0.45989583333336531</c:v>
                </c:pt>
                <c:pt idx="2650">
                  <c:v>0.46006944444447645</c:v>
                </c:pt>
                <c:pt idx="2651">
                  <c:v>0.46024305555558703</c:v>
                </c:pt>
                <c:pt idx="2652">
                  <c:v>0.46041666666669923</c:v>
                </c:pt>
                <c:pt idx="2653">
                  <c:v>0.46059027777781048</c:v>
                </c:pt>
                <c:pt idx="2654">
                  <c:v>0.460763888888921</c:v>
                </c:pt>
                <c:pt idx="2655">
                  <c:v>0.46093750000003214</c:v>
                </c:pt>
                <c:pt idx="2656">
                  <c:v>0.46111111111114328</c:v>
                </c:pt>
                <c:pt idx="2657">
                  <c:v>0.46128472222225503</c:v>
                </c:pt>
                <c:pt idx="2658">
                  <c:v>0.461458333333366</c:v>
                </c:pt>
                <c:pt idx="2659">
                  <c:v>0.46163194444447669</c:v>
                </c:pt>
                <c:pt idx="2660">
                  <c:v>0.46180555555558783</c:v>
                </c:pt>
                <c:pt idx="2661">
                  <c:v>0.46197916666669897</c:v>
                </c:pt>
                <c:pt idx="2662">
                  <c:v>0.462152777777811</c:v>
                </c:pt>
                <c:pt idx="2663">
                  <c:v>0.46232638888892186</c:v>
                </c:pt>
                <c:pt idx="2664">
                  <c:v>0.46250000000003239</c:v>
                </c:pt>
                <c:pt idx="2665">
                  <c:v>0.46267361111114352</c:v>
                </c:pt>
                <c:pt idx="2666">
                  <c:v>0.46284722222225488</c:v>
                </c:pt>
                <c:pt idx="2667">
                  <c:v>0.46302083333336636</c:v>
                </c:pt>
                <c:pt idx="2668">
                  <c:v>0.46319444444447694</c:v>
                </c:pt>
                <c:pt idx="2669">
                  <c:v>0.46336805555558808</c:v>
                </c:pt>
                <c:pt idx="2670">
                  <c:v>0.46354166666669921</c:v>
                </c:pt>
                <c:pt idx="2671">
                  <c:v>0.46371527777781091</c:v>
                </c:pt>
                <c:pt idx="2672">
                  <c:v>0.46388888888892227</c:v>
                </c:pt>
                <c:pt idx="2673">
                  <c:v>0.46406250000003268</c:v>
                </c:pt>
                <c:pt idx="2674">
                  <c:v>0.46423611111114377</c:v>
                </c:pt>
                <c:pt idx="2675">
                  <c:v>0.46440972222225546</c:v>
                </c:pt>
                <c:pt idx="2676">
                  <c:v>0.46458333333336632</c:v>
                </c:pt>
                <c:pt idx="2677">
                  <c:v>0.46475694444447718</c:v>
                </c:pt>
                <c:pt idx="2678">
                  <c:v>0.46493055555558827</c:v>
                </c:pt>
                <c:pt idx="2679">
                  <c:v>0.46510416666669946</c:v>
                </c:pt>
                <c:pt idx="2680">
                  <c:v>0.46527777777781137</c:v>
                </c:pt>
                <c:pt idx="2681">
                  <c:v>0.46545138888892185</c:v>
                </c:pt>
                <c:pt idx="2682">
                  <c:v>0.46562500000003276</c:v>
                </c:pt>
                <c:pt idx="2683">
                  <c:v>0.46579861111114401</c:v>
                </c:pt>
                <c:pt idx="2684">
                  <c:v>0.46597222222225593</c:v>
                </c:pt>
                <c:pt idx="2685">
                  <c:v>0.46614583333336634</c:v>
                </c:pt>
                <c:pt idx="2686">
                  <c:v>0.46631944444447748</c:v>
                </c:pt>
                <c:pt idx="2687">
                  <c:v>0.46649305555558829</c:v>
                </c:pt>
                <c:pt idx="2688">
                  <c:v>0.46666666666669981</c:v>
                </c:pt>
                <c:pt idx="2689">
                  <c:v>0.46684027777781179</c:v>
                </c:pt>
                <c:pt idx="2690">
                  <c:v>0.46701388888892198</c:v>
                </c:pt>
                <c:pt idx="2691">
                  <c:v>0.46718750000003312</c:v>
                </c:pt>
                <c:pt idx="2692">
                  <c:v>0.46736111111114431</c:v>
                </c:pt>
                <c:pt idx="2693">
                  <c:v>0.46753472222225589</c:v>
                </c:pt>
                <c:pt idx="2694">
                  <c:v>0.46770833333336681</c:v>
                </c:pt>
                <c:pt idx="2695">
                  <c:v>0.46788194444447817</c:v>
                </c:pt>
                <c:pt idx="2696">
                  <c:v>0.46805555555558875</c:v>
                </c:pt>
                <c:pt idx="2697">
                  <c:v>0.46822916666669995</c:v>
                </c:pt>
                <c:pt idx="2698">
                  <c:v>0.4684027777778122</c:v>
                </c:pt>
                <c:pt idx="2699">
                  <c:v>0.46857638888892267</c:v>
                </c:pt>
                <c:pt idx="2700">
                  <c:v>0.46875000000003325</c:v>
                </c:pt>
                <c:pt idx="2701">
                  <c:v>0.46892361111114494</c:v>
                </c:pt>
                <c:pt idx="2702">
                  <c:v>0.46909722222225581</c:v>
                </c:pt>
                <c:pt idx="2703">
                  <c:v>0.46927083333336722</c:v>
                </c:pt>
                <c:pt idx="2704">
                  <c:v>0.46944444444447792</c:v>
                </c:pt>
                <c:pt idx="2705">
                  <c:v>0.46961805555558905</c:v>
                </c:pt>
                <c:pt idx="2706">
                  <c:v>0.46979166666670019</c:v>
                </c:pt>
                <c:pt idx="2707">
                  <c:v>0.46996527777781222</c:v>
                </c:pt>
                <c:pt idx="2708">
                  <c:v>0.47013888888892247</c:v>
                </c:pt>
                <c:pt idx="2709">
                  <c:v>0.47031250000003388</c:v>
                </c:pt>
                <c:pt idx="2710">
                  <c:v>0.47048611111114536</c:v>
                </c:pt>
                <c:pt idx="2711">
                  <c:v>0.47065972222225588</c:v>
                </c:pt>
                <c:pt idx="2712">
                  <c:v>0.47083333333336702</c:v>
                </c:pt>
                <c:pt idx="2713">
                  <c:v>0.47100694444447838</c:v>
                </c:pt>
                <c:pt idx="2714">
                  <c:v>0.4711805555555893</c:v>
                </c:pt>
                <c:pt idx="2715">
                  <c:v>0.47135416666670082</c:v>
                </c:pt>
                <c:pt idx="2716">
                  <c:v>0.47152777777781252</c:v>
                </c:pt>
                <c:pt idx="2717">
                  <c:v>0.47170138888892271</c:v>
                </c:pt>
                <c:pt idx="2718">
                  <c:v>0.47187500000003385</c:v>
                </c:pt>
                <c:pt idx="2719">
                  <c:v>0.47204861111114532</c:v>
                </c:pt>
                <c:pt idx="2720">
                  <c:v>0.47222222222225674</c:v>
                </c:pt>
                <c:pt idx="2721">
                  <c:v>0.47239583333336732</c:v>
                </c:pt>
                <c:pt idx="2722">
                  <c:v>0.4725694444444784</c:v>
                </c:pt>
                <c:pt idx="2723">
                  <c:v>0.47274305555558904</c:v>
                </c:pt>
                <c:pt idx="2724">
                  <c:v>0.47291666666670118</c:v>
                </c:pt>
                <c:pt idx="2725">
                  <c:v>0.47309027777781254</c:v>
                </c:pt>
                <c:pt idx="2726">
                  <c:v>0.47326388888892296</c:v>
                </c:pt>
                <c:pt idx="2727">
                  <c:v>0.47343750000003409</c:v>
                </c:pt>
                <c:pt idx="2728">
                  <c:v>0.47361111111114534</c:v>
                </c:pt>
                <c:pt idx="2729">
                  <c:v>0.47378472222225715</c:v>
                </c:pt>
                <c:pt idx="2730">
                  <c:v>0.47395833333336801</c:v>
                </c:pt>
                <c:pt idx="2731">
                  <c:v>0.47413194444447865</c:v>
                </c:pt>
                <c:pt idx="2732">
                  <c:v>0.47430555555558984</c:v>
                </c:pt>
                <c:pt idx="2733">
                  <c:v>0.47447916666670092</c:v>
                </c:pt>
                <c:pt idx="2734">
                  <c:v>0.47465277777781301</c:v>
                </c:pt>
                <c:pt idx="2735">
                  <c:v>0.47482638888892387</c:v>
                </c:pt>
                <c:pt idx="2736">
                  <c:v>0.47500000000003434</c:v>
                </c:pt>
                <c:pt idx="2737">
                  <c:v>0.47517361111114548</c:v>
                </c:pt>
                <c:pt idx="2738">
                  <c:v>0.47534722222225712</c:v>
                </c:pt>
                <c:pt idx="2739">
                  <c:v>0.47552083333336842</c:v>
                </c:pt>
                <c:pt idx="2740">
                  <c:v>0.47569444444447889</c:v>
                </c:pt>
                <c:pt idx="2741">
                  <c:v>0.47586805555559031</c:v>
                </c:pt>
                <c:pt idx="2742">
                  <c:v>0.47604166666670117</c:v>
                </c:pt>
                <c:pt idx="2743">
                  <c:v>0.47621527777781292</c:v>
                </c:pt>
                <c:pt idx="2744">
                  <c:v>0.47638888888892433</c:v>
                </c:pt>
                <c:pt idx="2745">
                  <c:v>0.47656250000003458</c:v>
                </c:pt>
                <c:pt idx="2746">
                  <c:v>0.47673611111114572</c:v>
                </c:pt>
                <c:pt idx="2747">
                  <c:v>0.47690972222225747</c:v>
                </c:pt>
                <c:pt idx="2748">
                  <c:v>0.47708333333336844</c:v>
                </c:pt>
                <c:pt idx="2749">
                  <c:v>0.4772569444444793</c:v>
                </c:pt>
                <c:pt idx="2750">
                  <c:v>0.47743055555559027</c:v>
                </c:pt>
                <c:pt idx="2751">
                  <c:v>0.47760416666670141</c:v>
                </c:pt>
                <c:pt idx="2752">
                  <c:v>0.47777777777781338</c:v>
                </c:pt>
                <c:pt idx="2753">
                  <c:v>0.4779513888889238</c:v>
                </c:pt>
                <c:pt idx="2754">
                  <c:v>0.47812500000003483</c:v>
                </c:pt>
                <c:pt idx="2755">
                  <c:v>0.47829861111114597</c:v>
                </c:pt>
                <c:pt idx="2756">
                  <c:v>0.47847222222225794</c:v>
                </c:pt>
                <c:pt idx="2757">
                  <c:v>0.4786458333333683</c:v>
                </c:pt>
                <c:pt idx="2758">
                  <c:v>0.47881944444447938</c:v>
                </c:pt>
                <c:pt idx="2759">
                  <c:v>0.47899305555559024</c:v>
                </c:pt>
                <c:pt idx="2760">
                  <c:v>0.47916666666670182</c:v>
                </c:pt>
                <c:pt idx="2761">
                  <c:v>0.47934027777781379</c:v>
                </c:pt>
                <c:pt idx="2762">
                  <c:v>0.47951388888892432</c:v>
                </c:pt>
                <c:pt idx="2763">
                  <c:v>0.47968750000003507</c:v>
                </c:pt>
                <c:pt idx="2764">
                  <c:v>0.47986111111114632</c:v>
                </c:pt>
                <c:pt idx="2765">
                  <c:v>0.4800347222222579</c:v>
                </c:pt>
                <c:pt idx="2766">
                  <c:v>0.48020833333336882</c:v>
                </c:pt>
                <c:pt idx="2767">
                  <c:v>0.48038194444448012</c:v>
                </c:pt>
                <c:pt idx="2768">
                  <c:v>0.48055555555559076</c:v>
                </c:pt>
                <c:pt idx="2769">
                  <c:v>0.4807291666667019</c:v>
                </c:pt>
                <c:pt idx="2770">
                  <c:v>0.48090277777781426</c:v>
                </c:pt>
                <c:pt idx="2771">
                  <c:v>0.48107638888892468</c:v>
                </c:pt>
                <c:pt idx="2772">
                  <c:v>0.48125000000003526</c:v>
                </c:pt>
                <c:pt idx="2773">
                  <c:v>0.48142361111114695</c:v>
                </c:pt>
                <c:pt idx="2774">
                  <c:v>0.48159722222225781</c:v>
                </c:pt>
                <c:pt idx="2775">
                  <c:v>0.48177083333336923</c:v>
                </c:pt>
                <c:pt idx="2776">
                  <c:v>0.48194444444447987</c:v>
                </c:pt>
                <c:pt idx="2777">
                  <c:v>0.48211805555559101</c:v>
                </c:pt>
                <c:pt idx="2778">
                  <c:v>0.48229166666670215</c:v>
                </c:pt>
                <c:pt idx="2779">
                  <c:v>0.48246527777781423</c:v>
                </c:pt>
                <c:pt idx="2780">
                  <c:v>0.48263888888892442</c:v>
                </c:pt>
                <c:pt idx="2781">
                  <c:v>0.48281250000003606</c:v>
                </c:pt>
                <c:pt idx="2782">
                  <c:v>0.48298611111114736</c:v>
                </c:pt>
                <c:pt idx="2783">
                  <c:v>0.48315972222225834</c:v>
                </c:pt>
                <c:pt idx="2784">
                  <c:v>0.48333333333336898</c:v>
                </c:pt>
                <c:pt idx="2785">
                  <c:v>0.48350694444448056</c:v>
                </c:pt>
                <c:pt idx="2786">
                  <c:v>0.48368055555559131</c:v>
                </c:pt>
                <c:pt idx="2787">
                  <c:v>0.48385416666670283</c:v>
                </c:pt>
                <c:pt idx="2788">
                  <c:v>0.48402777777781458</c:v>
                </c:pt>
                <c:pt idx="2789">
                  <c:v>0.48420138888892467</c:v>
                </c:pt>
                <c:pt idx="2790">
                  <c:v>0.4843750000000358</c:v>
                </c:pt>
                <c:pt idx="2791">
                  <c:v>0.48454861111114739</c:v>
                </c:pt>
                <c:pt idx="2792">
                  <c:v>0.48472222222225875</c:v>
                </c:pt>
                <c:pt idx="2793">
                  <c:v>0.48489583333336966</c:v>
                </c:pt>
                <c:pt idx="2794">
                  <c:v>0.48506944444448036</c:v>
                </c:pt>
                <c:pt idx="2795">
                  <c:v>0.485243055555591</c:v>
                </c:pt>
                <c:pt idx="2796">
                  <c:v>0.48541666666670324</c:v>
                </c:pt>
                <c:pt idx="2797">
                  <c:v>0.48559027777781455</c:v>
                </c:pt>
                <c:pt idx="2798">
                  <c:v>0.48576388888892491</c:v>
                </c:pt>
                <c:pt idx="2799">
                  <c:v>0.48593750000003605</c:v>
                </c:pt>
                <c:pt idx="2800">
                  <c:v>0.4861111111111473</c:v>
                </c:pt>
                <c:pt idx="2801">
                  <c:v>0.48628472222225916</c:v>
                </c:pt>
                <c:pt idx="2802">
                  <c:v>0.48645833333337002</c:v>
                </c:pt>
                <c:pt idx="2803">
                  <c:v>0.4866319444444806</c:v>
                </c:pt>
                <c:pt idx="2804">
                  <c:v>0.4868055555555918</c:v>
                </c:pt>
                <c:pt idx="2805">
                  <c:v>0.48697916666670288</c:v>
                </c:pt>
                <c:pt idx="2806">
                  <c:v>0.48715277777781507</c:v>
                </c:pt>
                <c:pt idx="2807">
                  <c:v>0.48732638888892593</c:v>
                </c:pt>
                <c:pt idx="2808">
                  <c:v>0.48750000000003635</c:v>
                </c:pt>
                <c:pt idx="2809">
                  <c:v>0.48767361111114782</c:v>
                </c:pt>
                <c:pt idx="2810">
                  <c:v>0.48784722222225912</c:v>
                </c:pt>
                <c:pt idx="2811">
                  <c:v>0.48802083333337043</c:v>
                </c:pt>
                <c:pt idx="2812">
                  <c:v>0.48819444444448085</c:v>
                </c:pt>
                <c:pt idx="2813">
                  <c:v>0.48836805555559198</c:v>
                </c:pt>
                <c:pt idx="2814">
                  <c:v>0.48854166666670312</c:v>
                </c:pt>
                <c:pt idx="2815">
                  <c:v>0.48871527777781504</c:v>
                </c:pt>
                <c:pt idx="2816">
                  <c:v>0.4888888888889264</c:v>
                </c:pt>
                <c:pt idx="2817">
                  <c:v>0.48906250000003681</c:v>
                </c:pt>
                <c:pt idx="2818">
                  <c:v>0.48923611111114768</c:v>
                </c:pt>
                <c:pt idx="2819">
                  <c:v>0.48940972222225942</c:v>
                </c:pt>
                <c:pt idx="2820">
                  <c:v>0.48958333333337045</c:v>
                </c:pt>
                <c:pt idx="2821">
                  <c:v>0.48975694444448131</c:v>
                </c:pt>
                <c:pt idx="2822">
                  <c:v>0.48993055555559228</c:v>
                </c:pt>
                <c:pt idx="2823">
                  <c:v>0.49010416666670337</c:v>
                </c:pt>
                <c:pt idx="2824">
                  <c:v>0.4902777777778155</c:v>
                </c:pt>
                <c:pt idx="2825">
                  <c:v>0.49045138888892581</c:v>
                </c:pt>
                <c:pt idx="2826">
                  <c:v>0.49062500000003678</c:v>
                </c:pt>
                <c:pt idx="2827">
                  <c:v>0.49079861111114792</c:v>
                </c:pt>
                <c:pt idx="2828">
                  <c:v>0.49097222222225995</c:v>
                </c:pt>
                <c:pt idx="2829">
                  <c:v>0.49114583333337031</c:v>
                </c:pt>
                <c:pt idx="2830">
                  <c:v>0.49131944444448178</c:v>
                </c:pt>
                <c:pt idx="2831">
                  <c:v>0.49149305555559225</c:v>
                </c:pt>
                <c:pt idx="2832">
                  <c:v>0.49166666666670406</c:v>
                </c:pt>
                <c:pt idx="2833">
                  <c:v>0.49184027777781586</c:v>
                </c:pt>
                <c:pt idx="2834">
                  <c:v>0.49201388888892633</c:v>
                </c:pt>
                <c:pt idx="2835">
                  <c:v>0.49218750000003708</c:v>
                </c:pt>
                <c:pt idx="2836">
                  <c:v>0.49236111111114861</c:v>
                </c:pt>
                <c:pt idx="2837">
                  <c:v>0.49253472222225986</c:v>
                </c:pt>
                <c:pt idx="2838">
                  <c:v>0.49270833333337088</c:v>
                </c:pt>
                <c:pt idx="2839">
                  <c:v>0.49288194444448213</c:v>
                </c:pt>
                <c:pt idx="2840">
                  <c:v>0.49305555555559272</c:v>
                </c:pt>
                <c:pt idx="2841">
                  <c:v>0.49322916666670386</c:v>
                </c:pt>
                <c:pt idx="2842">
                  <c:v>0.49340277777781633</c:v>
                </c:pt>
                <c:pt idx="2843">
                  <c:v>0.49357638888892674</c:v>
                </c:pt>
                <c:pt idx="2844">
                  <c:v>0.49375000000003727</c:v>
                </c:pt>
                <c:pt idx="2845">
                  <c:v>0.49392361111114896</c:v>
                </c:pt>
                <c:pt idx="2846">
                  <c:v>0.49409722222225982</c:v>
                </c:pt>
                <c:pt idx="2847">
                  <c:v>0.49427083333337124</c:v>
                </c:pt>
                <c:pt idx="2848">
                  <c:v>0.49444444444448182</c:v>
                </c:pt>
                <c:pt idx="2849">
                  <c:v>0.49461805555559296</c:v>
                </c:pt>
                <c:pt idx="2850">
                  <c:v>0.4947916666667041</c:v>
                </c:pt>
                <c:pt idx="2851">
                  <c:v>0.49496527777781629</c:v>
                </c:pt>
                <c:pt idx="2852">
                  <c:v>0.49513888888892638</c:v>
                </c:pt>
                <c:pt idx="2853">
                  <c:v>0.49531250000003807</c:v>
                </c:pt>
                <c:pt idx="2854">
                  <c:v>0.49548611111114943</c:v>
                </c:pt>
                <c:pt idx="2855">
                  <c:v>0.49565972222226035</c:v>
                </c:pt>
                <c:pt idx="2856">
                  <c:v>0.49583333333337098</c:v>
                </c:pt>
                <c:pt idx="2857">
                  <c:v>0.49600694444448257</c:v>
                </c:pt>
                <c:pt idx="2858">
                  <c:v>0.49618055555559332</c:v>
                </c:pt>
                <c:pt idx="2859">
                  <c:v>0.49635416666670484</c:v>
                </c:pt>
                <c:pt idx="2860">
                  <c:v>0.49652777777781676</c:v>
                </c:pt>
                <c:pt idx="2861">
                  <c:v>0.49670138888892662</c:v>
                </c:pt>
                <c:pt idx="2862">
                  <c:v>0.49687500000003781</c:v>
                </c:pt>
                <c:pt idx="2863">
                  <c:v>0.4970486111111494</c:v>
                </c:pt>
                <c:pt idx="2864">
                  <c:v>0.49722222222226076</c:v>
                </c:pt>
                <c:pt idx="2865">
                  <c:v>0.49739583333337167</c:v>
                </c:pt>
                <c:pt idx="2866">
                  <c:v>0.49756944444448231</c:v>
                </c:pt>
                <c:pt idx="2867">
                  <c:v>0.49774305555559323</c:v>
                </c:pt>
                <c:pt idx="2868">
                  <c:v>0.49791666666670525</c:v>
                </c:pt>
                <c:pt idx="2869">
                  <c:v>0.49809027777781673</c:v>
                </c:pt>
                <c:pt idx="2870">
                  <c:v>0.49826388888892686</c:v>
                </c:pt>
                <c:pt idx="2871">
                  <c:v>0.498437500000038</c:v>
                </c:pt>
                <c:pt idx="2872">
                  <c:v>0.49861111111114931</c:v>
                </c:pt>
                <c:pt idx="2873">
                  <c:v>0.49878472222226117</c:v>
                </c:pt>
                <c:pt idx="2874">
                  <c:v>0.49895833333337203</c:v>
                </c:pt>
                <c:pt idx="2875">
                  <c:v>0.49913194444448256</c:v>
                </c:pt>
                <c:pt idx="2876">
                  <c:v>0.49930555555559381</c:v>
                </c:pt>
                <c:pt idx="2877">
                  <c:v>0.49947916666670528</c:v>
                </c:pt>
                <c:pt idx="2878">
                  <c:v>0.49965277777781697</c:v>
                </c:pt>
                <c:pt idx="2879">
                  <c:v>0.499826388888928</c:v>
                </c:pt>
                <c:pt idx="2880">
                  <c:v>0.50000000000003819</c:v>
                </c:pt>
                <c:pt idx="2881">
                  <c:v>0.50017361111114933</c:v>
                </c:pt>
                <c:pt idx="2882">
                  <c:v>0.50034722222226047</c:v>
                </c:pt>
                <c:pt idx="2883">
                  <c:v>0.50052083333337272</c:v>
                </c:pt>
                <c:pt idx="2884">
                  <c:v>0.50069444444448419</c:v>
                </c:pt>
                <c:pt idx="2885">
                  <c:v>0.50086805555559477</c:v>
                </c:pt>
                <c:pt idx="2886">
                  <c:v>0.50104166666670602</c:v>
                </c:pt>
                <c:pt idx="2887">
                  <c:v>0.50121527777781616</c:v>
                </c:pt>
                <c:pt idx="2888">
                  <c:v>0.50138888888892619</c:v>
                </c:pt>
                <c:pt idx="2889">
                  <c:v>0.50156250000003666</c:v>
                </c:pt>
                <c:pt idx="2890">
                  <c:v>0.50173611111114957</c:v>
                </c:pt>
                <c:pt idx="2891">
                  <c:v>0.50190972222226049</c:v>
                </c:pt>
                <c:pt idx="2892">
                  <c:v>0.50208333333337185</c:v>
                </c:pt>
                <c:pt idx="2893">
                  <c:v>0.50225694444448299</c:v>
                </c:pt>
                <c:pt idx="2894">
                  <c:v>0.50243055555559413</c:v>
                </c:pt>
                <c:pt idx="2895">
                  <c:v>0.5026041666667056</c:v>
                </c:pt>
                <c:pt idx="2896">
                  <c:v>0.5027777777778164</c:v>
                </c:pt>
                <c:pt idx="2897">
                  <c:v>0.50295138888892665</c:v>
                </c:pt>
                <c:pt idx="2898">
                  <c:v>0.50312500000003868</c:v>
                </c:pt>
                <c:pt idx="2899">
                  <c:v>0.50329861111114982</c:v>
                </c:pt>
                <c:pt idx="2900">
                  <c:v>0.50347222222225985</c:v>
                </c:pt>
                <c:pt idx="2901">
                  <c:v>0.50364583333337476</c:v>
                </c:pt>
                <c:pt idx="2902">
                  <c:v>0.50381944444448423</c:v>
                </c:pt>
                <c:pt idx="2903">
                  <c:v>0.5039930555555957</c:v>
                </c:pt>
                <c:pt idx="2904">
                  <c:v>0.50416666666670551</c:v>
                </c:pt>
                <c:pt idx="2905">
                  <c:v>0.50434027777781654</c:v>
                </c:pt>
                <c:pt idx="2906">
                  <c:v>0.50451388888892623</c:v>
                </c:pt>
                <c:pt idx="2907">
                  <c:v>0.50468750000003859</c:v>
                </c:pt>
                <c:pt idx="2908">
                  <c:v>0.50486111111115006</c:v>
                </c:pt>
                <c:pt idx="2909">
                  <c:v>0.5050347222222602</c:v>
                </c:pt>
                <c:pt idx="2910">
                  <c:v>0.50520833333337334</c:v>
                </c:pt>
                <c:pt idx="2911">
                  <c:v>0.5053819444444837</c:v>
                </c:pt>
                <c:pt idx="2912">
                  <c:v>0.50555555555559462</c:v>
                </c:pt>
                <c:pt idx="2913">
                  <c:v>0.50572916666670575</c:v>
                </c:pt>
                <c:pt idx="2914">
                  <c:v>0.50590277777781656</c:v>
                </c:pt>
                <c:pt idx="2915">
                  <c:v>0.50607638888892659</c:v>
                </c:pt>
                <c:pt idx="2916">
                  <c:v>0.50625000000003917</c:v>
                </c:pt>
                <c:pt idx="2917">
                  <c:v>0.50642361111115031</c:v>
                </c:pt>
                <c:pt idx="2918">
                  <c:v>0.50659722222226056</c:v>
                </c:pt>
                <c:pt idx="2919">
                  <c:v>0.50677083333337469</c:v>
                </c:pt>
                <c:pt idx="2920">
                  <c:v>0.50694444444448483</c:v>
                </c:pt>
                <c:pt idx="2921">
                  <c:v>0.50711805555559564</c:v>
                </c:pt>
                <c:pt idx="2922">
                  <c:v>0.50729166666670689</c:v>
                </c:pt>
                <c:pt idx="2923">
                  <c:v>0.50746527777781658</c:v>
                </c:pt>
                <c:pt idx="2924">
                  <c:v>0.50763888888892827</c:v>
                </c:pt>
                <c:pt idx="2925">
                  <c:v>0.50781250000003841</c:v>
                </c:pt>
                <c:pt idx="2926">
                  <c:v>0.50798611111114966</c:v>
                </c:pt>
                <c:pt idx="2927">
                  <c:v>0.50815972222226158</c:v>
                </c:pt>
                <c:pt idx="2928">
                  <c:v>0.50833333333337283</c:v>
                </c:pt>
                <c:pt idx="2929">
                  <c:v>0.50850694444448397</c:v>
                </c:pt>
                <c:pt idx="2930">
                  <c:v>0.50868055555559599</c:v>
                </c:pt>
                <c:pt idx="2931">
                  <c:v>0.50885416666670624</c:v>
                </c:pt>
                <c:pt idx="2932">
                  <c:v>0.50902777777781738</c:v>
                </c:pt>
                <c:pt idx="2933">
                  <c:v>0.50920138888892741</c:v>
                </c:pt>
                <c:pt idx="2934">
                  <c:v>0.50937500000003966</c:v>
                </c:pt>
                <c:pt idx="2935">
                  <c:v>0.5095486111111508</c:v>
                </c:pt>
                <c:pt idx="2936">
                  <c:v>0.50972222222226149</c:v>
                </c:pt>
                <c:pt idx="2937">
                  <c:v>0.5098958333333754</c:v>
                </c:pt>
                <c:pt idx="2938">
                  <c:v>0.51006944444448465</c:v>
                </c:pt>
                <c:pt idx="2939">
                  <c:v>0.51024305555559635</c:v>
                </c:pt>
                <c:pt idx="2940">
                  <c:v>0.51041666666670649</c:v>
                </c:pt>
                <c:pt idx="2941">
                  <c:v>0.51059027777781751</c:v>
                </c:pt>
                <c:pt idx="2942">
                  <c:v>0.51076388888892776</c:v>
                </c:pt>
                <c:pt idx="2943">
                  <c:v>0.51093750000003957</c:v>
                </c:pt>
                <c:pt idx="2944">
                  <c:v>0.51111111111115048</c:v>
                </c:pt>
                <c:pt idx="2945">
                  <c:v>0.51128472222226107</c:v>
                </c:pt>
                <c:pt idx="2946">
                  <c:v>0.51145833333337365</c:v>
                </c:pt>
                <c:pt idx="2947">
                  <c:v>0.51163194444448545</c:v>
                </c:pt>
                <c:pt idx="2948">
                  <c:v>0.51180555555559681</c:v>
                </c:pt>
                <c:pt idx="2949">
                  <c:v>0.51197916666670673</c:v>
                </c:pt>
                <c:pt idx="2950">
                  <c:v>0.51215277777781687</c:v>
                </c:pt>
                <c:pt idx="2951">
                  <c:v>0.51232638888892745</c:v>
                </c:pt>
                <c:pt idx="2952">
                  <c:v>0.51250000000003959</c:v>
                </c:pt>
                <c:pt idx="2953">
                  <c:v>0.51267361111115162</c:v>
                </c:pt>
                <c:pt idx="2954">
                  <c:v>0.51284722222226242</c:v>
                </c:pt>
                <c:pt idx="2955">
                  <c:v>0.51302083333337556</c:v>
                </c:pt>
                <c:pt idx="2956">
                  <c:v>0.51319444444448581</c:v>
                </c:pt>
                <c:pt idx="2957">
                  <c:v>0.51336805555559584</c:v>
                </c:pt>
                <c:pt idx="2958">
                  <c:v>0.51354166666670764</c:v>
                </c:pt>
                <c:pt idx="2959">
                  <c:v>0.51371527777781811</c:v>
                </c:pt>
                <c:pt idx="2960">
                  <c:v>0.51388888888892859</c:v>
                </c:pt>
                <c:pt idx="2961">
                  <c:v>0.51406250000003928</c:v>
                </c:pt>
                <c:pt idx="2962">
                  <c:v>0.51423611111115053</c:v>
                </c:pt>
                <c:pt idx="2963">
                  <c:v>0.51440972222226256</c:v>
                </c:pt>
                <c:pt idx="2964">
                  <c:v>0.5145833333333738</c:v>
                </c:pt>
                <c:pt idx="2965">
                  <c:v>0.51475694444448494</c:v>
                </c:pt>
                <c:pt idx="2966">
                  <c:v>0.51493055555559664</c:v>
                </c:pt>
                <c:pt idx="2967">
                  <c:v>0.51510416666670722</c:v>
                </c:pt>
                <c:pt idx="2968">
                  <c:v>0.51527777777781836</c:v>
                </c:pt>
                <c:pt idx="2969">
                  <c:v>0.51545138888892827</c:v>
                </c:pt>
                <c:pt idx="2970">
                  <c:v>0.51562500000004063</c:v>
                </c:pt>
                <c:pt idx="2971">
                  <c:v>0.51579861111115266</c:v>
                </c:pt>
                <c:pt idx="2972">
                  <c:v>0.51597222222226258</c:v>
                </c:pt>
                <c:pt idx="2973">
                  <c:v>0.51614583333337605</c:v>
                </c:pt>
                <c:pt idx="2974">
                  <c:v>0.51631944444448563</c:v>
                </c:pt>
                <c:pt idx="2975">
                  <c:v>0.51649305555559721</c:v>
                </c:pt>
                <c:pt idx="2976">
                  <c:v>0.51666666666670769</c:v>
                </c:pt>
                <c:pt idx="2977">
                  <c:v>0.5168402777778186</c:v>
                </c:pt>
                <c:pt idx="2978">
                  <c:v>0.51701388888892863</c:v>
                </c:pt>
                <c:pt idx="2979">
                  <c:v>0.51718750000003999</c:v>
                </c:pt>
                <c:pt idx="2980">
                  <c:v>0.51736111111115157</c:v>
                </c:pt>
                <c:pt idx="2981">
                  <c:v>0.51753472222226182</c:v>
                </c:pt>
                <c:pt idx="2982">
                  <c:v>0.51770833333337574</c:v>
                </c:pt>
                <c:pt idx="2983">
                  <c:v>0.51788194444448565</c:v>
                </c:pt>
                <c:pt idx="2984">
                  <c:v>0.51805555555559768</c:v>
                </c:pt>
                <c:pt idx="2985">
                  <c:v>0.51822916666670771</c:v>
                </c:pt>
                <c:pt idx="2986">
                  <c:v>0.51840277777781762</c:v>
                </c:pt>
                <c:pt idx="2987">
                  <c:v>0.5185763888889281</c:v>
                </c:pt>
                <c:pt idx="2988">
                  <c:v>0.51875000000004112</c:v>
                </c:pt>
                <c:pt idx="2989">
                  <c:v>0.5189236111111527</c:v>
                </c:pt>
                <c:pt idx="2990">
                  <c:v>0.5190972222222634</c:v>
                </c:pt>
                <c:pt idx="2991">
                  <c:v>0.5192708333333762</c:v>
                </c:pt>
                <c:pt idx="2992">
                  <c:v>0.51944444444448656</c:v>
                </c:pt>
                <c:pt idx="2993">
                  <c:v>0.51961805555559792</c:v>
                </c:pt>
                <c:pt idx="2994">
                  <c:v>0.51979166666670928</c:v>
                </c:pt>
                <c:pt idx="2995">
                  <c:v>0.51996527777781909</c:v>
                </c:pt>
                <c:pt idx="2996">
                  <c:v>0.52013888888892956</c:v>
                </c:pt>
                <c:pt idx="2997">
                  <c:v>0.52031250000004015</c:v>
                </c:pt>
                <c:pt idx="2998">
                  <c:v>0.52048611111115139</c:v>
                </c:pt>
                <c:pt idx="2999">
                  <c:v>0.52065972222226353</c:v>
                </c:pt>
                <c:pt idx="3000">
                  <c:v>0.52083333333337578</c:v>
                </c:pt>
                <c:pt idx="3001">
                  <c:v>0.52100694444448592</c:v>
                </c:pt>
                <c:pt idx="3002">
                  <c:v>0.52118055555559761</c:v>
                </c:pt>
                <c:pt idx="3003">
                  <c:v>0.5213541666667082</c:v>
                </c:pt>
                <c:pt idx="3004">
                  <c:v>0.52152777777781856</c:v>
                </c:pt>
                <c:pt idx="3005">
                  <c:v>0.52170138888893047</c:v>
                </c:pt>
                <c:pt idx="3006">
                  <c:v>0.52187500000004161</c:v>
                </c:pt>
                <c:pt idx="3007">
                  <c:v>0.52204861111115275</c:v>
                </c:pt>
                <c:pt idx="3008">
                  <c:v>0.522222222222263</c:v>
                </c:pt>
                <c:pt idx="3009">
                  <c:v>0.52239583333337702</c:v>
                </c:pt>
                <c:pt idx="3010">
                  <c:v>0.52256944444448661</c:v>
                </c:pt>
                <c:pt idx="3011">
                  <c:v>0.52274305555559886</c:v>
                </c:pt>
                <c:pt idx="3012">
                  <c:v>0.52291666666670844</c:v>
                </c:pt>
                <c:pt idx="3013">
                  <c:v>0.52309027777781969</c:v>
                </c:pt>
                <c:pt idx="3014">
                  <c:v>0.52326388888892938</c:v>
                </c:pt>
                <c:pt idx="3015">
                  <c:v>0.52343750000004086</c:v>
                </c:pt>
                <c:pt idx="3016">
                  <c:v>0.52361111111115299</c:v>
                </c:pt>
                <c:pt idx="3017">
                  <c:v>0.52378472222226358</c:v>
                </c:pt>
                <c:pt idx="3018">
                  <c:v>0.5239583333333766</c:v>
                </c:pt>
                <c:pt idx="3019">
                  <c:v>0.52413194444448663</c:v>
                </c:pt>
                <c:pt idx="3020">
                  <c:v>0.52430555555559843</c:v>
                </c:pt>
                <c:pt idx="3021">
                  <c:v>0.52447916666670868</c:v>
                </c:pt>
                <c:pt idx="3022">
                  <c:v>0.52465277777781949</c:v>
                </c:pt>
                <c:pt idx="3023">
                  <c:v>0.52482638888892985</c:v>
                </c:pt>
                <c:pt idx="3024">
                  <c:v>0.5250000000000421</c:v>
                </c:pt>
                <c:pt idx="3025">
                  <c:v>0.52517361111115324</c:v>
                </c:pt>
                <c:pt idx="3026">
                  <c:v>0.52534722222226438</c:v>
                </c:pt>
                <c:pt idx="3027">
                  <c:v>0.52552083333337685</c:v>
                </c:pt>
                <c:pt idx="3028">
                  <c:v>0.52569444444448821</c:v>
                </c:pt>
                <c:pt idx="3029">
                  <c:v>0.52586805555559879</c:v>
                </c:pt>
                <c:pt idx="3030">
                  <c:v>0.52604166666671004</c:v>
                </c:pt>
                <c:pt idx="3031">
                  <c:v>0.52621527777782007</c:v>
                </c:pt>
                <c:pt idx="3032">
                  <c:v>0.52638888888893021</c:v>
                </c:pt>
                <c:pt idx="3033">
                  <c:v>0.52656250000004068</c:v>
                </c:pt>
                <c:pt idx="3034">
                  <c:v>0.52673611111115348</c:v>
                </c:pt>
                <c:pt idx="3035">
                  <c:v>0.52690972222226451</c:v>
                </c:pt>
                <c:pt idx="3036">
                  <c:v>0.52708333333337665</c:v>
                </c:pt>
                <c:pt idx="3037">
                  <c:v>0.5272569444444869</c:v>
                </c:pt>
                <c:pt idx="3038">
                  <c:v>0.52743055555559804</c:v>
                </c:pt>
                <c:pt idx="3039">
                  <c:v>0.52760416666670962</c:v>
                </c:pt>
                <c:pt idx="3040">
                  <c:v>0.52777777777782031</c:v>
                </c:pt>
                <c:pt idx="3041">
                  <c:v>0.52795138888893056</c:v>
                </c:pt>
                <c:pt idx="3042">
                  <c:v>0.5281250000000427</c:v>
                </c:pt>
                <c:pt idx="3043">
                  <c:v>0.52829861111115373</c:v>
                </c:pt>
                <c:pt idx="3044">
                  <c:v>0.52847222222226387</c:v>
                </c:pt>
                <c:pt idx="3045">
                  <c:v>0.52864583333337867</c:v>
                </c:pt>
                <c:pt idx="3046">
                  <c:v>0.52881944444448825</c:v>
                </c:pt>
                <c:pt idx="3047">
                  <c:v>0.52899305555559972</c:v>
                </c:pt>
                <c:pt idx="3048">
                  <c:v>0.52916666666670942</c:v>
                </c:pt>
                <c:pt idx="3049">
                  <c:v>0.52934027777782067</c:v>
                </c:pt>
                <c:pt idx="3050">
                  <c:v>0.52951388888893036</c:v>
                </c:pt>
                <c:pt idx="3051">
                  <c:v>0.5296875000000425</c:v>
                </c:pt>
                <c:pt idx="3052">
                  <c:v>0.52986111111115397</c:v>
                </c:pt>
                <c:pt idx="3053">
                  <c:v>0.53003472222226422</c:v>
                </c:pt>
                <c:pt idx="3054">
                  <c:v>0.53020833333337736</c:v>
                </c:pt>
                <c:pt idx="3055">
                  <c:v>0.53038194444448761</c:v>
                </c:pt>
                <c:pt idx="3056">
                  <c:v>0.53055555555559863</c:v>
                </c:pt>
                <c:pt idx="3057">
                  <c:v>0.53072916666671055</c:v>
                </c:pt>
                <c:pt idx="3058">
                  <c:v>0.53090277777782058</c:v>
                </c:pt>
                <c:pt idx="3059">
                  <c:v>0.53107638888893061</c:v>
                </c:pt>
                <c:pt idx="3060">
                  <c:v>0.53125000000004308</c:v>
                </c:pt>
                <c:pt idx="3061">
                  <c:v>0.53142361111115421</c:v>
                </c:pt>
                <c:pt idx="3062">
                  <c:v>0.53159722222226458</c:v>
                </c:pt>
                <c:pt idx="3063">
                  <c:v>0.5317708333333786</c:v>
                </c:pt>
                <c:pt idx="3064">
                  <c:v>0.53194444444448885</c:v>
                </c:pt>
                <c:pt idx="3065">
                  <c:v>0.53211805555559966</c:v>
                </c:pt>
                <c:pt idx="3066">
                  <c:v>0.53229166666671091</c:v>
                </c:pt>
                <c:pt idx="3067">
                  <c:v>0.53246527777782049</c:v>
                </c:pt>
                <c:pt idx="3068">
                  <c:v>0.53263888888893218</c:v>
                </c:pt>
                <c:pt idx="3069">
                  <c:v>0.53281250000004232</c:v>
                </c:pt>
                <c:pt idx="3070">
                  <c:v>0.53298611111115446</c:v>
                </c:pt>
                <c:pt idx="3071">
                  <c:v>0.53315972222226549</c:v>
                </c:pt>
                <c:pt idx="3072">
                  <c:v>0.53333333333337674</c:v>
                </c:pt>
                <c:pt idx="3073">
                  <c:v>0.53350694444448787</c:v>
                </c:pt>
                <c:pt idx="3074">
                  <c:v>0.53368055555560001</c:v>
                </c:pt>
                <c:pt idx="3075">
                  <c:v>0.53385416666671015</c:v>
                </c:pt>
                <c:pt idx="3076">
                  <c:v>0.53402777777782129</c:v>
                </c:pt>
                <c:pt idx="3077">
                  <c:v>0.53420138888893143</c:v>
                </c:pt>
                <c:pt idx="3078">
                  <c:v>0.53437500000004368</c:v>
                </c:pt>
                <c:pt idx="3079">
                  <c:v>0.5345486111111547</c:v>
                </c:pt>
                <c:pt idx="3080">
                  <c:v>0.53472222222226551</c:v>
                </c:pt>
                <c:pt idx="3081">
                  <c:v>0.53489583333337953</c:v>
                </c:pt>
                <c:pt idx="3082">
                  <c:v>0.53506944444448912</c:v>
                </c:pt>
                <c:pt idx="3083">
                  <c:v>0.53524305555560003</c:v>
                </c:pt>
                <c:pt idx="3084">
                  <c:v>0.53541666666671039</c:v>
                </c:pt>
                <c:pt idx="3085">
                  <c:v>0.53559027777782153</c:v>
                </c:pt>
                <c:pt idx="3086">
                  <c:v>0.53576388888893256</c:v>
                </c:pt>
                <c:pt idx="3087">
                  <c:v>0.53593750000004359</c:v>
                </c:pt>
                <c:pt idx="3088">
                  <c:v>0.5361111111111545</c:v>
                </c:pt>
                <c:pt idx="3089">
                  <c:v>0.53628472222226509</c:v>
                </c:pt>
                <c:pt idx="3090">
                  <c:v>0.53645833333337822</c:v>
                </c:pt>
                <c:pt idx="3091">
                  <c:v>0.53663194444448958</c:v>
                </c:pt>
                <c:pt idx="3092">
                  <c:v>0.5368055555556005</c:v>
                </c:pt>
                <c:pt idx="3093">
                  <c:v>0.53697916666671064</c:v>
                </c:pt>
                <c:pt idx="3094">
                  <c:v>0.53715277777782156</c:v>
                </c:pt>
                <c:pt idx="3095">
                  <c:v>0.53732638888893147</c:v>
                </c:pt>
                <c:pt idx="3096">
                  <c:v>0.5375000000000435</c:v>
                </c:pt>
                <c:pt idx="3097">
                  <c:v>0.53767361111115564</c:v>
                </c:pt>
                <c:pt idx="3098">
                  <c:v>0.53784722222226633</c:v>
                </c:pt>
                <c:pt idx="3099">
                  <c:v>0.53802083333337947</c:v>
                </c:pt>
                <c:pt idx="3100">
                  <c:v>0.53819444444448972</c:v>
                </c:pt>
                <c:pt idx="3101">
                  <c:v>0.53836805555559974</c:v>
                </c:pt>
                <c:pt idx="3102">
                  <c:v>0.53854166666671177</c:v>
                </c:pt>
                <c:pt idx="3103">
                  <c:v>0.53871527777782202</c:v>
                </c:pt>
                <c:pt idx="3104">
                  <c:v>0.53888888888893316</c:v>
                </c:pt>
                <c:pt idx="3105">
                  <c:v>0.53906250000004319</c:v>
                </c:pt>
                <c:pt idx="3106">
                  <c:v>0.53923611111115455</c:v>
                </c:pt>
                <c:pt idx="3107">
                  <c:v>0.53940972222226657</c:v>
                </c:pt>
                <c:pt idx="3108">
                  <c:v>0.53958333333337771</c:v>
                </c:pt>
                <c:pt idx="3109">
                  <c:v>0.53975694444448885</c:v>
                </c:pt>
                <c:pt idx="3110">
                  <c:v>0.5399305555556001</c:v>
                </c:pt>
                <c:pt idx="3111">
                  <c:v>0.54010416666671113</c:v>
                </c:pt>
                <c:pt idx="3112">
                  <c:v>0.54027777777782227</c:v>
                </c:pt>
                <c:pt idx="3113">
                  <c:v>0.54045138888893229</c:v>
                </c:pt>
                <c:pt idx="3114">
                  <c:v>0.54062500000004465</c:v>
                </c:pt>
                <c:pt idx="3115">
                  <c:v>0.54079861111115668</c:v>
                </c:pt>
                <c:pt idx="3116">
                  <c:v>0.54097222222226649</c:v>
                </c:pt>
                <c:pt idx="3117">
                  <c:v>0.54114583333338029</c:v>
                </c:pt>
                <c:pt idx="3118">
                  <c:v>0.54131944444448965</c:v>
                </c:pt>
                <c:pt idx="3119">
                  <c:v>0.54149305555560023</c:v>
                </c:pt>
                <c:pt idx="3120">
                  <c:v>0.5416666666667117</c:v>
                </c:pt>
                <c:pt idx="3121">
                  <c:v>0.54184027777782262</c:v>
                </c:pt>
                <c:pt idx="3122">
                  <c:v>0.54201388888893265</c:v>
                </c:pt>
                <c:pt idx="3123">
                  <c:v>0.54218750000004456</c:v>
                </c:pt>
                <c:pt idx="3124">
                  <c:v>0.54236111111115559</c:v>
                </c:pt>
                <c:pt idx="3125">
                  <c:v>0.54253472222226595</c:v>
                </c:pt>
                <c:pt idx="3126">
                  <c:v>0.54270833333337976</c:v>
                </c:pt>
                <c:pt idx="3127">
                  <c:v>0.54288194444449034</c:v>
                </c:pt>
                <c:pt idx="3128">
                  <c:v>0.5430555555556007</c:v>
                </c:pt>
                <c:pt idx="3129">
                  <c:v>0.54322916666671162</c:v>
                </c:pt>
                <c:pt idx="3130">
                  <c:v>0.54340277777782175</c:v>
                </c:pt>
                <c:pt idx="3131">
                  <c:v>0.54357638888893223</c:v>
                </c:pt>
                <c:pt idx="3132">
                  <c:v>0.54375000000004503</c:v>
                </c:pt>
                <c:pt idx="3133">
                  <c:v>0.54392361111115661</c:v>
                </c:pt>
                <c:pt idx="3134">
                  <c:v>0.54409722222226731</c:v>
                </c:pt>
                <c:pt idx="3135">
                  <c:v>0.54427083333338033</c:v>
                </c:pt>
                <c:pt idx="3136">
                  <c:v>0.5444444444444908</c:v>
                </c:pt>
                <c:pt idx="3137">
                  <c:v>0.54461805555560072</c:v>
                </c:pt>
                <c:pt idx="3138">
                  <c:v>0.54479166666671353</c:v>
                </c:pt>
                <c:pt idx="3139">
                  <c:v>0.544965277777823</c:v>
                </c:pt>
                <c:pt idx="3140">
                  <c:v>0.54513888888893358</c:v>
                </c:pt>
                <c:pt idx="3141">
                  <c:v>0.54531250000004405</c:v>
                </c:pt>
                <c:pt idx="3142">
                  <c:v>0.54548611111115541</c:v>
                </c:pt>
                <c:pt idx="3143">
                  <c:v>0.54565972222226755</c:v>
                </c:pt>
                <c:pt idx="3144">
                  <c:v>0.5458333333333798</c:v>
                </c:pt>
                <c:pt idx="3145">
                  <c:v>0.54600694444448983</c:v>
                </c:pt>
                <c:pt idx="3146">
                  <c:v>0.54618055555560097</c:v>
                </c:pt>
                <c:pt idx="3147">
                  <c:v>0.5463541666667121</c:v>
                </c:pt>
                <c:pt idx="3148">
                  <c:v>0.54652777777782258</c:v>
                </c:pt>
                <c:pt idx="3149">
                  <c:v>0.54670138888893438</c:v>
                </c:pt>
                <c:pt idx="3150">
                  <c:v>0.54687500000004563</c:v>
                </c:pt>
                <c:pt idx="3151">
                  <c:v>0.54704861111115755</c:v>
                </c:pt>
                <c:pt idx="3152">
                  <c:v>0.54722222222226757</c:v>
                </c:pt>
                <c:pt idx="3153">
                  <c:v>0.54739583333338104</c:v>
                </c:pt>
                <c:pt idx="3154">
                  <c:v>0.54756944444449063</c:v>
                </c:pt>
                <c:pt idx="3155">
                  <c:v>0.54774305555560165</c:v>
                </c:pt>
                <c:pt idx="3156">
                  <c:v>0.54791666666671235</c:v>
                </c:pt>
                <c:pt idx="3157">
                  <c:v>0.5480902777778236</c:v>
                </c:pt>
                <c:pt idx="3158">
                  <c:v>0.5482638888889334</c:v>
                </c:pt>
                <c:pt idx="3159">
                  <c:v>0.54843750000004476</c:v>
                </c:pt>
                <c:pt idx="3160">
                  <c:v>0.5486111111111569</c:v>
                </c:pt>
                <c:pt idx="3161">
                  <c:v>0.54878472222226748</c:v>
                </c:pt>
                <c:pt idx="3162">
                  <c:v>0.54895833333338062</c:v>
                </c:pt>
                <c:pt idx="3163">
                  <c:v>0.54913194444449065</c:v>
                </c:pt>
                <c:pt idx="3164">
                  <c:v>0.54930555555560145</c:v>
                </c:pt>
                <c:pt idx="3165">
                  <c:v>0.5494791666667127</c:v>
                </c:pt>
                <c:pt idx="3166">
                  <c:v>0.54965277777782351</c:v>
                </c:pt>
                <c:pt idx="3167">
                  <c:v>0.54982638888893387</c:v>
                </c:pt>
                <c:pt idx="3168">
                  <c:v>0.55000000000004601</c:v>
                </c:pt>
                <c:pt idx="3169">
                  <c:v>0.55017361111115715</c:v>
                </c:pt>
                <c:pt idx="3170">
                  <c:v>0.55034722222226828</c:v>
                </c:pt>
                <c:pt idx="3171">
                  <c:v>0.55052083333338087</c:v>
                </c:pt>
                <c:pt idx="3172">
                  <c:v>0.55069444444449256</c:v>
                </c:pt>
                <c:pt idx="3173">
                  <c:v>0.5508680555556017</c:v>
                </c:pt>
                <c:pt idx="3174">
                  <c:v>0.55104166666671406</c:v>
                </c:pt>
                <c:pt idx="3175">
                  <c:v>0.55121527777782398</c:v>
                </c:pt>
                <c:pt idx="3176">
                  <c:v>0.55138888888893456</c:v>
                </c:pt>
                <c:pt idx="3177">
                  <c:v>0.55156250000004481</c:v>
                </c:pt>
                <c:pt idx="3178">
                  <c:v>0.55173611111115739</c:v>
                </c:pt>
                <c:pt idx="3179">
                  <c:v>0.55190972222226853</c:v>
                </c:pt>
                <c:pt idx="3180">
                  <c:v>0.55208333333338055</c:v>
                </c:pt>
                <c:pt idx="3181">
                  <c:v>0.5522569444444908</c:v>
                </c:pt>
                <c:pt idx="3182">
                  <c:v>0.5524305555556015</c:v>
                </c:pt>
                <c:pt idx="3183">
                  <c:v>0.55260416666671364</c:v>
                </c:pt>
                <c:pt idx="3184">
                  <c:v>0.55277777777782422</c:v>
                </c:pt>
                <c:pt idx="3185">
                  <c:v>0.55295138888893536</c:v>
                </c:pt>
                <c:pt idx="3186">
                  <c:v>0.55312500000004661</c:v>
                </c:pt>
                <c:pt idx="3187">
                  <c:v>0.55329861111115763</c:v>
                </c:pt>
                <c:pt idx="3188">
                  <c:v>0.55347222222226788</c:v>
                </c:pt>
                <c:pt idx="3189">
                  <c:v>0.55364583333338269</c:v>
                </c:pt>
                <c:pt idx="3190">
                  <c:v>0.55381944444449216</c:v>
                </c:pt>
                <c:pt idx="3191">
                  <c:v>0.55399305555560263</c:v>
                </c:pt>
                <c:pt idx="3192">
                  <c:v>0.55416666666671333</c:v>
                </c:pt>
                <c:pt idx="3193">
                  <c:v>0.55434027777782469</c:v>
                </c:pt>
                <c:pt idx="3194">
                  <c:v>0.55451388888893427</c:v>
                </c:pt>
                <c:pt idx="3195">
                  <c:v>0.55468750000004652</c:v>
                </c:pt>
                <c:pt idx="3196">
                  <c:v>0.55486111111115788</c:v>
                </c:pt>
                <c:pt idx="3197">
                  <c:v>0.55503472222226857</c:v>
                </c:pt>
                <c:pt idx="3198">
                  <c:v>0.55520833333338127</c:v>
                </c:pt>
                <c:pt idx="3199">
                  <c:v>0.55538194444449163</c:v>
                </c:pt>
                <c:pt idx="3200">
                  <c:v>0.55555555555560243</c:v>
                </c:pt>
                <c:pt idx="3201">
                  <c:v>0.55572916666671468</c:v>
                </c:pt>
                <c:pt idx="3202">
                  <c:v>0.55590277777782449</c:v>
                </c:pt>
                <c:pt idx="3203">
                  <c:v>0.55607638888893463</c:v>
                </c:pt>
                <c:pt idx="3204">
                  <c:v>0.55625000000004698</c:v>
                </c:pt>
                <c:pt idx="3205">
                  <c:v>0.55642361111115812</c:v>
                </c:pt>
                <c:pt idx="3206">
                  <c:v>0.55659722222226926</c:v>
                </c:pt>
                <c:pt idx="3207">
                  <c:v>0.55677083333338273</c:v>
                </c:pt>
                <c:pt idx="3208">
                  <c:v>0.5569444444444932</c:v>
                </c:pt>
                <c:pt idx="3209">
                  <c:v>0.55711805555560268</c:v>
                </c:pt>
                <c:pt idx="3210">
                  <c:v>0.55729166666671492</c:v>
                </c:pt>
                <c:pt idx="3211">
                  <c:v>0.55746527777782451</c:v>
                </c:pt>
                <c:pt idx="3212">
                  <c:v>0.55763888888893609</c:v>
                </c:pt>
                <c:pt idx="3213">
                  <c:v>0.55781250000004656</c:v>
                </c:pt>
                <c:pt idx="3214">
                  <c:v>0.55798611111115837</c:v>
                </c:pt>
                <c:pt idx="3215">
                  <c:v>0.55815972222226951</c:v>
                </c:pt>
                <c:pt idx="3216">
                  <c:v>0.55833333333338064</c:v>
                </c:pt>
                <c:pt idx="3217">
                  <c:v>0.55850694444449178</c:v>
                </c:pt>
                <c:pt idx="3218">
                  <c:v>0.55868055555560292</c:v>
                </c:pt>
                <c:pt idx="3219">
                  <c:v>0.55885416666671461</c:v>
                </c:pt>
                <c:pt idx="3220">
                  <c:v>0.5590277777778252</c:v>
                </c:pt>
                <c:pt idx="3221">
                  <c:v>0.55920138888893556</c:v>
                </c:pt>
                <c:pt idx="3222">
                  <c:v>0.5593750000000477</c:v>
                </c:pt>
                <c:pt idx="3223">
                  <c:v>0.55954861111115861</c:v>
                </c:pt>
                <c:pt idx="3224">
                  <c:v>0.55972222222226953</c:v>
                </c:pt>
                <c:pt idx="3225">
                  <c:v>0.55989583333338355</c:v>
                </c:pt>
                <c:pt idx="3226">
                  <c:v>0.56006944444449314</c:v>
                </c:pt>
                <c:pt idx="3227">
                  <c:v>0.56024305555560361</c:v>
                </c:pt>
                <c:pt idx="3228">
                  <c:v>0.5604166666667143</c:v>
                </c:pt>
                <c:pt idx="3229">
                  <c:v>0.56059027777782544</c:v>
                </c:pt>
                <c:pt idx="3230">
                  <c:v>0.56076388888893658</c:v>
                </c:pt>
                <c:pt idx="3231">
                  <c:v>0.5609375000000475</c:v>
                </c:pt>
                <c:pt idx="3232">
                  <c:v>0.56111111111115886</c:v>
                </c:pt>
                <c:pt idx="3233">
                  <c:v>0.56128472222226911</c:v>
                </c:pt>
                <c:pt idx="3234">
                  <c:v>0.56145833333338213</c:v>
                </c:pt>
                <c:pt idx="3235">
                  <c:v>0.5616319444444936</c:v>
                </c:pt>
                <c:pt idx="3236">
                  <c:v>0.56180555555560363</c:v>
                </c:pt>
                <c:pt idx="3237">
                  <c:v>0.56197916666671544</c:v>
                </c:pt>
                <c:pt idx="3238">
                  <c:v>0.56215277777782557</c:v>
                </c:pt>
                <c:pt idx="3239">
                  <c:v>0.56232638888893538</c:v>
                </c:pt>
                <c:pt idx="3240">
                  <c:v>0.56250000000004796</c:v>
                </c:pt>
                <c:pt idx="3241">
                  <c:v>0.56267361111115965</c:v>
                </c:pt>
                <c:pt idx="3242">
                  <c:v>0.56284722222227124</c:v>
                </c:pt>
                <c:pt idx="3243">
                  <c:v>0.56302083333338337</c:v>
                </c:pt>
                <c:pt idx="3244">
                  <c:v>0.56319444444449385</c:v>
                </c:pt>
                <c:pt idx="3245">
                  <c:v>0.56336805555560354</c:v>
                </c:pt>
                <c:pt idx="3246">
                  <c:v>0.56354166666671579</c:v>
                </c:pt>
                <c:pt idx="3247">
                  <c:v>0.56371527777782593</c:v>
                </c:pt>
                <c:pt idx="3248">
                  <c:v>0.56388888888893707</c:v>
                </c:pt>
                <c:pt idx="3249">
                  <c:v>0.56406250000004721</c:v>
                </c:pt>
                <c:pt idx="3250">
                  <c:v>0.56423611111115857</c:v>
                </c:pt>
                <c:pt idx="3251">
                  <c:v>0.5644097222222707</c:v>
                </c:pt>
                <c:pt idx="3252">
                  <c:v>0.56458333333338162</c:v>
                </c:pt>
                <c:pt idx="3253">
                  <c:v>0.56475694444449365</c:v>
                </c:pt>
                <c:pt idx="3254">
                  <c:v>0.5649305555556039</c:v>
                </c:pt>
                <c:pt idx="3255">
                  <c:v>0.56510416666671504</c:v>
                </c:pt>
                <c:pt idx="3256">
                  <c:v>0.56527777777782617</c:v>
                </c:pt>
                <c:pt idx="3257">
                  <c:v>0.56545138888893631</c:v>
                </c:pt>
                <c:pt idx="3258">
                  <c:v>0.56562500000004945</c:v>
                </c:pt>
                <c:pt idx="3259">
                  <c:v>0.56579861111116081</c:v>
                </c:pt>
                <c:pt idx="3260">
                  <c:v>0.56597222222227073</c:v>
                </c:pt>
                <c:pt idx="3261">
                  <c:v>0.56614583333338453</c:v>
                </c:pt>
                <c:pt idx="3262">
                  <c:v>0.566319444444494</c:v>
                </c:pt>
                <c:pt idx="3263">
                  <c:v>0.56649305555560414</c:v>
                </c:pt>
                <c:pt idx="3264">
                  <c:v>0.56666666666671561</c:v>
                </c:pt>
                <c:pt idx="3265">
                  <c:v>0.56684027777782664</c:v>
                </c:pt>
                <c:pt idx="3266">
                  <c:v>0.56701388888893756</c:v>
                </c:pt>
                <c:pt idx="3267">
                  <c:v>0.56718750000004858</c:v>
                </c:pt>
                <c:pt idx="3268">
                  <c:v>0.5673611111111595</c:v>
                </c:pt>
                <c:pt idx="3269">
                  <c:v>0.56753472222227097</c:v>
                </c:pt>
                <c:pt idx="3270">
                  <c:v>0.56770833333338389</c:v>
                </c:pt>
                <c:pt idx="3271">
                  <c:v>0.56788194444449436</c:v>
                </c:pt>
                <c:pt idx="3272">
                  <c:v>0.56805555555560461</c:v>
                </c:pt>
                <c:pt idx="3273">
                  <c:v>0.56822916666671563</c:v>
                </c:pt>
                <c:pt idx="3274">
                  <c:v>0.56840277777782577</c:v>
                </c:pt>
                <c:pt idx="3275">
                  <c:v>0.56857638888893647</c:v>
                </c:pt>
                <c:pt idx="3276">
                  <c:v>0.56875000000004894</c:v>
                </c:pt>
                <c:pt idx="3277">
                  <c:v>0.56892361111116063</c:v>
                </c:pt>
                <c:pt idx="3278">
                  <c:v>0.5690972222222721</c:v>
                </c:pt>
                <c:pt idx="3279">
                  <c:v>0.56927083333338435</c:v>
                </c:pt>
                <c:pt idx="3280">
                  <c:v>0.56944444444449471</c:v>
                </c:pt>
                <c:pt idx="3281">
                  <c:v>0.56961805555560463</c:v>
                </c:pt>
                <c:pt idx="3282">
                  <c:v>0.56979166666671754</c:v>
                </c:pt>
                <c:pt idx="3283">
                  <c:v>0.56996527777782691</c:v>
                </c:pt>
                <c:pt idx="3284">
                  <c:v>0.57013888888893749</c:v>
                </c:pt>
                <c:pt idx="3285">
                  <c:v>0.57031250000004807</c:v>
                </c:pt>
                <c:pt idx="3286">
                  <c:v>0.57048611111115932</c:v>
                </c:pt>
                <c:pt idx="3287">
                  <c:v>0.57065972222227246</c:v>
                </c:pt>
                <c:pt idx="3288">
                  <c:v>0.57083333333338371</c:v>
                </c:pt>
                <c:pt idx="3289">
                  <c:v>0.57100694444449374</c:v>
                </c:pt>
                <c:pt idx="3290">
                  <c:v>0.57118055555560487</c:v>
                </c:pt>
                <c:pt idx="3291">
                  <c:v>0.57135416666671601</c:v>
                </c:pt>
                <c:pt idx="3292">
                  <c:v>0.57152777777782648</c:v>
                </c:pt>
                <c:pt idx="3293">
                  <c:v>0.57170138888893829</c:v>
                </c:pt>
                <c:pt idx="3294">
                  <c:v>0.57187500000004965</c:v>
                </c:pt>
                <c:pt idx="3295">
                  <c:v>0.57204861111116156</c:v>
                </c:pt>
                <c:pt idx="3296">
                  <c:v>0.5722222222222717</c:v>
                </c:pt>
                <c:pt idx="3297">
                  <c:v>0.57239583333338506</c:v>
                </c:pt>
                <c:pt idx="3298">
                  <c:v>0.57256944444449465</c:v>
                </c:pt>
                <c:pt idx="3299">
                  <c:v>0.57274305555560612</c:v>
                </c:pt>
                <c:pt idx="3300">
                  <c:v>0.5729166666667167</c:v>
                </c:pt>
                <c:pt idx="3301">
                  <c:v>0.57309027777782762</c:v>
                </c:pt>
                <c:pt idx="3302">
                  <c:v>0.57326388888893764</c:v>
                </c:pt>
                <c:pt idx="3303">
                  <c:v>0.57343750000004956</c:v>
                </c:pt>
                <c:pt idx="3304">
                  <c:v>0.57361111111116081</c:v>
                </c:pt>
                <c:pt idx="3305">
                  <c:v>0.57378472222227195</c:v>
                </c:pt>
                <c:pt idx="3306">
                  <c:v>0.57395833333338475</c:v>
                </c:pt>
                <c:pt idx="3307">
                  <c:v>0.57413194444449522</c:v>
                </c:pt>
                <c:pt idx="3308">
                  <c:v>0.5743055555556057</c:v>
                </c:pt>
                <c:pt idx="3309">
                  <c:v>0.57447916666671661</c:v>
                </c:pt>
                <c:pt idx="3310">
                  <c:v>0.57465277777782753</c:v>
                </c:pt>
                <c:pt idx="3311">
                  <c:v>0.57482638888893856</c:v>
                </c:pt>
                <c:pt idx="3312">
                  <c:v>0.57500000000004992</c:v>
                </c:pt>
                <c:pt idx="3313">
                  <c:v>0.57517361111116105</c:v>
                </c:pt>
                <c:pt idx="3314">
                  <c:v>0.57534722222227264</c:v>
                </c:pt>
                <c:pt idx="3315">
                  <c:v>0.57552083333338511</c:v>
                </c:pt>
                <c:pt idx="3316">
                  <c:v>0.57569444444449647</c:v>
                </c:pt>
                <c:pt idx="3317">
                  <c:v>0.57586805555560561</c:v>
                </c:pt>
                <c:pt idx="3318">
                  <c:v>0.5760416666667183</c:v>
                </c:pt>
                <c:pt idx="3319">
                  <c:v>0.57621527777782788</c:v>
                </c:pt>
                <c:pt idx="3320">
                  <c:v>0.57638888888893858</c:v>
                </c:pt>
                <c:pt idx="3321">
                  <c:v>0.57656250000004883</c:v>
                </c:pt>
                <c:pt idx="3322">
                  <c:v>0.5767361111111613</c:v>
                </c:pt>
                <c:pt idx="3323">
                  <c:v>0.57690972222227332</c:v>
                </c:pt>
                <c:pt idx="3324">
                  <c:v>0.57708333333338468</c:v>
                </c:pt>
                <c:pt idx="3325">
                  <c:v>0.57725694444449471</c:v>
                </c:pt>
                <c:pt idx="3326">
                  <c:v>0.57743055555560552</c:v>
                </c:pt>
                <c:pt idx="3327">
                  <c:v>0.57760416666671788</c:v>
                </c:pt>
                <c:pt idx="3328">
                  <c:v>0.57777777777782813</c:v>
                </c:pt>
                <c:pt idx="3329">
                  <c:v>0.57795138888893927</c:v>
                </c:pt>
                <c:pt idx="3330">
                  <c:v>0.57812500000005063</c:v>
                </c:pt>
                <c:pt idx="3331">
                  <c:v>0.57829861111116165</c:v>
                </c:pt>
                <c:pt idx="3332">
                  <c:v>0.57847222222227268</c:v>
                </c:pt>
                <c:pt idx="3333">
                  <c:v>0.57864583333338682</c:v>
                </c:pt>
                <c:pt idx="3334">
                  <c:v>0.5788194444444964</c:v>
                </c:pt>
                <c:pt idx="3335">
                  <c:v>0.57899305555560665</c:v>
                </c:pt>
                <c:pt idx="3336">
                  <c:v>0.57916666666671723</c:v>
                </c:pt>
                <c:pt idx="3337">
                  <c:v>0.5793402777778287</c:v>
                </c:pt>
                <c:pt idx="3338">
                  <c:v>0.5795138888889384</c:v>
                </c:pt>
                <c:pt idx="3339">
                  <c:v>0.57968750000005054</c:v>
                </c:pt>
                <c:pt idx="3340">
                  <c:v>0.57986111111116179</c:v>
                </c:pt>
                <c:pt idx="3341">
                  <c:v>0.5800347222222727</c:v>
                </c:pt>
                <c:pt idx="3342">
                  <c:v>0.58020833333338506</c:v>
                </c:pt>
                <c:pt idx="3343">
                  <c:v>0.58038194444449565</c:v>
                </c:pt>
                <c:pt idx="3344">
                  <c:v>0.58055555555560612</c:v>
                </c:pt>
                <c:pt idx="3345">
                  <c:v>0.58072916666671826</c:v>
                </c:pt>
                <c:pt idx="3346">
                  <c:v>0.58090277777782828</c:v>
                </c:pt>
                <c:pt idx="3347">
                  <c:v>0.58107638888893842</c:v>
                </c:pt>
                <c:pt idx="3348">
                  <c:v>0.58125000000005067</c:v>
                </c:pt>
                <c:pt idx="3349">
                  <c:v>0.58142361111116181</c:v>
                </c:pt>
                <c:pt idx="3350">
                  <c:v>0.58159722222227361</c:v>
                </c:pt>
                <c:pt idx="3351">
                  <c:v>0.58177083333338653</c:v>
                </c:pt>
                <c:pt idx="3352">
                  <c:v>0.581944444444497</c:v>
                </c:pt>
                <c:pt idx="3353">
                  <c:v>0.58211805555560669</c:v>
                </c:pt>
                <c:pt idx="3354">
                  <c:v>0.58229166666671872</c:v>
                </c:pt>
                <c:pt idx="3355">
                  <c:v>0.58246527777782842</c:v>
                </c:pt>
                <c:pt idx="3356">
                  <c:v>0.58263888888893978</c:v>
                </c:pt>
                <c:pt idx="3357">
                  <c:v>0.58281250000005036</c:v>
                </c:pt>
                <c:pt idx="3358">
                  <c:v>0.58298611111116194</c:v>
                </c:pt>
                <c:pt idx="3359">
                  <c:v>0.58315972222227364</c:v>
                </c:pt>
                <c:pt idx="3360">
                  <c:v>0.58333333333338522</c:v>
                </c:pt>
                <c:pt idx="3361">
                  <c:v>0.58350694444449569</c:v>
                </c:pt>
                <c:pt idx="3362">
                  <c:v>0.58368055555560661</c:v>
                </c:pt>
                <c:pt idx="3363">
                  <c:v>0.58385416666671863</c:v>
                </c:pt>
                <c:pt idx="3364">
                  <c:v>0.58402777777782888</c:v>
                </c:pt>
                <c:pt idx="3365">
                  <c:v>0.58420138888893947</c:v>
                </c:pt>
                <c:pt idx="3366">
                  <c:v>0.5843750000000516</c:v>
                </c:pt>
                <c:pt idx="3367">
                  <c:v>0.58454861111116263</c:v>
                </c:pt>
                <c:pt idx="3368">
                  <c:v>0.58472222222227432</c:v>
                </c:pt>
                <c:pt idx="3369">
                  <c:v>0.58489583333338746</c:v>
                </c:pt>
                <c:pt idx="3370">
                  <c:v>0.58506944444449682</c:v>
                </c:pt>
                <c:pt idx="3371">
                  <c:v>0.58524305555560763</c:v>
                </c:pt>
                <c:pt idx="3372">
                  <c:v>0.58541666666671799</c:v>
                </c:pt>
                <c:pt idx="3373">
                  <c:v>0.58559027777782913</c:v>
                </c:pt>
                <c:pt idx="3374">
                  <c:v>0.58576388888894027</c:v>
                </c:pt>
                <c:pt idx="3375">
                  <c:v>0.58593750000005129</c:v>
                </c:pt>
                <c:pt idx="3376">
                  <c:v>0.58611111111116243</c:v>
                </c:pt>
                <c:pt idx="3377">
                  <c:v>0.58628472222227368</c:v>
                </c:pt>
                <c:pt idx="3378">
                  <c:v>0.58645833333338593</c:v>
                </c:pt>
                <c:pt idx="3379">
                  <c:v>0.58663194444449729</c:v>
                </c:pt>
                <c:pt idx="3380">
                  <c:v>0.58680555555560765</c:v>
                </c:pt>
                <c:pt idx="3381">
                  <c:v>0.58697916666671923</c:v>
                </c:pt>
                <c:pt idx="3382">
                  <c:v>0.58715277777782937</c:v>
                </c:pt>
                <c:pt idx="3383">
                  <c:v>0.58732638888893929</c:v>
                </c:pt>
                <c:pt idx="3384">
                  <c:v>0.58750000000005154</c:v>
                </c:pt>
                <c:pt idx="3385">
                  <c:v>0.58767361111116379</c:v>
                </c:pt>
                <c:pt idx="3386">
                  <c:v>0.58784722222227503</c:v>
                </c:pt>
                <c:pt idx="3387">
                  <c:v>0.58802083333338717</c:v>
                </c:pt>
                <c:pt idx="3388">
                  <c:v>0.58819444444449775</c:v>
                </c:pt>
                <c:pt idx="3389">
                  <c:v>0.58836805555560767</c:v>
                </c:pt>
                <c:pt idx="3390">
                  <c:v>0.58854166666671937</c:v>
                </c:pt>
                <c:pt idx="3391">
                  <c:v>0.58871527777782962</c:v>
                </c:pt>
                <c:pt idx="3392">
                  <c:v>0.58888888888894064</c:v>
                </c:pt>
                <c:pt idx="3393">
                  <c:v>0.589062500000051</c:v>
                </c:pt>
                <c:pt idx="3394">
                  <c:v>0.58923611111116247</c:v>
                </c:pt>
                <c:pt idx="3395">
                  <c:v>0.58940972222227461</c:v>
                </c:pt>
                <c:pt idx="3396">
                  <c:v>0.58958333333338564</c:v>
                </c:pt>
                <c:pt idx="3397">
                  <c:v>0.58975694444449733</c:v>
                </c:pt>
                <c:pt idx="3398">
                  <c:v>0.58993055555560769</c:v>
                </c:pt>
                <c:pt idx="3399">
                  <c:v>0.59010416666671872</c:v>
                </c:pt>
                <c:pt idx="3400">
                  <c:v>0.59027777777782986</c:v>
                </c:pt>
                <c:pt idx="3401">
                  <c:v>0.59045138888894011</c:v>
                </c:pt>
                <c:pt idx="3402">
                  <c:v>0.59062500000005325</c:v>
                </c:pt>
                <c:pt idx="3403">
                  <c:v>0.5907986111111645</c:v>
                </c:pt>
                <c:pt idx="3404">
                  <c:v>0.59097222222227463</c:v>
                </c:pt>
                <c:pt idx="3405">
                  <c:v>0.59114583333338822</c:v>
                </c:pt>
                <c:pt idx="3406">
                  <c:v>0.5913194444444978</c:v>
                </c:pt>
                <c:pt idx="3407">
                  <c:v>0.59149305555560783</c:v>
                </c:pt>
                <c:pt idx="3408">
                  <c:v>0.59166666666671963</c:v>
                </c:pt>
                <c:pt idx="3409">
                  <c:v>0.59184027777783099</c:v>
                </c:pt>
                <c:pt idx="3410">
                  <c:v>0.59201388888894091</c:v>
                </c:pt>
                <c:pt idx="3411">
                  <c:v>0.59218750000005227</c:v>
                </c:pt>
                <c:pt idx="3412">
                  <c:v>0.5923611111111633</c:v>
                </c:pt>
                <c:pt idx="3413">
                  <c:v>0.59253472222227466</c:v>
                </c:pt>
                <c:pt idx="3414">
                  <c:v>0.59270833333338779</c:v>
                </c:pt>
                <c:pt idx="3415">
                  <c:v>0.59288194444449804</c:v>
                </c:pt>
                <c:pt idx="3416">
                  <c:v>0.59305555555560863</c:v>
                </c:pt>
                <c:pt idx="3417">
                  <c:v>0.59322916666671965</c:v>
                </c:pt>
                <c:pt idx="3418">
                  <c:v>0.59340277777783024</c:v>
                </c:pt>
                <c:pt idx="3419">
                  <c:v>0.59357638888894015</c:v>
                </c:pt>
                <c:pt idx="3420">
                  <c:v>0.59375000000005262</c:v>
                </c:pt>
                <c:pt idx="3421">
                  <c:v>0.59392361111116465</c:v>
                </c:pt>
                <c:pt idx="3422">
                  <c:v>0.5940972222222759</c:v>
                </c:pt>
                <c:pt idx="3423">
                  <c:v>0.59427083333338826</c:v>
                </c:pt>
                <c:pt idx="3424">
                  <c:v>0.5944444444444984</c:v>
                </c:pt>
                <c:pt idx="3425">
                  <c:v>0.59461805555560865</c:v>
                </c:pt>
                <c:pt idx="3426">
                  <c:v>0.59479166666672134</c:v>
                </c:pt>
                <c:pt idx="3427">
                  <c:v>0.5949652777778307</c:v>
                </c:pt>
                <c:pt idx="3428">
                  <c:v>0.59513888888894129</c:v>
                </c:pt>
                <c:pt idx="3429">
                  <c:v>0.59531250000005187</c:v>
                </c:pt>
                <c:pt idx="3430">
                  <c:v>0.59548611111116334</c:v>
                </c:pt>
                <c:pt idx="3431">
                  <c:v>0.59565972222227626</c:v>
                </c:pt>
                <c:pt idx="3432">
                  <c:v>0.59583333333338773</c:v>
                </c:pt>
                <c:pt idx="3433">
                  <c:v>0.59600694444449764</c:v>
                </c:pt>
                <c:pt idx="3434">
                  <c:v>0.59618055555560867</c:v>
                </c:pt>
                <c:pt idx="3435">
                  <c:v>0.5963541666667197</c:v>
                </c:pt>
                <c:pt idx="3436">
                  <c:v>0.5965277777778305</c:v>
                </c:pt>
                <c:pt idx="3437">
                  <c:v>0.59670138888894197</c:v>
                </c:pt>
                <c:pt idx="3438">
                  <c:v>0.59687500000005411</c:v>
                </c:pt>
                <c:pt idx="3439">
                  <c:v>0.59704861111116525</c:v>
                </c:pt>
                <c:pt idx="3440">
                  <c:v>0.59722222222227561</c:v>
                </c:pt>
                <c:pt idx="3441">
                  <c:v>0.59739583333338886</c:v>
                </c:pt>
                <c:pt idx="3442">
                  <c:v>0.59756944444449855</c:v>
                </c:pt>
                <c:pt idx="3443">
                  <c:v>0.59774305555560991</c:v>
                </c:pt>
                <c:pt idx="3444">
                  <c:v>0.59791666666672061</c:v>
                </c:pt>
                <c:pt idx="3445">
                  <c:v>0.59809027777783164</c:v>
                </c:pt>
                <c:pt idx="3446">
                  <c:v>0.59826388888894133</c:v>
                </c:pt>
                <c:pt idx="3447">
                  <c:v>0.59843750000005336</c:v>
                </c:pt>
                <c:pt idx="3448">
                  <c:v>0.59861111111116461</c:v>
                </c:pt>
                <c:pt idx="3449">
                  <c:v>0.59878472222227652</c:v>
                </c:pt>
                <c:pt idx="3450">
                  <c:v>0.59895833333338855</c:v>
                </c:pt>
                <c:pt idx="3451">
                  <c:v>0.59913194444449891</c:v>
                </c:pt>
                <c:pt idx="3452">
                  <c:v>0.5993055555556096</c:v>
                </c:pt>
                <c:pt idx="3453">
                  <c:v>0.59947916666672063</c:v>
                </c:pt>
                <c:pt idx="3454">
                  <c:v>0.59965277777783133</c:v>
                </c:pt>
                <c:pt idx="3455">
                  <c:v>0.59982638888894224</c:v>
                </c:pt>
                <c:pt idx="3456">
                  <c:v>0.60000000000005382</c:v>
                </c:pt>
                <c:pt idx="3457">
                  <c:v>0.60017361111116563</c:v>
                </c:pt>
                <c:pt idx="3458">
                  <c:v>0.60034722222227699</c:v>
                </c:pt>
                <c:pt idx="3459">
                  <c:v>0.60052083333338924</c:v>
                </c:pt>
                <c:pt idx="3460">
                  <c:v>0.60069444444450038</c:v>
                </c:pt>
                <c:pt idx="3461">
                  <c:v>0.60086805555560963</c:v>
                </c:pt>
                <c:pt idx="3462">
                  <c:v>0.60104166666672221</c:v>
                </c:pt>
                <c:pt idx="3463">
                  <c:v>0.60121527777783179</c:v>
                </c:pt>
                <c:pt idx="3464">
                  <c:v>0.60138888888894249</c:v>
                </c:pt>
                <c:pt idx="3465">
                  <c:v>0.60156250000005296</c:v>
                </c:pt>
                <c:pt idx="3466">
                  <c:v>0.60173611111116521</c:v>
                </c:pt>
                <c:pt idx="3467">
                  <c:v>0.60190972222227734</c:v>
                </c:pt>
                <c:pt idx="3468">
                  <c:v>0.6020833333333887</c:v>
                </c:pt>
                <c:pt idx="3469">
                  <c:v>0.60225694444449862</c:v>
                </c:pt>
                <c:pt idx="3470">
                  <c:v>0.60243055555560976</c:v>
                </c:pt>
                <c:pt idx="3471">
                  <c:v>0.6026041666667219</c:v>
                </c:pt>
                <c:pt idx="3472">
                  <c:v>0.60277777777783204</c:v>
                </c:pt>
                <c:pt idx="3473">
                  <c:v>0.60295138888894317</c:v>
                </c:pt>
                <c:pt idx="3474">
                  <c:v>0.60312500000005465</c:v>
                </c:pt>
                <c:pt idx="3475">
                  <c:v>0.60329861111116645</c:v>
                </c:pt>
                <c:pt idx="3476">
                  <c:v>0.6034722222222767</c:v>
                </c:pt>
                <c:pt idx="3477">
                  <c:v>0.60364583333339095</c:v>
                </c:pt>
                <c:pt idx="3478">
                  <c:v>0.60381944444450053</c:v>
                </c:pt>
                <c:pt idx="3479">
                  <c:v>0.603993055555611</c:v>
                </c:pt>
                <c:pt idx="3480">
                  <c:v>0.60416666666672114</c:v>
                </c:pt>
                <c:pt idx="3481">
                  <c:v>0.60434027777783261</c:v>
                </c:pt>
                <c:pt idx="3482">
                  <c:v>0.60451388888894242</c:v>
                </c:pt>
                <c:pt idx="3483">
                  <c:v>0.60468750000005467</c:v>
                </c:pt>
                <c:pt idx="3484">
                  <c:v>0.60486111111116569</c:v>
                </c:pt>
                <c:pt idx="3485">
                  <c:v>0.60503472222227683</c:v>
                </c:pt>
                <c:pt idx="3486">
                  <c:v>0.60520833333338953</c:v>
                </c:pt>
                <c:pt idx="3487">
                  <c:v>0.6053819444445</c:v>
                </c:pt>
                <c:pt idx="3488">
                  <c:v>0.60555555555561025</c:v>
                </c:pt>
                <c:pt idx="3489">
                  <c:v>0.60572916666672261</c:v>
                </c:pt>
                <c:pt idx="3490">
                  <c:v>0.60590277777783252</c:v>
                </c:pt>
                <c:pt idx="3491">
                  <c:v>0.60607638888894277</c:v>
                </c:pt>
                <c:pt idx="3492">
                  <c:v>0.6062500000000548</c:v>
                </c:pt>
                <c:pt idx="3493">
                  <c:v>0.60642361111116594</c:v>
                </c:pt>
                <c:pt idx="3494">
                  <c:v>0.60659722222227763</c:v>
                </c:pt>
                <c:pt idx="3495">
                  <c:v>0.60677083333339088</c:v>
                </c:pt>
                <c:pt idx="3496">
                  <c:v>0.60694444444450135</c:v>
                </c:pt>
                <c:pt idx="3497">
                  <c:v>0.6071180555556106</c:v>
                </c:pt>
                <c:pt idx="3498">
                  <c:v>0.60729166666672285</c:v>
                </c:pt>
                <c:pt idx="3499">
                  <c:v>0.60746527777783277</c:v>
                </c:pt>
                <c:pt idx="3500">
                  <c:v>0.60763888888894391</c:v>
                </c:pt>
                <c:pt idx="3501">
                  <c:v>0.60781250000005449</c:v>
                </c:pt>
                <c:pt idx="3502">
                  <c:v>0.60798611111116618</c:v>
                </c:pt>
                <c:pt idx="3503">
                  <c:v>0.60815972222227765</c:v>
                </c:pt>
                <c:pt idx="3504">
                  <c:v>0.60833333333338946</c:v>
                </c:pt>
                <c:pt idx="3505">
                  <c:v>0.6085069444444996</c:v>
                </c:pt>
                <c:pt idx="3506">
                  <c:v>0.60868055555561074</c:v>
                </c:pt>
                <c:pt idx="3507">
                  <c:v>0.60885416666672265</c:v>
                </c:pt>
                <c:pt idx="3508">
                  <c:v>0.60902777777783301</c:v>
                </c:pt>
                <c:pt idx="3509">
                  <c:v>0.60920138888894348</c:v>
                </c:pt>
                <c:pt idx="3510">
                  <c:v>0.60937500000005562</c:v>
                </c:pt>
                <c:pt idx="3511">
                  <c:v>0.60954861111116665</c:v>
                </c:pt>
                <c:pt idx="3512">
                  <c:v>0.60972222222227856</c:v>
                </c:pt>
                <c:pt idx="3513">
                  <c:v>0.6098958333333917</c:v>
                </c:pt>
                <c:pt idx="3514">
                  <c:v>0.61006944444450106</c:v>
                </c:pt>
                <c:pt idx="3515">
                  <c:v>0.61024305555561165</c:v>
                </c:pt>
                <c:pt idx="3516">
                  <c:v>0.61041666666672212</c:v>
                </c:pt>
                <c:pt idx="3517">
                  <c:v>0.6105902777778337</c:v>
                </c:pt>
                <c:pt idx="3518">
                  <c:v>0.6107638888889444</c:v>
                </c:pt>
                <c:pt idx="3519">
                  <c:v>0.61093750000005553</c:v>
                </c:pt>
                <c:pt idx="3520">
                  <c:v>0.61111111111116667</c:v>
                </c:pt>
                <c:pt idx="3521">
                  <c:v>0.61128472222227781</c:v>
                </c:pt>
                <c:pt idx="3522">
                  <c:v>0.61145833333339028</c:v>
                </c:pt>
                <c:pt idx="3523">
                  <c:v>0.61163194444450175</c:v>
                </c:pt>
                <c:pt idx="3524">
                  <c:v>0.61180555555561222</c:v>
                </c:pt>
                <c:pt idx="3525">
                  <c:v>0.61197916666672358</c:v>
                </c:pt>
                <c:pt idx="3526">
                  <c:v>0.6121527777778335</c:v>
                </c:pt>
                <c:pt idx="3527">
                  <c:v>0.61232638888894353</c:v>
                </c:pt>
                <c:pt idx="3528">
                  <c:v>0.61250000000005578</c:v>
                </c:pt>
                <c:pt idx="3529">
                  <c:v>0.61267361111116803</c:v>
                </c:pt>
                <c:pt idx="3530">
                  <c:v>0.61284722222227916</c:v>
                </c:pt>
                <c:pt idx="3531">
                  <c:v>0.61302083333339186</c:v>
                </c:pt>
                <c:pt idx="3532">
                  <c:v>0.61319444444450211</c:v>
                </c:pt>
                <c:pt idx="3533">
                  <c:v>0.61336805555561169</c:v>
                </c:pt>
                <c:pt idx="3534">
                  <c:v>0.61354166666672372</c:v>
                </c:pt>
                <c:pt idx="3535">
                  <c:v>0.61371527777783375</c:v>
                </c:pt>
                <c:pt idx="3536">
                  <c:v>0.61388888888894488</c:v>
                </c:pt>
                <c:pt idx="3537">
                  <c:v>0.61406250000005558</c:v>
                </c:pt>
                <c:pt idx="3538">
                  <c:v>0.61423611111116716</c:v>
                </c:pt>
                <c:pt idx="3539">
                  <c:v>0.61440972222227863</c:v>
                </c:pt>
                <c:pt idx="3540">
                  <c:v>0.61458333333339032</c:v>
                </c:pt>
                <c:pt idx="3541">
                  <c:v>0.61475694444450169</c:v>
                </c:pt>
                <c:pt idx="3542">
                  <c:v>0.61493055555561171</c:v>
                </c:pt>
                <c:pt idx="3543">
                  <c:v>0.61510416666672285</c:v>
                </c:pt>
                <c:pt idx="3544">
                  <c:v>0.61527777777783399</c:v>
                </c:pt>
                <c:pt idx="3545">
                  <c:v>0.61545138888894457</c:v>
                </c:pt>
                <c:pt idx="3546">
                  <c:v>0.61562500000005749</c:v>
                </c:pt>
                <c:pt idx="3547">
                  <c:v>0.61579861111116874</c:v>
                </c:pt>
                <c:pt idx="3548">
                  <c:v>0.61597222222227865</c:v>
                </c:pt>
                <c:pt idx="3549">
                  <c:v>0.61614583333339235</c:v>
                </c:pt>
                <c:pt idx="3550">
                  <c:v>0.61631944444450193</c:v>
                </c:pt>
                <c:pt idx="3551">
                  <c:v>0.61649305555561262</c:v>
                </c:pt>
                <c:pt idx="3552">
                  <c:v>0.61666666666672365</c:v>
                </c:pt>
                <c:pt idx="3553">
                  <c:v>0.61684027777783523</c:v>
                </c:pt>
                <c:pt idx="3554">
                  <c:v>0.61701388888894537</c:v>
                </c:pt>
                <c:pt idx="3555">
                  <c:v>0.61718750000005651</c:v>
                </c:pt>
                <c:pt idx="3556">
                  <c:v>0.61736111111116754</c:v>
                </c:pt>
                <c:pt idx="3557">
                  <c:v>0.61753472222227879</c:v>
                </c:pt>
                <c:pt idx="3558">
                  <c:v>0.61770833333339192</c:v>
                </c:pt>
                <c:pt idx="3559">
                  <c:v>0.61788194444450251</c:v>
                </c:pt>
                <c:pt idx="3560">
                  <c:v>0.61805555555561265</c:v>
                </c:pt>
                <c:pt idx="3561">
                  <c:v>0.61822916666672434</c:v>
                </c:pt>
                <c:pt idx="3562">
                  <c:v>0.61840277777783448</c:v>
                </c:pt>
                <c:pt idx="3563">
                  <c:v>0.6185763888889444</c:v>
                </c:pt>
                <c:pt idx="3564">
                  <c:v>0.61875000000005675</c:v>
                </c:pt>
                <c:pt idx="3565">
                  <c:v>0.61892361111116889</c:v>
                </c:pt>
                <c:pt idx="3566">
                  <c:v>0.61909722222228014</c:v>
                </c:pt>
                <c:pt idx="3567">
                  <c:v>0.6192708333333925</c:v>
                </c:pt>
                <c:pt idx="3568">
                  <c:v>0.61944444444450286</c:v>
                </c:pt>
                <c:pt idx="3569">
                  <c:v>0.61961805555561345</c:v>
                </c:pt>
                <c:pt idx="3570">
                  <c:v>0.61979166666672569</c:v>
                </c:pt>
                <c:pt idx="3571">
                  <c:v>0.61996527777783472</c:v>
                </c:pt>
                <c:pt idx="3572">
                  <c:v>0.62013888888894586</c:v>
                </c:pt>
                <c:pt idx="3573">
                  <c:v>0.62031250000005611</c:v>
                </c:pt>
                <c:pt idx="3574">
                  <c:v>0.62048611111116758</c:v>
                </c:pt>
                <c:pt idx="3575">
                  <c:v>0.62065972222228061</c:v>
                </c:pt>
                <c:pt idx="3576">
                  <c:v>0.62083333333339186</c:v>
                </c:pt>
                <c:pt idx="3577">
                  <c:v>0.62100694444450244</c:v>
                </c:pt>
                <c:pt idx="3578">
                  <c:v>0.62118055555561269</c:v>
                </c:pt>
                <c:pt idx="3579">
                  <c:v>0.62135416666672383</c:v>
                </c:pt>
                <c:pt idx="3580">
                  <c:v>0.62152777777783497</c:v>
                </c:pt>
                <c:pt idx="3581">
                  <c:v>0.6217013888889461</c:v>
                </c:pt>
                <c:pt idx="3582">
                  <c:v>0.62187500000005824</c:v>
                </c:pt>
                <c:pt idx="3583">
                  <c:v>0.6220486111111696</c:v>
                </c:pt>
                <c:pt idx="3584">
                  <c:v>0.62222222222227963</c:v>
                </c:pt>
                <c:pt idx="3585">
                  <c:v>0.62239583333339332</c:v>
                </c:pt>
                <c:pt idx="3586">
                  <c:v>0.6225694444445028</c:v>
                </c:pt>
                <c:pt idx="3587">
                  <c:v>0.62274305555561404</c:v>
                </c:pt>
                <c:pt idx="3588">
                  <c:v>0.62291666666672463</c:v>
                </c:pt>
                <c:pt idx="3589">
                  <c:v>0.62309027777783565</c:v>
                </c:pt>
                <c:pt idx="3590">
                  <c:v>0.62326388888894557</c:v>
                </c:pt>
                <c:pt idx="3591">
                  <c:v>0.62343750000005749</c:v>
                </c:pt>
                <c:pt idx="3592">
                  <c:v>0.62361111111116863</c:v>
                </c:pt>
                <c:pt idx="3593">
                  <c:v>0.62378472222228065</c:v>
                </c:pt>
                <c:pt idx="3594">
                  <c:v>0.6239583333333929</c:v>
                </c:pt>
                <c:pt idx="3595">
                  <c:v>0.62413194444450315</c:v>
                </c:pt>
                <c:pt idx="3596">
                  <c:v>0.62430555555561362</c:v>
                </c:pt>
                <c:pt idx="3597">
                  <c:v>0.62447916666672465</c:v>
                </c:pt>
                <c:pt idx="3598">
                  <c:v>0.62465277777783568</c:v>
                </c:pt>
                <c:pt idx="3599">
                  <c:v>0.62482638888894659</c:v>
                </c:pt>
                <c:pt idx="3600">
                  <c:v>0.62500000000005773</c:v>
                </c:pt>
                <c:pt idx="3601">
                  <c:v>0.62517361111116965</c:v>
                </c:pt>
                <c:pt idx="3602">
                  <c:v>0.62534722222228101</c:v>
                </c:pt>
                <c:pt idx="3603">
                  <c:v>0.62552083333339314</c:v>
                </c:pt>
                <c:pt idx="3604">
                  <c:v>0.62569444444450451</c:v>
                </c:pt>
                <c:pt idx="3605">
                  <c:v>0.62586805555561364</c:v>
                </c:pt>
                <c:pt idx="3606">
                  <c:v>0.62604166666672656</c:v>
                </c:pt>
                <c:pt idx="3607">
                  <c:v>0.6262152777778357</c:v>
                </c:pt>
                <c:pt idx="3608">
                  <c:v>0.6263888888889465</c:v>
                </c:pt>
                <c:pt idx="3609">
                  <c:v>0.62656250000005698</c:v>
                </c:pt>
                <c:pt idx="3610">
                  <c:v>0.62673611111116911</c:v>
                </c:pt>
                <c:pt idx="3611">
                  <c:v>0.62690972222228136</c:v>
                </c:pt>
                <c:pt idx="3612">
                  <c:v>0.62708333333339272</c:v>
                </c:pt>
                <c:pt idx="3613">
                  <c:v>0.62725694444450264</c:v>
                </c:pt>
                <c:pt idx="3614">
                  <c:v>0.62743055555561367</c:v>
                </c:pt>
                <c:pt idx="3615">
                  <c:v>0.62760416666672592</c:v>
                </c:pt>
                <c:pt idx="3616">
                  <c:v>0.62777777777783594</c:v>
                </c:pt>
                <c:pt idx="3617">
                  <c:v>0.62795138888894708</c:v>
                </c:pt>
                <c:pt idx="3618">
                  <c:v>0.62812500000005911</c:v>
                </c:pt>
                <c:pt idx="3619">
                  <c:v>0.62829861111117102</c:v>
                </c:pt>
                <c:pt idx="3620">
                  <c:v>0.62847222222228061</c:v>
                </c:pt>
                <c:pt idx="3621">
                  <c:v>0.62864583333339497</c:v>
                </c:pt>
                <c:pt idx="3622">
                  <c:v>0.62881944444450455</c:v>
                </c:pt>
                <c:pt idx="3623">
                  <c:v>0.62899305555561502</c:v>
                </c:pt>
                <c:pt idx="3624">
                  <c:v>0.62916666666672505</c:v>
                </c:pt>
                <c:pt idx="3625">
                  <c:v>0.62934027777783663</c:v>
                </c:pt>
                <c:pt idx="3626">
                  <c:v>0.62951388888894644</c:v>
                </c:pt>
                <c:pt idx="3627">
                  <c:v>0.62968750000005869</c:v>
                </c:pt>
                <c:pt idx="3628">
                  <c:v>0.6298611111111696</c:v>
                </c:pt>
                <c:pt idx="3629">
                  <c:v>0.63003472222228074</c:v>
                </c:pt>
                <c:pt idx="3630">
                  <c:v>0.63020833333339366</c:v>
                </c:pt>
                <c:pt idx="3631">
                  <c:v>0.63038194444450402</c:v>
                </c:pt>
                <c:pt idx="3632">
                  <c:v>0.6305555555556146</c:v>
                </c:pt>
                <c:pt idx="3633">
                  <c:v>0.63072916666672674</c:v>
                </c:pt>
                <c:pt idx="3634">
                  <c:v>0.63090277777783643</c:v>
                </c:pt>
                <c:pt idx="3635">
                  <c:v>0.63107638888894757</c:v>
                </c:pt>
                <c:pt idx="3636">
                  <c:v>0.63125000000005871</c:v>
                </c:pt>
                <c:pt idx="3637">
                  <c:v>0.63142361111116985</c:v>
                </c:pt>
                <c:pt idx="3638">
                  <c:v>0.63159722222228165</c:v>
                </c:pt>
                <c:pt idx="3639">
                  <c:v>0.63177083333339501</c:v>
                </c:pt>
                <c:pt idx="3640">
                  <c:v>0.63194444444450537</c:v>
                </c:pt>
                <c:pt idx="3641">
                  <c:v>0.63211805555561462</c:v>
                </c:pt>
                <c:pt idx="3642">
                  <c:v>0.6322916666667272</c:v>
                </c:pt>
                <c:pt idx="3643">
                  <c:v>0.63246527777783668</c:v>
                </c:pt>
                <c:pt idx="3644">
                  <c:v>0.63263888888894781</c:v>
                </c:pt>
                <c:pt idx="3645">
                  <c:v>0.63281250000005851</c:v>
                </c:pt>
                <c:pt idx="3646">
                  <c:v>0.63298611111117065</c:v>
                </c:pt>
                <c:pt idx="3647">
                  <c:v>0.63315972222228223</c:v>
                </c:pt>
                <c:pt idx="3648">
                  <c:v>0.6333333333333937</c:v>
                </c:pt>
                <c:pt idx="3649">
                  <c:v>0.63350694444450362</c:v>
                </c:pt>
                <c:pt idx="3650">
                  <c:v>0.63368055555561464</c:v>
                </c:pt>
                <c:pt idx="3651">
                  <c:v>0.63385416666672678</c:v>
                </c:pt>
                <c:pt idx="3652">
                  <c:v>0.63402777777783692</c:v>
                </c:pt>
                <c:pt idx="3653">
                  <c:v>0.63420138888894806</c:v>
                </c:pt>
                <c:pt idx="3654">
                  <c:v>0.63437500000005964</c:v>
                </c:pt>
                <c:pt idx="3655">
                  <c:v>0.63454861111117233</c:v>
                </c:pt>
                <c:pt idx="3656">
                  <c:v>0.63472222222228258</c:v>
                </c:pt>
                <c:pt idx="3657">
                  <c:v>0.63489583333339572</c:v>
                </c:pt>
                <c:pt idx="3658">
                  <c:v>0.6350694444445053</c:v>
                </c:pt>
                <c:pt idx="3659">
                  <c:v>0.63524305555561578</c:v>
                </c:pt>
                <c:pt idx="3660">
                  <c:v>0.63541666666672603</c:v>
                </c:pt>
                <c:pt idx="3661">
                  <c:v>0.63559027777783761</c:v>
                </c:pt>
                <c:pt idx="3662">
                  <c:v>0.6357638888889483</c:v>
                </c:pt>
                <c:pt idx="3663">
                  <c:v>0.63593750000005944</c:v>
                </c:pt>
                <c:pt idx="3664">
                  <c:v>0.6361111111111718</c:v>
                </c:pt>
                <c:pt idx="3665">
                  <c:v>0.63628472222228172</c:v>
                </c:pt>
                <c:pt idx="3666">
                  <c:v>0.63645833333339452</c:v>
                </c:pt>
                <c:pt idx="3667">
                  <c:v>0.63663194444450577</c:v>
                </c:pt>
                <c:pt idx="3668">
                  <c:v>0.63680555555561613</c:v>
                </c:pt>
                <c:pt idx="3669">
                  <c:v>0.6369791666667276</c:v>
                </c:pt>
                <c:pt idx="3670">
                  <c:v>0.63715277777783741</c:v>
                </c:pt>
                <c:pt idx="3671">
                  <c:v>0.63732638888894766</c:v>
                </c:pt>
                <c:pt idx="3672">
                  <c:v>0.63750000000005969</c:v>
                </c:pt>
                <c:pt idx="3673">
                  <c:v>0.63767361111117282</c:v>
                </c:pt>
                <c:pt idx="3674">
                  <c:v>0.63784722222228341</c:v>
                </c:pt>
                <c:pt idx="3675">
                  <c:v>0.63802083333339576</c:v>
                </c:pt>
                <c:pt idx="3676">
                  <c:v>0.63819444444450624</c:v>
                </c:pt>
                <c:pt idx="3677">
                  <c:v>0.6383680555556156</c:v>
                </c:pt>
                <c:pt idx="3678">
                  <c:v>0.63854166666672785</c:v>
                </c:pt>
                <c:pt idx="3679">
                  <c:v>0.63871527777783765</c:v>
                </c:pt>
                <c:pt idx="3680">
                  <c:v>0.63888888888894879</c:v>
                </c:pt>
                <c:pt idx="3681">
                  <c:v>0.63906250000005949</c:v>
                </c:pt>
                <c:pt idx="3682">
                  <c:v>0.63923611111117162</c:v>
                </c:pt>
                <c:pt idx="3683">
                  <c:v>0.63940972222228265</c:v>
                </c:pt>
                <c:pt idx="3684">
                  <c:v>0.63958333333339434</c:v>
                </c:pt>
                <c:pt idx="3685">
                  <c:v>0.6397569444445057</c:v>
                </c:pt>
                <c:pt idx="3686">
                  <c:v>0.63993055555561562</c:v>
                </c:pt>
                <c:pt idx="3687">
                  <c:v>0.64010416666672765</c:v>
                </c:pt>
                <c:pt idx="3688">
                  <c:v>0.6402777777778379</c:v>
                </c:pt>
                <c:pt idx="3689">
                  <c:v>0.64045138888894859</c:v>
                </c:pt>
                <c:pt idx="3690">
                  <c:v>0.64062500000006151</c:v>
                </c:pt>
                <c:pt idx="3691">
                  <c:v>0.64079861111117387</c:v>
                </c:pt>
                <c:pt idx="3692">
                  <c:v>0.64097222222228345</c:v>
                </c:pt>
                <c:pt idx="3693">
                  <c:v>0.64114583333339659</c:v>
                </c:pt>
                <c:pt idx="3694">
                  <c:v>0.64131944444450595</c:v>
                </c:pt>
                <c:pt idx="3695">
                  <c:v>0.64149305555561664</c:v>
                </c:pt>
                <c:pt idx="3696">
                  <c:v>0.641666666666728</c:v>
                </c:pt>
                <c:pt idx="3697">
                  <c:v>0.64184027777783925</c:v>
                </c:pt>
                <c:pt idx="3698">
                  <c:v>0.64201388888894928</c:v>
                </c:pt>
                <c:pt idx="3699">
                  <c:v>0.64218750000006042</c:v>
                </c:pt>
                <c:pt idx="3700">
                  <c:v>0.64236111111117256</c:v>
                </c:pt>
                <c:pt idx="3701">
                  <c:v>0.64253472222228269</c:v>
                </c:pt>
                <c:pt idx="3702">
                  <c:v>0.64270833333339605</c:v>
                </c:pt>
                <c:pt idx="3703">
                  <c:v>0.64288194444450653</c:v>
                </c:pt>
                <c:pt idx="3704">
                  <c:v>0.643055555555617</c:v>
                </c:pt>
                <c:pt idx="3705">
                  <c:v>0.64322916666672836</c:v>
                </c:pt>
                <c:pt idx="3706">
                  <c:v>0.64340277777783839</c:v>
                </c:pt>
                <c:pt idx="3707">
                  <c:v>0.64357638888894853</c:v>
                </c:pt>
                <c:pt idx="3708">
                  <c:v>0.64375000000006155</c:v>
                </c:pt>
                <c:pt idx="3709">
                  <c:v>0.6439236111111738</c:v>
                </c:pt>
                <c:pt idx="3710">
                  <c:v>0.64409722222228405</c:v>
                </c:pt>
                <c:pt idx="3711">
                  <c:v>0.64427083333339641</c:v>
                </c:pt>
                <c:pt idx="3712">
                  <c:v>0.64444444444450699</c:v>
                </c:pt>
                <c:pt idx="3713">
                  <c:v>0.64461805555561735</c:v>
                </c:pt>
                <c:pt idx="3714">
                  <c:v>0.6447916666667296</c:v>
                </c:pt>
                <c:pt idx="3715">
                  <c:v>0.64496527777783863</c:v>
                </c:pt>
                <c:pt idx="3716">
                  <c:v>0.64513888888894977</c:v>
                </c:pt>
                <c:pt idx="3717">
                  <c:v>0.64531250000006057</c:v>
                </c:pt>
                <c:pt idx="3718">
                  <c:v>0.64548611111117205</c:v>
                </c:pt>
                <c:pt idx="3719">
                  <c:v>0.64565972222228463</c:v>
                </c:pt>
                <c:pt idx="3720">
                  <c:v>0.64583333333339599</c:v>
                </c:pt>
                <c:pt idx="3721">
                  <c:v>0.64600694444450646</c:v>
                </c:pt>
                <c:pt idx="3722">
                  <c:v>0.6461805555556166</c:v>
                </c:pt>
                <c:pt idx="3723">
                  <c:v>0.64635416666672774</c:v>
                </c:pt>
                <c:pt idx="3724">
                  <c:v>0.64652777777783887</c:v>
                </c:pt>
                <c:pt idx="3725">
                  <c:v>0.64670138888895001</c:v>
                </c:pt>
                <c:pt idx="3726">
                  <c:v>0.64687500000006226</c:v>
                </c:pt>
                <c:pt idx="3727">
                  <c:v>0.64704861111117451</c:v>
                </c:pt>
                <c:pt idx="3728">
                  <c:v>0.64722222222228365</c:v>
                </c:pt>
                <c:pt idx="3729">
                  <c:v>0.64739583333339734</c:v>
                </c:pt>
                <c:pt idx="3730">
                  <c:v>0.64756944444450681</c:v>
                </c:pt>
                <c:pt idx="3731">
                  <c:v>0.64774305555561806</c:v>
                </c:pt>
                <c:pt idx="3732">
                  <c:v>0.64791666666672865</c:v>
                </c:pt>
                <c:pt idx="3733">
                  <c:v>0.64809027777784012</c:v>
                </c:pt>
                <c:pt idx="3734">
                  <c:v>0.64826388888895026</c:v>
                </c:pt>
                <c:pt idx="3735">
                  <c:v>0.6484375000000614</c:v>
                </c:pt>
                <c:pt idx="3736">
                  <c:v>0.64861111111117409</c:v>
                </c:pt>
                <c:pt idx="3737">
                  <c:v>0.64878472222228456</c:v>
                </c:pt>
                <c:pt idx="3738">
                  <c:v>0.64895833333339681</c:v>
                </c:pt>
                <c:pt idx="3739">
                  <c:v>0.64913194444450728</c:v>
                </c:pt>
                <c:pt idx="3740">
                  <c:v>0.64930555555561764</c:v>
                </c:pt>
                <c:pt idx="3741">
                  <c:v>0.64947916666672922</c:v>
                </c:pt>
                <c:pt idx="3742">
                  <c:v>0.6496527777778397</c:v>
                </c:pt>
                <c:pt idx="3743">
                  <c:v>0.6498263888889505</c:v>
                </c:pt>
                <c:pt idx="3744">
                  <c:v>0.65000000000006164</c:v>
                </c:pt>
                <c:pt idx="3745">
                  <c:v>0.65017361111117455</c:v>
                </c:pt>
                <c:pt idx="3746">
                  <c:v>0.65034722222228503</c:v>
                </c:pt>
                <c:pt idx="3747">
                  <c:v>0.65052083333339705</c:v>
                </c:pt>
                <c:pt idx="3748">
                  <c:v>0.65069444444450886</c:v>
                </c:pt>
                <c:pt idx="3749">
                  <c:v>0.65086805555561822</c:v>
                </c:pt>
                <c:pt idx="3750">
                  <c:v>0.65104166666673047</c:v>
                </c:pt>
                <c:pt idx="3751">
                  <c:v>0.65121527777783961</c:v>
                </c:pt>
                <c:pt idx="3752">
                  <c:v>0.65138888888895052</c:v>
                </c:pt>
                <c:pt idx="3753">
                  <c:v>0.651562500000061</c:v>
                </c:pt>
                <c:pt idx="3754">
                  <c:v>0.65173611111117413</c:v>
                </c:pt>
                <c:pt idx="3755">
                  <c:v>0.65190972222228538</c:v>
                </c:pt>
                <c:pt idx="3756">
                  <c:v>0.65208333333339674</c:v>
                </c:pt>
                <c:pt idx="3757">
                  <c:v>0.65225694444450733</c:v>
                </c:pt>
                <c:pt idx="3758">
                  <c:v>0.65243055555561769</c:v>
                </c:pt>
                <c:pt idx="3759">
                  <c:v>0.65260416666672982</c:v>
                </c:pt>
                <c:pt idx="3760">
                  <c:v>0.65277777777783985</c:v>
                </c:pt>
                <c:pt idx="3761">
                  <c:v>0.65295138888895099</c:v>
                </c:pt>
                <c:pt idx="3762">
                  <c:v>0.65312500000006313</c:v>
                </c:pt>
                <c:pt idx="3763">
                  <c:v>0.65329861111117526</c:v>
                </c:pt>
                <c:pt idx="3764">
                  <c:v>0.65347222222228463</c:v>
                </c:pt>
                <c:pt idx="3765">
                  <c:v>0.65364583333339898</c:v>
                </c:pt>
                <c:pt idx="3766">
                  <c:v>0.65381944444450857</c:v>
                </c:pt>
                <c:pt idx="3767">
                  <c:v>0.65399305555561893</c:v>
                </c:pt>
                <c:pt idx="3768">
                  <c:v>0.65416666666672962</c:v>
                </c:pt>
                <c:pt idx="3769">
                  <c:v>0.65434027777784065</c:v>
                </c:pt>
                <c:pt idx="3770">
                  <c:v>0.65451388888895057</c:v>
                </c:pt>
                <c:pt idx="3771">
                  <c:v>0.65468750000006271</c:v>
                </c:pt>
                <c:pt idx="3772">
                  <c:v>0.65486111111117484</c:v>
                </c:pt>
                <c:pt idx="3773">
                  <c:v>0.65503472222228465</c:v>
                </c:pt>
                <c:pt idx="3774">
                  <c:v>0.65520833333339756</c:v>
                </c:pt>
                <c:pt idx="3775">
                  <c:v>0.65538194444450804</c:v>
                </c:pt>
                <c:pt idx="3776">
                  <c:v>0.65555555555561862</c:v>
                </c:pt>
                <c:pt idx="3777">
                  <c:v>0.65572916666673076</c:v>
                </c:pt>
                <c:pt idx="3778">
                  <c:v>0.65590277777784034</c:v>
                </c:pt>
                <c:pt idx="3779">
                  <c:v>0.65607638888895148</c:v>
                </c:pt>
                <c:pt idx="3780">
                  <c:v>0.65625000000006262</c:v>
                </c:pt>
                <c:pt idx="3781">
                  <c:v>0.65642361111117531</c:v>
                </c:pt>
                <c:pt idx="3782">
                  <c:v>0.65659722222228589</c:v>
                </c:pt>
                <c:pt idx="3783">
                  <c:v>0.65677083333339903</c:v>
                </c:pt>
                <c:pt idx="3784">
                  <c:v>0.6569444444445095</c:v>
                </c:pt>
                <c:pt idx="3785">
                  <c:v>0.65711805555561864</c:v>
                </c:pt>
                <c:pt idx="3786">
                  <c:v>0.65729166666673133</c:v>
                </c:pt>
                <c:pt idx="3787">
                  <c:v>0.6574652777778407</c:v>
                </c:pt>
                <c:pt idx="3788">
                  <c:v>0.65763888888895172</c:v>
                </c:pt>
                <c:pt idx="3789">
                  <c:v>0.65781250000006286</c:v>
                </c:pt>
                <c:pt idx="3790">
                  <c:v>0.65798611111117489</c:v>
                </c:pt>
                <c:pt idx="3791">
                  <c:v>0.65815972222228625</c:v>
                </c:pt>
                <c:pt idx="3792">
                  <c:v>0.65833333333339761</c:v>
                </c:pt>
                <c:pt idx="3793">
                  <c:v>0.65850694444450764</c:v>
                </c:pt>
                <c:pt idx="3794">
                  <c:v>0.65868055555561944</c:v>
                </c:pt>
                <c:pt idx="3795">
                  <c:v>0.6588541666667308</c:v>
                </c:pt>
                <c:pt idx="3796">
                  <c:v>0.65902777777784083</c:v>
                </c:pt>
                <c:pt idx="3797">
                  <c:v>0.65920138888895197</c:v>
                </c:pt>
                <c:pt idx="3798">
                  <c:v>0.65937500000006399</c:v>
                </c:pt>
                <c:pt idx="3799">
                  <c:v>0.65954861111117624</c:v>
                </c:pt>
                <c:pt idx="3800">
                  <c:v>0.6597222222222866</c:v>
                </c:pt>
                <c:pt idx="3801">
                  <c:v>0.65989583333339985</c:v>
                </c:pt>
                <c:pt idx="3802">
                  <c:v>0.66006944444450943</c:v>
                </c:pt>
                <c:pt idx="3803">
                  <c:v>0.6602430555556198</c:v>
                </c:pt>
                <c:pt idx="3804">
                  <c:v>0.66041666666672993</c:v>
                </c:pt>
                <c:pt idx="3805">
                  <c:v>0.66059027777784163</c:v>
                </c:pt>
                <c:pt idx="3806">
                  <c:v>0.66076388888895221</c:v>
                </c:pt>
                <c:pt idx="3807">
                  <c:v>0.66093750000006335</c:v>
                </c:pt>
                <c:pt idx="3808">
                  <c:v>0.66111111111117571</c:v>
                </c:pt>
                <c:pt idx="3809">
                  <c:v>0.66128472222228563</c:v>
                </c:pt>
                <c:pt idx="3810">
                  <c:v>0.66145833333339843</c:v>
                </c:pt>
                <c:pt idx="3811">
                  <c:v>0.6616319444445099</c:v>
                </c:pt>
                <c:pt idx="3812">
                  <c:v>0.66180555555562015</c:v>
                </c:pt>
                <c:pt idx="3813">
                  <c:v>0.66197916666673162</c:v>
                </c:pt>
                <c:pt idx="3814">
                  <c:v>0.66215277777784132</c:v>
                </c:pt>
                <c:pt idx="3815">
                  <c:v>0.66232638888895246</c:v>
                </c:pt>
                <c:pt idx="3816">
                  <c:v>0.6625000000000637</c:v>
                </c:pt>
                <c:pt idx="3817">
                  <c:v>0.66267361111117695</c:v>
                </c:pt>
                <c:pt idx="3818">
                  <c:v>0.66284722222228765</c:v>
                </c:pt>
                <c:pt idx="3819">
                  <c:v>0.66302083333339967</c:v>
                </c:pt>
                <c:pt idx="3820">
                  <c:v>0.66319444444451014</c:v>
                </c:pt>
                <c:pt idx="3821">
                  <c:v>0.66336805555561962</c:v>
                </c:pt>
                <c:pt idx="3822">
                  <c:v>0.66354166666673198</c:v>
                </c:pt>
                <c:pt idx="3823">
                  <c:v>0.66371527777784256</c:v>
                </c:pt>
                <c:pt idx="3824">
                  <c:v>0.6638888888889527</c:v>
                </c:pt>
                <c:pt idx="3825">
                  <c:v>0.6640625000000635</c:v>
                </c:pt>
                <c:pt idx="3826">
                  <c:v>0.66423611111117564</c:v>
                </c:pt>
                <c:pt idx="3827">
                  <c:v>0.66440972222228711</c:v>
                </c:pt>
                <c:pt idx="3828">
                  <c:v>0.66458333333339836</c:v>
                </c:pt>
                <c:pt idx="3829">
                  <c:v>0.66475694444450972</c:v>
                </c:pt>
                <c:pt idx="3830">
                  <c:v>0.66493055555561964</c:v>
                </c:pt>
                <c:pt idx="3831">
                  <c:v>0.66510416666673156</c:v>
                </c:pt>
                <c:pt idx="3832">
                  <c:v>0.66527777777784181</c:v>
                </c:pt>
                <c:pt idx="3833">
                  <c:v>0.6654513888889525</c:v>
                </c:pt>
                <c:pt idx="3834">
                  <c:v>0.66562500000006575</c:v>
                </c:pt>
                <c:pt idx="3835">
                  <c:v>0.66579861111117788</c:v>
                </c:pt>
                <c:pt idx="3836">
                  <c:v>0.66597222222228758</c:v>
                </c:pt>
                <c:pt idx="3837">
                  <c:v>0.66614583333340061</c:v>
                </c:pt>
                <c:pt idx="3838">
                  <c:v>0.66631944444451008</c:v>
                </c:pt>
                <c:pt idx="3839">
                  <c:v>0.66649305555562066</c:v>
                </c:pt>
                <c:pt idx="3840">
                  <c:v>0.66666666666673202</c:v>
                </c:pt>
                <c:pt idx="3841">
                  <c:v>0.66684027777784316</c:v>
                </c:pt>
                <c:pt idx="3842">
                  <c:v>0.66701388888895319</c:v>
                </c:pt>
                <c:pt idx="3843">
                  <c:v>0.66718750000006433</c:v>
                </c:pt>
                <c:pt idx="3844">
                  <c:v>0.66736111111117646</c:v>
                </c:pt>
                <c:pt idx="3845">
                  <c:v>0.6675347222222866</c:v>
                </c:pt>
                <c:pt idx="3846">
                  <c:v>0.66770833333339996</c:v>
                </c:pt>
                <c:pt idx="3847">
                  <c:v>0.66788194444451066</c:v>
                </c:pt>
                <c:pt idx="3848">
                  <c:v>0.66805555555562102</c:v>
                </c:pt>
                <c:pt idx="3849">
                  <c:v>0.66822916666673238</c:v>
                </c:pt>
                <c:pt idx="3850">
                  <c:v>0.66840277777784229</c:v>
                </c:pt>
                <c:pt idx="3851">
                  <c:v>0.66857638888895254</c:v>
                </c:pt>
                <c:pt idx="3852">
                  <c:v>0.66875000000006568</c:v>
                </c:pt>
                <c:pt idx="3853">
                  <c:v>0.66892361111117771</c:v>
                </c:pt>
                <c:pt idx="3854">
                  <c:v>0.66909722222228818</c:v>
                </c:pt>
                <c:pt idx="3855">
                  <c:v>0.66927083333340054</c:v>
                </c:pt>
                <c:pt idx="3856">
                  <c:v>0.66944444444451112</c:v>
                </c:pt>
                <c:pt idx="3857">
                  <c:v>0.66961805555562148</c:v>
                </c:pt>
                <c:pt idx="3858">
                  <c:v>0.66979166666673373</c:v>
                </c:pt>
                <c:pt idx="3859">
                  <c:v>0.66996527777784265</c:v>
                </c:pt>
                <c:pt idx="3860">
                  <c:v>0.67013888888895368</c:v>
                </c:pt>
                <c:pt idx="3861">
                  <c:v>0.67031250000006459</c:v>
                </c:pt>
                <c:pt idx="3862">
                  <c:v>0.67048611111117595</c:v>
                </c:pt>
                <c:pt idx="3863">
                  <c:v>0.67065972222228876</c:v>
                </c:pt>
                <c:pt idx="3864">
                  <c:v>0.67083333333340012</c:v>
                </c:pt>
                <c:pt idx="3865">
                  <c:v>0.6710069444445107</c:v>
                </c:pt>
                <c:pt idx="3866">
                  <c:v>0.67118055555562062</c:v>
                </c:pt>
                <c:pt idx="3867">
                  <c:v>0.67135416666673164</c:v>
                </c:pt>
                <c:pt idx="3868">
                  <c:v>0.67152777777784278</c:v>
                </c:pt>
                <c:pt idx="3869">
                  <c:v>0.67170138888895392</c:v>
                </c:pt>
                <c:pt idx="3870">
                  <c:v>0.6718750000000665</c:v>
                </c:pt>
                <c:pt idx="3871">
                  <c:v>0.67204861111117886</c:v>
                </c:pt>
                <c:pt idx="3872">
                  <c:v>0.67222222222228833</c:v>
                </c:pt>
                <c:pt idx="3873">
                  <c:v>0.67239583333340147</c:v>
                </c:pt>
                <c:pt idx="3874">
                  <c:v>0.67256944444451083</c:v>
                </c:pt>
                <c:pt idx="3875">
                  <c:v>0.6727430555556223</c:v>
                </c:pt>
                <c:pt idx="3876">
                  <c:v>0.67291666666673278</c:v>
                </c:pt>
                <c:pt idx="3877">
                  <c:v>0.67309027777784414</c:v>
                </c:pt>
                <c:pt idx="3878">
                  <c:v>0.67326388888895417</c:v>
                </c:pt>
                <c:pt idx="3879">
                  <c:v>0.6734375000000653</c:v>
                </c:pt>
                <c:pt idx="3880">
                  <c:v>0.67361111111117822</c:v>
                </c:pt>
                <c:pt idx="3881">
                  <c:v>0.6737847222222888</c:v>
                </c:pt>
                <c:pt idx="3882">
                  <c:v>0.67395833333340083</c:v>
                </c:pt>
                <c:pt idx="3883">
                  <c:v>0.67413194444451152</c:v>
                </c:pt>
                <c:pt idx="3884">
                  <c:v>0.67430555555562188</c:v>
                </c:pt>
                <c:pt idx="3885">
                  <c:v>0.67447916666673313</c:v>
                </c:pt>
                <c:pt idx="3886">
                  <c:v>0.6746527777778436</c:v>
                </c:pt>
                <c:pt idx="3887">
                  <c:v>0.67482638888895441</c:v>
                </c:pt>
                <c:pt idx="3888">
                  <c:v>0.67500000000006644</c:v>
                </c:pt>
                <c:pt idx="3889">
                  <c:v>0.67517361111117857</c:v>
                </c:pt>
                <c:pt idx="3890">
                  <c:v>0.67534722222228893</c:v>
                </c:pt>
                <c:pt idx="3891">
                  <c:v>0.67552083333340129</c:v>
                </c:pt>
                <c:pt idx="3892">
                  <c:v>0.67569444444451277</c:v>
                </c:pt>
                <c:pt idx="3893">
                  <c:v>0.67586805555562224</c:v>
                </c:pt>
                <c:pt idx="3894">
                  <c:v>0.67604166666673438</c:v>
                </c:pt>
                <c:pt idx="3895">
                  <c:v>0.67621527777784363</c:v>
                </c:pt>
                <c:pt idx="3896">
                  <c:v>0.67638888888895454</c:v>
                </c:pt>
                <c:pt idx="3897">
                  <c:v>0.67656250000006557</c:v>
                </c:pt>
                <c:pt idx="3898">
                  <c:v>0.67673611111117804</c:v>
                </c:pt>
                <c:pt idx="3899">
                  <c:v>0.67690972222228962</c:v>
                </c:pt>
                <c:pt idx="3900">
                  <c:v>0.67708333333340076</c:v>
                </c:pt>
                <c:pt idx="3901">
                  <c:v>0.67725694444451134</c:v>
                </c:pt>
                <c:pt idx="3902">
                  <c:v>0.67743055555562171</c:v>
                </c:pt>
                <c:pt idx="3903">
                  <c:v>0.67760416666673384</c:v>
                </c:pt>
                <c:pt idx="3904">
                  <c:v>0.67777777777784465</c:v>
                </c:pt>
                <c:pt idx="3905">
                  <c:v>0.6779513888889549</c:v>
                </c:pt>
                <c:pt idx="3906">
                  <c:v>0.67812500000006715</c:v>
                </c:pt>
                <c:pt idx="3907">
                  <c:v>0.67829861111117951</c:v>
                </c:pt>
                <c:pt idx="3908">
                  <c:v>0.67847222222228865</c:v>
                </c:pt>
                <c:pt idx="3909">
                  <c:v>0.67864583333340311</c:v>
                </c:pt>
                <c:pt idx="3910">
                  <c:v>0.6788194444445127</c:v>
                </c:pt>
                <c:pt idx="3911">
                  <c:v>0.67899305555562295</c:v>
                </c:pt>
                <c:pt idx="3912">
                  <c:v>0.67916666666673364</c:v>
                </c:pt>
                <c:pt idx="3913">
                  <c:v>0.679340277777845</c:v>
                </c:pt>
                <c:pt idx="3914">
                  <c:v>0.67951388888895459</c:v>
                </c:pt>
                <c:pt idx="3915">
                  <c:v>0.67968750000006661</c:v>
                </c:pt>
                <c:pt idx="3916">
                  <c:v>0.67986111111117886</c:v>
                </c:pt>
                <c:pt idx="3917">
                  <c:v>0.68003472222228933</c:v>
                </c:pt>
                <c:pt idx="3918">
                  <c:v>0.68020833333340136</c:v>
                </c:pt>
                <c:pt idx="3919">
                  <c:v>0.68038194444451183</c:v>
                </c:pt>
                <c:pt idx="3920">
                  <c:v>0.68055555555562264</c:v>
                </c:pt>
                <c:pt idx="3921">
                  <c:v>0.68072916666673466</c:v>
                </c:pt>
                <c:pt idx="3922">
                  <c:v>0.68090277777784403</c:v>
                </c:pt>
                <c:pt idx="3923">
                  <c:v>0.68107638888895516</c:v>
                </c:pt>
                <c:pt idx="3924">
                  <c:v>0.68125000000006664</c:v>
                </c:pt>
                <c:pt idx="3925">
                  <c:v>0.68142361111117922</c:v>
                </c:pt>
                <c:pt idx="3926">
                  <c:v>0.68159722222228969</c:v>
                </c:pt>
                <c:pt idx="3927">
                  <c:v>0.68177083333340271</c:v>
                </c:pt>
                <c:pt idx="3928">
                  <c:v>0.6819444444445133</c:v>
                </c:pt>
                <c:pt idx="3929">
                  <c:v>0.68211805555562288</c:v>
                </c:pt>
                <c:pt idx="3930">
                  <c:v>0.68229166666673513</c:v>
                </c:pt>
                <c:pt idx="3931">
                  <c:v>0.6824652777778446</c:v>
                </c:pt>
                <c:pt idx="3932">
                  <c:v>0.68263888888895563</c:v>
                </c:pt>
                <c:pt idx="3933">
                  <c:v>0.68281250000006655</c:v>
                </c:pt>
                <c:pt idx="3934">
                  <c:v>0.6829861111111788</c:v>
                </c:pt>
                <c:pt idx="3935">
                  <c:v>0.68315972222228993</c:v>
                </c:pt>
                <c:pt idx="3936">
                  <c:v>0.68333333333340129</c:v>
                </c:pt>
                <c:pt idx="3937">
                  <c:v>0.68350694444451165</c:v>
                </c:pt>
                <c:pt idx="3938">
                  <c:v>0.68368055555562324</c:v>
                </c:pt>
                <c:pt idx="3939">
                  <c:v>0.68385416666673426</c:v>
                </c:pt>
                <c:pt idx="3940">
                  <c:v>0.68402777777784463</c:v>
                </c:pt>
                <c:pt idx="3941">
                  <c:v>0.68420138888895554</c:v>
                </c:pt>
                <c:pt idx="3942">
                  <c:v>0.6843750000000679</c:v>
                </c:pt>
                <c:pt idx="3943">
                  <c:v>0.68454861111118004</c:v>
                </c:pt>
                <c:pt idx="3944">
                  <c:v>0.68472222222229062</c:v>
                </c:pt>
                <c:pt idx="3945">
                  <c:v>0.68489583333340376</c:v>
                </c:pt>
                <c:pt idx="3946">
                  <c:v>0.68506944444451334</c:v>
                </c:pt>
                <c:pt idx="3947">
                  <c:v>0.68524305555562359</c:v>
                </c:pt>
                <c:pt idx="3948">
                  <c:v>0.68541666666673362</c:v>
                </c:pt>
                <c:pt idx="3949">
                  <c:v>0.68559027777784565</c:v>
                </c:pt>
                <c:pt idx="3950">
                  <c:v>0.6857638888889559</c:v>
                </c:pt>
                <c:pt idx="3951">
                  <c:v>0.6859375000000677</c:v>
                </c:pt>
                <c:pt idx="3952">
                  <c:v>0.68611111111117939</c:v>
                </c:pt>
                <c:pt idx="3953">
                  <c:v>0.68628472222228964</c:v>
                </c:pt>
                <c:pt idx="3954">
                  <c:v>0.68645833333340234</c:v>
                </c:pt>
                <c:pt idx="3955">
                  <c:v>0.68663194444451348</c:v>
                </c:pt>
                <c:pt idx="3956">
                  <c:v>0.68680555555562395</c:v>
                </c:pt>
                <c:pt idx="3957">
                  <c:v>0.68697916666673553</c:v>
                </c:pt>
                <c:pt idx="3958">
                  <c:v>0.687152777777845</c:v>
                </c:pt>
                <c:pt idx="3959">
                  <c:v>0.68732638888895581</c:v>
                </c:pt>
                <c:pt idx="3960">
                  <c:v>0.68750000000006761</c:v>
                </c:pt>
                <c:pt idx="3961">
                  <c:v>0.68767361111118086</c:v>
                </c:pt>
                <c:pt idx="3962">
                  <c:v>0.68784722222229133</c:v>
                </c:pt>
                <c:pt idx="3963">
                  <c:v>0.68802083333340358</c:v>
                </c:pt>
                <c:pt idx="3964">
                  <c:v>0.68819444444451394</c:v>
                </c:pt>
                <c:pt idx="3965">
                  <c:v>0.68836805555562364</c:v>
                </c:pt>
                <c:pt idx="3966">
                  <c:v>0.68854166666673589</c:v>
                </c:pt>
                <c:pt idx="3967">
                  <c:v>0.68871527777784625</c:v>
                </c:pt>
                <c:pt idx="3968">
                  <c:v>0.68888888888895661</c:v>
                </c:pt>
                <c:pt idx="3969">
                  <c:v>0.6890625000000673</c:v>
                </c:pt>
                <c:pt idx="3970">
                  <c:v>0.68923611111117955</c:v>
                </c:pt>
                <c:pt idx="3971">
                  <c:v>0.68940972222229091</c:v>
                </c:pt>
                <c:pt idx="3972">
                  <c:v>0.68958333333340205</c:v>
                </c:pt>
                <c:pt idx="3973">
                  <c:v>0.68975694444451363</c:v>
                </c:pt>
                <c:pt idx="3974">
                  <c:v>0.6899305555556241</c:v>
                </c:pt>
                <c:pt idx="3975">
                  <c:v>0.69010416666673535</c:v>
                </c:pt>
                <c:pt idx="3976">
                  <c:v>0.6902777777778456</c:v>
                </c:pt>
                <c:pt idx="3977">
                  <c:v>0.6904513888889563</c:v>
                </c:pt>
                <c:pt idx="3978">
                  <c:v>0.69062500000006954</c:v>
                </c:pt>
                <c:pt idx="3979">
                  <c:v>0.6907986111111819</c:v>
                </c:pt>
                <c:pt idx="3980">
                  <c:v>0.69097222222229115</c:v>
                </c:pt>
                <c:pt idx="3981">
                  <c:v>0.6911458333334044</c:v>
                </c:pt>
                <c:pt idx="3982">
                  <c:v>0.6913194444445141</c:v>
                </c:pt>
                <c:pt idx="3983">
                  <c:v>0.69149305555562435</c:v>
                </c:pt>
                <c:pt idx="3984">
                  <c:v>0.69166666666673571</c:v>
                </c:pt>
                <c:pt idx="3985">
                  <c:v>0.69184027777784696</c:v>
                </c:pt>
                <c:pt idx="3986">
                  <c:v>0.69201388888895687</c:v>
                </c:pt>
                <c:pt idx="3987">
                  <c:v>0.69218750000006801</c:v>
                </c:pt>
                <c:pt idx="3988">
                  <c:v>0.69236111111118026</c:v>
                </c:pt>
                <c:pt idx="3989">
                  <c:v>0.69253472222229062</c:v>
                </c:pt>
                <c:pt idx="3990">
                  <c:v>0.69270833333340387</c:v>
                </c:pt>
                <c:pt idx="3991">
                  <c:v>0.69288194444451434</c:v>
                </c:pt>
                <c:pt idx="3992">
                  <c:v>0.69305555555562492</c:v>
                </c:pt>
                <c:pt idx="3993">
                  <c:v>0.69322916666673606</c:v>
                </c:pt>
                <c:pt idx="3994">
                  <c:v>0.69340277777784598</c:v>
                </c:pt>
                <c:pt idx="3995">
                  <c:v>0.69357638888895634</c:v>
                </c:pt>
                <c:pt idx="3996">
                  <c:v>0.69375000000006926</c:v>
                </c:pt>
                <c:pt idx="3997">
                  <c:v>0.69392361111118162</c:v>
                </c:pt>
                <c:pt idx="3998">
                  <c:v>0.69409722222229187</c:v>
                </c:pt>
                <c:pt idx="3999">
                  <c:v>0.69427083333340456</c:v>
                </c:pt>
                <c:pt idx="4000">
                  <c:v>0.69444444444451492</c:v>
                </c:pt>
                <c:pt idx="4001">
                  <c:v>0.69461805555562506</c:v>
                </c:pt>
                <c:pt idx="4002">
                  <c:v>0.69479166666673753</c:v>
                </c:pt>
                <c:pt idx="4003">
                  <c:v>0.69496527777784722</c:v>
                </c:pt>
                <c:pt idx="4004">
                  <c:v>0.6951388888889577</c:v>
                </c:pt>
                <c:pt idx="4005">
                  <c:v>0.69531250000006828</c:v>
                </c:pt>
                <c:pt idx="4006">
                  <c:v>0.69548611111118053</c:v>
                </c:pt>
                <c:pt idx="4007">
                  <c:v>0.69565972222229255</c:v>
                </c:pt>
                <c:pt idx="4008">
                  <c:v>0.69583333333340391</c:v>
                </c:pt>
                <c:pt idx="4009">
                  <c:v>0.69600694444451416</c:v>
                </c:pt>
                <c:pt idx="4010">
                  <c:v>0.69618055555562464</c:v>
                </c:pt>
                <c:pt idx="4011">
                  <c:v>0.69635416666673622</c:v>
                </c:pt>
                <c:pt idx="4012">
                  <c:v>0.69652777777784669</c:v>
                </c:pt>
                <c:pt idx="4013">
                  <c:v>0.69670138888895761</c:v>
                </c:pt>
                <c:pt idx="4014">
                  <c:v>0.69687500000007019</c:v>
                </c:pt>
                <c:pt idx="4015">
                  <c:v>0.69704861111118255</c:v>
                </c:pt>
                <c:pt idx="4016">
                  <c:v>0.69722222222229202</c:v>
                </c:pt>
                <c:pt idx="4017">
                  <c:v>0.69739583333340516</c:v>
                </c:pt>
                <c:pt idx="4018">
                  <c:v>0.69756944444451474</c:v>
                </c:pt>
                <c:pt idx="4019">
                  <c:v>0.69774305555562621</c:v>
                </c:pt>
                <c:pt idx="4020">
                  <c:v>0.69791666666673646</c:v>
                </c:pt>
                <c:pt idx="4021">
                  <c:v>0.69809027777784782</c:v>
                </c:pt>
                <c:pt idx="4022">
                  <c:v>0.69826388888895774</c:v>
                </c:pt>
                <c:pt idx="4023">
                  <c:v>0.69843750000006899</c:v>
                </c:pt>
                <c:pt idx="4024">
                  <c:v>0.69861111111118213</c:v>
                </c:pt>
                <c:pt idx="4025">
                  <c:v>0.69878472222229226</c:v>
                </c:pt>
                <c:pt idx="4026">
                  <c:v>0.69895833333340462</c:v>
                </c:pt>
                <c:pt idx="4027">
                  <c:v>0.6991319444445151</c:v>
                </c:pt>
                <c:pt idx="4028">
                  <c:v>0.69930555555562579</c:v>
                </c:pt>
                <c:pt idx="4029">
                  <c:v>0.69947916666673693</c:v>
                </c:pt>
                <c:pt idx="4030">
                  <c:v>0.69965277777784762</c:v>
                </c:pt>
                <c:pt idx="4031">
                  <c:v>0.6998263888889581</c:v>
                </c:pt>
                <c:pt idx="4032">
                  <c:v>0.70000000000006968</c:v>
                </c:pt>
                <c:pt idx="4033">
                  <c:v>0.70017361111118182</c:v>
                </c:pt>
                <c:pt idx="4034">
                  <c:v>0.70034722222229173</c:v>
                </c:pt>
                <c:pt idx="4035">
                  <c:v>0.70052083333340465</c:v>
                </c:pt>
                <c:pt idx="4036">
                  <c:v>0.7006944444445159</c:v>
                </c:pt>
                <c:pt idx="4037">
                  <c:v>0.70086805555562515</c:v>
                </c:pt>
                <c:pt idx="4038">
                  <c:v>0.70104166666673773</c:v>
                </c:pt>
                <c:pt idx="4039">
                  <c:v>0.70121527777784742</c:v>
                </c:pt>
                <c:pt idx="4040">
                  <c:v>0.70138888888895856</c:v>
                </c:pt>
                <c:pt idx="4041">
                  <c:v>0.70156250000006837</c:v>
                </c:pt>
                <c:pt idx="4042">
                  <c:v>0.70173611111118084</c:v>
                </c:pt>
                <c:pt idx="4043">
                  <c:v>0.70190972222229264</c:v>
                </c:pt>
                <c:pt idx="4044">
                  <c:v>0.70208333333340411</c:v>
                </c:pt>
                <c:pt idx="4045">
                  <c:v>0.70225694444451425</c:v>
                </c:pt>
                <c:pt idx="4046">
                  <c:v>0.70243055555562539</c:v>
                </c:pt>
                <c:pt idx="4047">
                  <c:v>0.70260416666673664</c:v>
                </c:pt>
                <c:pt idx="4048">
                  <c:v>0.70277777777784767</c:v>
                </c:pt>
                <c:pt idx="4049">
                  <c:v>0.70295138888895858</c:v>
                </c:pt>
                <c:pt idx="4050">
                  <c:v>0.70312500000006994</c:v>
                </c:pt>
                <c:pt idx="4051">
                  <c:v>0.70329861111118275</c:v>
                </c:pt>
                <c:pt idx="4052">
                  <c:v>0.70347222222229222</c:v>
                </c:pt>
                <c:pt idx="4053">
                  <c:v>0.70364583333340636</c:v>
                </c:pt>
                <c:pt idx="4054">
                  <c:v>0.70381944444451572</c:v>
                </c:pt>
                <c:pt idx="4055">
                  <c:v>0.70399305555562564</c:v>
                </c:pt>
                <c:pt idx="4056">
                  <c:v>0.70416666666673677</c:v>
                </c:pt>
                <c:pt idx="4057">
                  <c:v>0.70434027777784791</c:v>
                </c:pt>
                <c:pt idx="4058">
                  <c:v>0.70451388888895761</c:v>
                </c:pt>
                <c:pt idx="4059">
                  <c:v>0.70468750000007063</c:v>
                </c:pt>
                <c:pt idx="4060">
                  <c:v>0.70486111111118221</c:v>
                </c:pt>
                <c:pt idx="4061">
                  <c:v>0.70503472222229269</c:v>
                </c:pt>
                <c:pt idx="4062">
                  <c:v>0.70520833333340471</c:v>
                </c:pt>
                <c:pt idx="4063">
                  <c:v>0.70538194444451474</c:v>
                </c:pt>
                <c:pt idx="4064">
                  <c:v>0.70555555555562588</c:v>
                </c:pt>
                <c:pt idx="4065">
                  <c:v>0.70572916666673802</c:v>
                </c:pt>
                <c:pt idx="4066">
                  <c:v>0.70590277777784816</c:v>
                </c:pt>
                <c:pt idx="4067">
                  <c:v>0.70607638888895818</c:v>
                </c:pt>
                <c:pt idx="4068">
                  <c:v>0.70625000000007065</c:v>
                </c:pt>
                <c:pt idx="4069">
                  <c:v>0.70642361111118268</c:v>
                </c:pt>
                <c:pt idx="4070">
                  <c:v>0.70659722222229271</c:v>
                </c:pt>
                <c:pt idx="4071">
                  <c:v>0.70677083333340607</c:v>
                </c:pt>
                <c:pt idx="4072">
                  <c:v>0.70694444444451665</c:v>
                </c:pt>
                <c:pt idx="4073">
                  <c:v>0.70711805555562612</c:v>
                </c:pt>
                <c:pt idx="4074">
                  <c:v>0.70729166666673848</c:v>
                </c:pt>
                <c:pt idx="4075">
                  <c:v>0.7074652777778484</c:v>
                </c:pt>
                <c:pt idx="4076">
                  <c:v>0.70763888888895954</c:v>
                </c:pt>
                <c:pt idx="4077">
                  <c:v>0.70781250000007068</c:v>
                </c:pt>
                <c:pt idx="4078">
                  <c:v>0.70798611111118182</c:v>
                </c:pt>
                <c:pt idx="4079">
                  <c:v>0.70815972222229295</c:v>
                </c:pt>
                <c:pt idx="4080">
                  <c:v>0.70833333333340465</c:v>
                </c:pt>
                <c:pt idx="4081">
                  <c:v>0.70850694444451523</c:v>
                </c:pt>
                <c:pt idx="4082">
                  <c:v>0.7086805555556267</c:v>
                </c:pt>
                <c:pt idx="4083">
                  <c:v>0.70885416666673762</c:v>
                </c:pt>
                <c:pt idx="4084">
                  <c:v>0.70902777777784853</c:v>
                </c:pt>
                <c:pt idx="4085">
                  <c:v>0.70920138888895956</c:v>
                </c:pt>
                <c:pt idx="4086">
                  <c:v>0.70937500000007203</c:v>
                </c:pt>
                <c:pt idx="4087">
                  <c:v>0.7095486111111835</c:v>
                </c:pt>
                <c:pt idx="4088">
                  <c:v>0.70972222222229364</c:v>
                </c:pt>
                <c:pt idx="4089">
                  <c:v>0.709895833333407</c:v>
                </c:pt>
                <c:pt idx="4090">
                  <c:v>0.71006944444451658</c:v>
                </c:pt>
                <c:pt idx="4091">
                  <c:v>0.71024305555562661</c:v>
                </c:pt>
                <c:pt idx="4092">
                  <c:v>0.71041666666673753</c:v>
                </c:pt>
                <c:pt idx="4093">
                  <c:v>0.71059027777784889</c:v>
                </c:pt>
                <c:pt idx="4094">
                  <c:v>0.71076388888895958</c:v>
                </c:pt>
                <c:pt idx="4095">
                  <c:v>0.71093750000007161</c:v>
                </c:pt>
                <c:pt idx="4096">
                  <c:v>0.71111111111118264</c:v>
                </c:pt>
                <c:pt idx="4097">
                  <c:v>0.71128472222229344</c:v>
                </c:pt>
                <c:pt idx="4098">
                  <c:v>0.7114583333334058</c:v>
                </c:pt>
                <c:pt idx="4099">
                  <c:v>0.71163194444451683</c:v>
                </c:pt>
                <c:pt idx="4100">
                  <c:v>0.71180555555562763</c:v>
                </c:pt>
                <c:pt idx="4101">
                  <c:v>0.71197916666673888</c:v>
                </c:pt>
                <c:pt idx="4102">
                  <c:v>0.71215277777784858</c:v>
                </c:pt>
                <c:pt idx="4103">
                  <c:v>0.71232638888895905</c:v>
                </c:pt>
                <c:pt idx="4104">
                  <c:v>0.71250000000007163</c:v>
                </c:pt>
                <c:pt idx="4105">
                  <c:v>0.71267361111118432</c:v>
                </c:pt>
                <c:pt idx="4106">
                  <c:v>0.71284722222229469</c:v>
                </c:pt>
                <c:pt idx="4107">
                  <c:v>0.71302083333340682</c:v>
                </c:pt>
                <c:pt idx="4108">
                  <c:v>0.71319444444451741</c:v>
                </c:pt>
                <c:pt idx="4109">
                  <c:v>0.7133680555556271</c:v>
                </c:pt>
                <c:pt idx="4110">
                  <c:v>0.71354166666673924</c:v>
                </c:pt>
                <c:pt idx="4111">
                  <c:v>0.7137152777778496</c:v>
                </c:pt>
                <c:pt idx="4112">
                  <c:v>0.71388888888896052</c:v>
                </c:pt>
                <c:pt idx="4113">
                  <c:v>0.71406250000007154</c:v>
                </c:pt>
                <c:pt idx="4114">
                  <c:v>0.71423611111118279</c:v>
                </c:pt>
                <c:pt idx="4115">
                  <c:v>0.71440972222229393</c:v>
                </c:pt>
                <c:pt idx="4116">
                  <c:v>0.71458333333340562</c:v>
                </c:pt>
                <c:pt idx="4117">
                  <c:v>0.71475694444451665</c:v>
                </c:pt>
                <c:pt idx="4118">
                  <c:v>0.71493055555562735</c:v>
                </c:pt>
                <c:pt idx="4119">
                  <c:v>0.71510416666673871</c:v>
                </c:pt>
                <c:pt idx="4120">
                  <c:v>0.71527777777784951</c:v>
                </c:pt>
                <c:pt idx="4121">
                  <c:v>0.71545138888895976</c:v>
                </c:pt>
                <c:pt idx="4122">
                  <c:v>0.7156250000000739</c:v>
                </c:pt>
                <c:pt idx="4123">
                  <c:v>0.71579861111118515</c:v>
                </c:pt>
                <c:pt idx="4124">
                  <c:v>0.71597222222229462</c:v>
                </c:pt>
                <c:pt idx="4125">
                  <c:v>0.71614583333340787</c:v>
                </c:pt>
                <c:pt idx="4126">
                  <c:v>0.71631944444451745</c:v>
                </c:pt>
                <c:pt idx="4127">
                  <c:v>0.7164930555556277</c:v>
                </c:pt>
                <c:pt idx="4128">
                  <c:v>0.71666666666673873</c:v>
                </c:pt>
                <c:pt idx="4129">
                  <c:v>0.71684027777785064</c:v>
                </c:pt>
                <c:pt idx="4130">
                  <c:v>0.71701388888896056</c:v>
                </c:pt>
                <c:pt idx="4131">
                  <c:v>0.71718750000007214</c:v>
                </c:pt>
                <c:pt idx="4132">
                  <c:v>0.71736111111118361</c:v>
                </c:pt>
                <c:pt idx="4133">
                  <c:v>0.71753472222229442</c:v>
                </c:pt>
                <c:pt idx="4134">
                  <c:v>0.71770833333340756</c:v>
                </c:pt>
                <c:pt idx="4135">
                  <c:v>0.71788194444451781</c:v>
                </c:pt>
                <c:pt idx="4136">
                  <c:v>0.71805555555562783</c:v>
                </c:pt>
                <c:pt idx="4137">
                  <c:v>0.71822916666673964</c:v>
                </c:pt>
                <c:pt idx="4138">
                  <c:v>0.71840277777784922</c:v>
                </c:pt>
                <c:pt idx="4139">
                  <c:v>0.71857638888895981</c:v>
                </c:pt>
                <c:pt idx="4140">
                  <c:v>0.71875000000007361</c:v>
                </c:pt>
                <c:pt idx="4141">
                  <c:v>0.71892361111118508</c:v>
                </c:pt>
                <c:pt idx="4142">
                  <c:v>0.71909722222229555</c:v>
                </c:pt>
                <c:pt idx="4143">
                  <c:v>0.7192708333334078</c:v>
                </c:pt>
                <c:pt idx="4144">
                  <c:v>0.71944444444451805</c:v>
                </c:pt>
                <c:pt idx="4145">
                  <c:v>0.71961805555562863</c:v>
                </c:pt>
                <c:pt idx="4146">
                  <c:v>0.71979166666674099</c:v>
                </c:pt>
                <c:pt idx="4147">
                  <c:v>0.71996527777785035</c:v>
                </c:pt>
                <c:pt idx="4148">
                  <c:v>0.72013888888896149</c:v>
                </c:pt>
                <c:pt idx="4149">
                  <c:v>0.72031250000007252</c:v>
                </c:pt>
                <c:pt idx="4150">
                  <c:v>0.72048611111118377</c:v>
                </c:pt>
                <c:pt idx="4151">
                  <c:v>0.72065972222229591</c:v>
                </c:pt>
                <c:pt idx="4152">
                  <c:v>0.72083333333340716</c:v>
                </c:pt>
                <c:pt idx="4153">
                  <c:v>0.72100694444451763</c:v>
                </c:pt>
                <c:pt idx="4154">
                  <c:v>0.72118055555562832</c:v>
                </c:pt>
                <c:pt idx="4155">
                  <c:v>0.72135416666673968</c:v>
                </c:pt>
                <c:pt idx="4156">
                  <c:v>0.72152777777785049</c:v>
                </c:pt>
                <c:pt idx="4157">
                  <c:v>0.72170138888896151</c:v>
                </c:pt>
                <c:pt idx="4158">
                  <c:v>0.72187500000007465</c:v>
                </c:pt>
                <c:pt idx="4159">
                  <c:v>0.72204861111118601</c:v>
                </c:pt>
                <c:pt idx="4160">
                  <c:v>0.72222222222229515</c:v>
                </c:pt>
                <c:pt idx="4161">
                  <c:v>0.72239583333340862</c:v>
                </c:pt>
                <c:pt idx="4162">
                  <c:v>0.72256944444451765</c:v>
                </c:pt>
                <c:pt idx="4163">
                  <c:v>0.72274305555562957</c:v>
                </c:pt>
                <c:pt idx="4164">
                  <c:v>0.7229166666667397</c:v>
                </c:pt>
                <c:pt idx="4165">
                  <c:v>0.72309027777785084</c:v>
                </c:pt>
                <c:pt idx="4166">
                  <c:v>0.72326388888896098</c:v>
                </c:pt>
                <c:pt idx="4167">
                  <c:v>0.72343750000007312</c:v>
                </c:pt>
                <c:pt idx="4168">
                  <c:v>0.72361111111118548</c:v>
                </c:pt>
                <c:pt idx="4169">
                  <c:v>0.72378472222229562</c:v>
                </c:pt>
                <c:pt idx="4170">
                  <c:v>0.7239583333334082</c:v>
                </c:pt>
                <c:pt idx="4171">
                  <c:v>0.72413194444451856</c:v>
                </c:pt>
                <c:pt idx="4172">
                  <c:v>0.72430555555562881</c:v>
                </c:pt>
                <c:pt idx="4173">
                  <c:v>0.72447916666673995</c:v>
                </c:pt>
                <c:pt idx="4174">
                  <c:v>0.72465277777785109</c:v>
                </c:pt>
                <c:pt idx="4175">
                  <c:v>0.72482638888896156</c:v>
                </c:pt>
                <c:pt idx="4176">
                  <c:v>0.72500000000007458</c:v>
                </c:pt>
                <c:pt idx="4177">
                  <c:v>0.72517361111118583</c:v>
                </c:pt>
                <c:pt idx="4178">
                  <c:v>0.72534722222229564</c:v>
                </c:pt>
                <c:pt idx="4179">
                  <c:v>0.72552083333340855</c:v>
                </c:pt>
                <c:pt idx="4180">
                  <c:v>0.72569444444451991</c:v>
                </c:pt>
                <c:pt idx="4181">
                  <c:v>0.72586805555562905</c:v>
                </c:pt>
                <c:pt idx="4182">
                  <c:v>0.72604166666674175</c:v>
                </c:pt>
                <c:pt idx="4183">
                  <c:v>0.72621527777785133</c:v>
                </c:pt>
                <c:pt idx="4184">
                  <c:v>0.72638888888896247</c:v>
                </c:pt>
                <c:pt idx="4185">
                  <c:v>0.7265625000000735</c:v>
                </c:pt>
                <c:pt idx="4186">
                  <c:v>0.72673611111118475</c:v>
                </c:pt>
                <c:pt idx="4187">
                  <c:v>0.72690972222229677</c:v>
                </c:pt>
                <c:pt idx="4188">
                  <c:v>0.72708333333340813</c:v>
                </c:pt>
                <c:pt idx="4189">
                  <c:v>0.7272569444445186</c:v>
                </c:pt>
                <c:pt idx="4190">
                  <c:v>0.7274305555556293</c:v>
                </c:pt>
                <c:pt idx="4191">
                  <c:v>0.72760416666674133</c:v>
                </c:pt>
                <c:pt idx="4192">
                  <c:v>0.72777777777785169</c:v>
                </c:pt>
                <c:pt idx="4193">
                  <c:v>0.72795138888896249</c:v>
                </c:pt>
                <c:pt idx="4194">
                  <c:v>0.72812500000007518</c:v>
                </c:pt>
                <c:pt idx="4195">
                  <c:v>0.72829861111118677</c:v>
                </c:pt>
                <c:pt idx="4196">
                  <c:v>0.72847222222229613</c:v>
                </c:pt>
                <c:pt idx="4197">
                  <c:v>0.72864583333341026</c:v>
                </c:pt>
                <c:pt idx="4198">
                  <c:v>0.72881944444451974</c:v>
                </c:pt>
                <c:pt idx="4199">
                  <c:v>0.72899305555562965</c:v>
                </c:pt>
                <c:pt idx="4200">
                  <c:v>0.72916666666674068</c:v>
                </c:pt>
                <c:pt idx="4201">
                  <c:v>0.72934027777785182</c:v>
                </c:pt>
                <c:pt idx="4202">
                  <c:v>0.72951388888896185</c:v>
                </c:pt>
                <c:pt idx="4203">
                  <c:v>0.72968750000007465</c:v>
                </c:pt>
                <c:pt idx="4204">
                  <c:v>0.72986111111118623</c:v>
                </c:pt>
                <c:pt idx="4205">
                  <c:v>0.73003472222229671</c:v>
                </c:pt>
                <c:pt idx="4206">
                  <c:v>0.73020833333340884</c:v>
                </c:pt>
                <c:pt idx="4207">
                  <c:v>0.73038194444451865</c:v>
                </c:pt>
                <c:pt idx="4208">
                  <c:v>0.73055555555562979</c:v>
                </c:pt>
                <c:pt idx="4209">
                  <c:v>0.73072916666674204</c:v>
                </c:pt>
                <c:pt idx="4210">
                  <c:v>0.73090277777785206</c:v>
                </c:pt>
                <c:pt idx="4211">
                  <c:v>0.7310763888889622</c:v>
                </c:pt>
                <c:pt idx="4212">
                  <c:v>0.73125000000007534</c:v>
                </c:pt>
                <c:pt idx="4213">
                  <c:v>0.7314236111111867</c:v>
                </c:pt>
                <c:pt idx="4214">
                  <c:v>0.73159722222229662</c:v>
                </c:pt>
                <c:pt idx="4215">
                  <c:v>0.7317708333334102</c:v>
                </c:pt>
                <c:pt idx="4216">
                  <c:v>0.73194444444452089</c:v>
                </c:pt>
                <c:pt idx="4217">
                  <c:v>0.73211805555563003</c:v>
                </c:pt>
                <c:pt idx="4218">
                  <c:v>0.7322916666667425</c:v>
                </c:pt>
                <c:pt idx="4219">
                  <c:v>0.73246527777785231</c:v>
                </c:pt>
                <c:pt idx="4220">
                  <c:v>0.73263888888896345</c:v>
                </c:pt>
                <c:pt idx="4221">
                  <c:v>0.7328125000000747</c:v>
                </c:pt>
                <c:pt idx="4222">
                  <c:v>0.73298611111118572</c:v>
                </c:pt>
                <c:pt idx="4223">
                  <c:v>0.73315972222229764</c:v>
                </c:pt>
                <c:pt idx="4224">
                  <c:v>0.73333333333340889</c:v>
                </c:pt>
                <c:pt idx="4225">
                  <c:v>0.73350694444451914</c:v>
                </c:pt>
                <c:pt idx="4226">
                  <c:v>0.73368055555563061</c:v>
                </c:pt>
                <c:pt idx="4227">
                  <c:v>0.73385416666674164</c:v>
                </c:pt>
                <c:pt idx="4228">
                  <c:v>0.73402777777785255</c:v>
                </c:pt>
                <c:pt idx="4229">
                  <c:v>0.73420138888896358</c:v>
                </c:pt>
                <c:pt idx="4230">
                  <c:v>0.73437500000007594</c:v>
                </c:pt>
                <c:pt idx="4231">
                  <c:v>0.73454861111118752</c:v>
                </c:pt>
                <c:pt idx="4232">
                  <c:v>0.73472222222229799</c:v>
                </c:pt>
                <c:pt idx="4233">
                  <c:v>0.73489583333341102</c:v>
                </c:pt>
                <c:pt idx="4234">
                  <c:v>0.7350694444445206</c:v>
                </c:pt>
                <c:pt idx="4235">
                  <c:v>0.73524305555563063</c:v>
                </c:pt>
                <c:pt idx="4236">
                  <c:v>0.73541666666674166</c:v>
                </c:pt>
                <c:pt idx="4237">
                  <c:v>0.7355902777778528</c:v>
                </c:pt>
                <c:pt idx="4238">
                  <c:v>0.73576388888896349</c:v>
                </c:pt>
                <c:pt idx="4239">
                  <c:v>0.73593750000007563</c:v>
                </c:pt>
                <c:pt idx="4240">
                  <c:v>0.7361111111111871</c:v>
                </c:pt>
                <c:pt idx="4241">
                  <c:v>0.73628472222229735</c:v>
                </c:pt>
                <c:pt idx="4242">
                  <c:v>0.73645833333340971</c:v>
                </c:pt>
                <c:pt idx="4243">
                  <c:v>0.73663194444452085</c:v>
                </c:pt>
                <c:pt idx="4244">
                  <c:v>0.73680555555563165</c:v>
                </c:pt>
                <c:pt idx="4245">
                  <c:v>0.7369791666667429</c:v>
                </c:pt>
                <c:pt idx="4246">
                  <c:v>0.73715277777785249</c:v>
                </c:pt>
                <c:pt idx="4247">
                  <c:v>0.73732638888896307</c:v>
                </c:pt>
                <c:pt idx="4248">
                  <c:v>0.73750000000007565</c:v>
                </c:pt>
                <c:pt idx="4249">
                  <c:v>0.73767361111118834</c:v>
                </c:pt>
                <c:pt idx="4250">
                  <c:v>0.73784722222229882</c:v>
                </c:pt>
                <c:pt idx="4251">
                  <c:v>0.73802083333341095</c:v>
                </c:pt>
                <c:pt idx="4252">
                  <c:v>0.73819444444452165</c:v>
                </c:pt>
                <c:pt idx="4253">
                  <c:v>0.73836805555563101</c:v>
                </c:pt>
                <c:pt idx="4254">
                  <c:v>0.73854166666674326</c:v>
                </c:pt>
                <c:pt idx="4255">
                  <c:v>0.73871527777785362</c:v>
                </c:pt>
                <c:pt idx="4256">
                  <c:v>0.73888888888896442</c:v>
                </c:pt>
                <c:pt idx="4257">
                  <c:v>0.73906250000007567</c:v>
                </c:pt>
                <c:pt idx="4258">
                  <c:v>0.7392361111111867</c:v>
                </c:pt>
                <c:pt idx="4259">
                  <c:v>0.73940972222229784</c:v>
                </c:pt>
                <c:pt idx="4260">
                  <c:v>0.73958333333340964</c:v>
                </c:pt>
                <c:pt idx="4261">
                  <c:v>0.73975694444452111</c:v>
                </c:pt>
                <c:pt idx="4262">
                  <c:v>0.73993055555563125</c:v>
                </c:pt>
                <c:pt idx="4263">
                  <c:v>0.74010416666674261</c:v>
                </c:pt>
                <c:pt idx="4264">
                  <c:v>0.74027777777785353</c:v>
                </c:pt>
                <c:pt idx="4265">
                  <c:v>0.74045138888896456</c:v>
                </c:pt>
                <c:pt idx="4266">
                  <c:v>0.7406250000000778</c:v>
                </c:pt>
                <c:pt idx="4267">
                  <c:v>0.74079861111118905</c:v>
                </c:pt>
                <c:pt idx="4268">
                  <c:v>0.74097222222229864</c:v>
                </c:pt>
                <c:pt idx="4269">
                  <c:v>0.74114583333341189</c:v>
                </c:pt>
                <c:pt idx="4270">
                  <c:v>0.74131944444452158</c:v>
                </c:pt>
                <c:pt idx="4271">
                  <c:v>0.74149305555563161</c:v>
                </c:pt>
                <c:pt idx="4272">
                  <c:v>0.74166666666674264</c:v>
                </c:pt>
                <c:pt idx="4273">
                  <c:v>0.74184027777785466</c:v>
                </c:pt>
                <c:pt idx="4274">
                  <c:v>0.74201388888896458</c:v>
                </c:pt>
                <c:pt idx="4275">
                  <c:v>0.74218750000007605</c:v>
                </c:pt>
                <c:pt idx="4276">
                  <c:v>0.74236111111118763</c:v>
                </c:pt>
                <c:pt idx="4277">
                  <c:v>0.74253472222229833</c:v>
                </c:pt>
                <c:pt idx="4278">
                  <c:v>0.74270833333341146</c:v>
                </c:pt>
                <c:pt idx="4279">
                  <c:v>0.74288194444452171</c:v>
                </c:pt>
                <c:pt idx="4280">
                  <c:v>0.74305555555563174</c:v>
                </c:pt>
                <c:pt idx="4281">
                  <c:v>0.74322916666674377</c:v>
                </c:pt>
                <c:pt idx="4282">
                  <c:v>0.74340277777785357</c:v>
                </c:pt>
                <c:pt idx="4283">
                  <c:v>0.74357638888896382</c:v>
                </c:pt>
                <c:pt idx="4284">
                  <c:v>0.74375000000007774</c:v>
                </c:pt>
                <c:pt idx="4285">
                  <c:v>0.74392361111118899</c:v>
                </c:pt>
                <c:pt idx="4286">
                  <c:v>0.74409722222229968</c:v>
                </c:pt>
                <c:pt idx="4287">
                  <c:v>0.74427083333341171</c:v>
                </c:pt>
                <c:pt idx="4288">
                  <c:v>0.74444444444452218</c:v>
                </c:pt>
                <c:pt idx="4289">
                  <c:v>0.74461805555563265</c:v>
                </c:pt>
                <c:pt idx="4290">
                  <c:v>0.74479166666674512</c:v>
                </c:pt>
                <c:pt idx="4291">
                  <c:v>0.7449652777778546</c:v>
                </c:pt>
                <c:pt idx="4292">
                  <c:v>0.7451388888889654</c:v>
                </c:pt>
                <c:pt idx="4293">
                  <c:v>0.74531250000007654</c:v>
                </c:pt>
                <c:pt idx="4294">
                  <c:v>0.74548611111118768</c:v>
                </c:pt>
                <c:pt idx="4295">
                  <c:v>0.74565972222229993</c:v>
                </c:pt>
                <c:pt idx="4296">
                  <c:v>0.74583333333341129</c:v>
                </c:pt>
                <c:pt idx="4297">
                  <c:v>0.74600694444452165</c:v>
                </c:pt>
                <c:pt idx="4298">
                  <c:v>0.74618055555563223</c:v>
                </c:pt>
                <c:pt idx="4299">
                  <c:v>0.7463541666667437</c:v>
                </c:pt>
                <c:pt idx="4300">
                  <c:v>0.74652777777785451</c:v>
                </c:pt>
                <c:pt idx="4301">
                  <c:v>0.74670138888896553</c:v>
                </c:pt>
                <c:pt idx="4302">
                  <c:v>0.74687500000007856</c:v>
                </c:pt>
                <c:pt idx="4303">
                  <c:v>0.74704861111118992</c:v>
                </c:pt>
                <c:pt idx="4304">
                  <c:v>0.74722222222229961</c:v>
                </c:pt>
                <c:pt idx="4305">
                  <c:v>0.74739583333341286</c:v>
                </c:pt>
                <c:pt idx="4306">
                  <c:v>0.74756944444452234</c:v>
                </c:pt>
                <c:pt idx="4307">
                  <c:v>0.74774305555563358</c:v>
                </c:pt>
                <c:pt idx="4308">
                  <c:v>0.74791666666674361</c:v>
                </c:pt>
                <c:pt idx="4309">
                  <c:v>0.74809027777785475</c:v>
                </c:pt>
                <c:pt idx="4310">
                  <c:v>0.74826388888896556</c:v>
                </c:pt>
                <c:pt idx="4311">
                  <c:v>0.74843750000007703</c:v>
                </c:pt>
                <c:pt idx="4312">
                  <c:v>0.74861111111118939</c:v>
                </c:pt>
                <c:pt idx="4313">
                  <c:v>0.74878472222229964</c:v>
                </c:pt>
                <c:pt idx="4314">
                  <c:v>0.74895833333341222</c:v>
                </c:pt>
                <c:pt idx="4315">
                  <c:v>0.7491319444445228</c:v>
                </c:pt>
                <c:pt idx="4316">
                  <c:v>0.74930555555563272</c:v>
                </c:pt>
                <c:pt idx="4317">
                  <c:v>0.74947916666674463</c:v>
                </c:pt>
                <c:pt idx="4318">
                  <c:v>0.749652777777855</c:v>
                </c:pt>
                <c:pt idx="4319">
                  <c:v>0.74982638888896558</c:v>
                </c:pt>
                <c:pt idx="4320">
                  <c:v>0.7500000000000786</c:v>
                </c:pt>
                <c:pt idx="4321">
                  <c:v>0.75017361111118974</c:v>
                </c:pt>
                <c:pt idx="4322">
                  <c:v>0.75034722222230044</c:v>
                </c:pt>
                <c:pt idx="4323">
                  <c:v>0.75052083333341257</c:v>
                </c:pt>
                <c:pt idx="4324">
                  <c:v>0.75069444444452382</c:v>
                </c:pt>
                <c:pt idx="4325">
                  <c:v>0.75086805555563363</c:v>
                </c:pt>
                <c:pt idx="4326">
                  <c:v>0.75104166666674588</c:v>
                </c:pt>
                <c:pt idx="4327">
                  <c:v>0.75121527777785524</c:v>
                </c:pt>
                <c:pt idx="4328">
                  <c:v>0.75138888888896638</c:v>
                </c:pt>
                <c:pt idx="4329">
                  <c:v>0.75156250000007752</c:v>
                </c:pt>
                <c:pt idx="4330">
                  <c:v>0.75173611111118865</c:v>
                </c:pt>
                <c:pt idx="4331">
                  <c:v>0.75190972222230079</c:v>
                </c:pt>
                <c:pt idx="4332">
                  <c:v>0.75208333333341204</c:v>
                </c:pt>
                <c:pt idx="4333">
                  <c:v>0.75225694444452262</c:v>
                </c:pt>
                <c:pt idx="4334">
                  <c:v>0.75243055555563321</c:v>
                </c:pt>
                <c:pt idx="4335">
                  <c:v>0.75260416666674534</c:v>
                </c:pt>
                <c:pt idx="4336">
                  <c:v>0.75277777777785571</c:v>
                </c:pt>
                <c:pt idx="4337">
                  <c:v>0.75295138888896651</c:v>
                </c:pt>
                <c:pt idx="4338">
                  <c:v>0.75312500000007943</c:v>
                </c:pt>
                <c:pt idx="4339">
                  <c:v>0.7532986111111909</c:v>
                </c:pt>
                <c:pt idx="4340">
                  <c:v>0.75347222222230004</c:v>
                </c:pt>
                <c:pt idx="4341">
                  <c:v>0.75364583333341428</c:v>
                </c:pt>
                <c:pt idx="4342">
                  <c:v>0.75381944444452398</c:v>
                </c:pt>
                <c:pt idx="4343">
                  <c:v>0.75399305555563445</c:v>
                </c:pt>
                <c:pt idx="4344">
                  <c:v>0.7541666666667447</c:v>
                </c:pt>
                <c:pt idx="4345">
                  <c:v>0.75434027777785573</c:v>
                </c:pt>
                <c:pt idx="4346">
                  <c:v>0.75451388888896587</c:v>
                </c:pt>
                <c:pt idx="4347">
                  <c:v>0.754687500000079</c:v>
                </c:pt>
                <c:pt idx="4348">
                  <c:v>0.75486111111119025</c:v>
                </c:pt>
                <c:pt idx="4349">
                  <c:v>0.75503472222230061</c:v>
                </c:pt>
                <c:pt idx="4350">
                  <c:v>0.75520833333341286</c:v>
                </c:pt>
                <c:pt idx="4351">
                  <c:v>0.75538194444452356</c:v>
                </c:pt>
                <c:pt idx="4352">
                  <c:v>0.7555555555556337</c:v>
                </c:pt>
                <c:pt idx="4353">
                  <c:v>0.75572916666674606</c:v>
                </c:pt>
                <c:pt idx="4354">
                  <c:v>0.75590277777785597</c:v>
                </c:pt>
                <c:pt idx="4355">
                  <c:v>0.75607638888896656</c:v>
                </c:pt>
                <c:pt idx="4356">
                  <c:v>0.75625000000007936</c:v>
                </c:pt>
                <c:pt idx="4357">
                  <c:v>0.75642361111119061</c:v>
                </c:pt>
                <c:pt idx="4358">
                  <c:v>0.75659722222230064</c:v>
                </c:pt>
                <c:pt idx="4359">
                  <c:v>0.75677083333341433</c:v>
                </c:pt>
                <c:pt idx="4360">
                  <c:v>0.7569444444445248</c:v>
                </c:pt>
                <c:pt idx="4361">
                  <c:v>0.75711805555563394</c:v>
                </c:pt>
                <c:pt idx="4362">
                  <c:v>0.75729166666674674</c:v>
                </c:pt>
                <c:pt idx="4363">
                  <c:v>0.75746527777785622</c:v>
                </c:pt>
                <c:pt idx="4364">
                  <c:v>0.75763888888896735</c:v>
                </c:pt>
                <c:pt idx="4365">
                  <c:v>0.7578125000000786</c:v>
                </c:pt>
                <c:pt idx="4366">
                  <c:v>0.75798611111118963</c:v>
                </c:pt>
                <c:pt idx="4367">
                  <c:v>0.75815972222230166</c:v>
                </c:pt>
                <c:pt idx="4368">
                  <c:v>0.75833333333341291</c:v>
                </c:pt>
                <c:pt idx="4369">
                  <c:v>0.75850694444452305</c:v>
                </c:pt>
                <c:pt idx="4370">
                  <c:v>0.75868055555563463</c:v>
                </c:pt>
                <c:pt idx="4371">
                  <c:v>0.75885416666674621</c:v>
                </c:pt>
                <c:pt idx="4372">
                  <c:v>0.75902777777785668</c:v>
                </c:pt>
                <c:pt idx="4373">
                  <c:v>0.75920138888896749</c:v>
                </c:pt>
                <c:pt idx="4374">
                  <c:v>0.75937500000007996</c:v>
                </c:pt>
                <c:pt idx="4375">
                  <c:v>0.75954861111119165</c:v>
                </c:pt>
                <c:pt idx="4376">
                  <c:v>0.75972222222230201</c:v>
                </c:pt>
                <c:pt idx="4377">
                  <c:v>0.75989583333341515</c:v>
                </c:pt>
                <c:pt idx="4378">
                  <c:v>0.76006944444452473</c:v>
                </c:pt>
                <c:pt idx="4379">
                  <c:v>0.76024305555563465</c:v>
                </c:pt>
                <c:pt idx="4380">
                  <c:v>0.76041666666674568</c:v>
                </c:pt>
                <c:pt idx="4381">
                  <c:v>0.7605902777778567</c:v>
                </c:pt>
                <c:pt idx="4382">
                  <c:v>0.76076388888896751</c:v>
                </c:pt>
                <c:pt idx="4383">
                  <c:v>0.76093750000007965</c:v>
                </c:pt>
                <c:pt idx="4384">
                  <c:v>0.76111111111119112</c:v>
                </c:pt>
                <c:pt idx="4385">
                  <c:v>0.7612847222223017</c:v>
                </c:pt>
                <c:pt idx="4386">
                  <c:v>0.76145833333341373</c:v>
                </c:pt>
                <c:pt idx="4387">
                  <c:v>0.7616319444445252</c:v>
                </c:pt>
                <c:pt idx="4388">
                  <c:v>0.76180555555563556</c:v>
                </c:pt>
                <c:pt idx="4389">
                  <c:v>0.76197916666674692</c:v>
                </c:pt>
                <c:pt idx="4390">
                  <c:v>0.7621527777778565</c:v>
                </c:pt>
                <c:pt idx="4391">
                  <c:v>0.76232638888896709</c:v>
                </c:pt>
                <c:pt idx="4392">
                  <c:v>0.76250000000008022</c:v>
                </c:pt>
                <c:pt idx="4393">
                  <c:v>0.76267361111119236</c:v>
                </c:pt>
                <c:pt idx="4394">
                  <c:v>0.76284722222230283</c:v>
                </c:pt>
                <c:pt idx="4395">
                  <c:v>0.76302083333341519</c:v>
                </c:pt>
                <c:pt idx="4396">
                  <c:v>0.76319444444452555</c:v>
                </c:pt>
                <c:pt idx="4397">
                  <c:v>0.76336805555563492</c:v>
                </c:pt>
                <c:pt idx="4398">
                  <c:v>0.76354166666674739</c:v>
                </c:pt>
                <c:pt idx="4399">
                  <c:v>0.76371527777785764</c:v>
                </c:pt>
                <c:pt idx="4400">
                  <c:v>0.76388888888896833</c:v>
                </c:pt>
                <c:pt idx="4401">
                  <c:v>0.76406250000007969</c:v>
                </c:pt>
                <c:pt idx="4402">
                  <c:v>0.76423611111119061</c:v>
                </c:pt>
                <c:pt idx="4403">
                  <c:v>0.76440972222230175</c:v>
                </c:pt>
                <c:pt idx="4404">
                  <c:v>0.76458333333341377</c:v>
                </c:pt>
                <c:pt idx="4405">
                  <c:v>0.76475694444452513</c:v>
                </c:pt>
                <c:pt idx="4406">
                  <c:v>0.76493055555563561</c:v>
                </c:pt>
                <c:pt idx="4407">
                  <c:v>0.76510416666674663</c:v>
                </c:pt>
                <c:pt idx="4408">
                  <c:v>0.76527777777785744</c:v>
                </c:pt>
                <c:pt idx="4409">
                  <c:v>0.76545138888896858</c:v>
                </c:pt>
                <c:pt idx="4410">
                  <c:v>0.76562500000008182</c:v>
                </c:pt>
                <c:pt idx="4411">
                  <c:v>0.76579861111119307</c:v>
                </c:pt>
                <c:pt idx="4412">
                  <c:v>0.76597222222230288</c:v>
                </c:pt>
                <c:pt idx="4413">
                  <c:v>0.76614583333341602</c:v>
                </c:pt>
                <c:pt idx="4414">
                  <c:v>0.7663194444445256</c:v>
                </c:pt>
                <c:pt idx="4415">
                  <c:v>0.76649305555563563</c:v>
                </c:pt>
                <c:pt idx="4416">
                  <c:v>0.76666666666674665</c:v>
                </c:pt>
                <c:pt idx="4417">
                  <c:v>0.76684027777785868</c:v>
                </c:pt>
                <c:pt idx="4418">
                  <c:v>0.76701388888896849</c:v>
                </c:pt>
                <c:pt idx="4419">
                  <c:v>0.76718750000008062</c:v>
                </c:pt>
                <c:pt idx="4420">
                  <c:v>0.76736111111119165</c:v>
                </c:pt>
                <c:pt idx="4421">
                  <c:v>0.76753472222230223</c:v>
                </c:pt>
                <c:pt idx="4422">
                  <c:v>0.76770833333341537</c:v>
                </c:pt>
                <c:pt idx="4423">
                  <c:v>0.76788194444452584</c:v>
                </c:pt>
                <c:pt idx="4424">
                  <c:v>0.76805555555563565</c:v>
                </c:pt>
                <c:pt idx="4425">
                  <c:v>0.76822916666674779</c:v>
                </c:pt>
                <c:pt idx="4426">
                  <c:v>0.76840277777785759</c:v>
                </c:pt>
                <c:pt idx="4427">
                  <c:v>0.76857638888896795</c:v>
                </c:pt>
                <c:pt idx="4428">
                  <c:v>0.76875000000008176</c:v>
                </c:pt>
                <c:pt idx="4429">
                  <c:v>0.76892361111119334</c:v>
                </c:pt>
                <c:pt idx="4430">
                  <c:v>0.7690972222223037</c:v>
                </c:pt>
                <c:pt idx="4431">
                  <c:v>0.76927083333341584</c:v>
                </c:pt>
                <c:pt idx="4432">
                  <c:v>0.76944444444452631</c:v>
                </c:pt>
                <c:pt idx="4433">
                  <c:v>0.76961805555563689</c:v>
                </c:pt>
                <c:pt idx="4434">
                  <c:v>0.76979166666674903</c:v>
                </c:pt>
                <c:pt idx="4435">
                  <c:v>0.76996527777785861</c:v>
                </c:pt>
                <c:pt idx="4436">
                  <c:v>0.77013888888896842</c:v>
                </c:pt>
                <c:pt idx="4437">
                  <c:v>0.77031250000007978</c:v>
                </c:pt>
                <c:pt idx="4438">
                  <c:v>0.77048611111119159</c:v>
                </c:pt>
                <c:pt idx="4439">
                  <c:v>0.77065972222230295</c:v>
                </c:pt>
                <c:pt idx="4440">
                  <c:v>0.77083333333341475</c:v>
                </c:pt>
                <c:pt idx="4441">
                  <c:v>0.77100694444452522</c:v>
                </c:pt>
                <c:pt idx="4442">
                  <c:v>0.77118055555563558</c:v>
                </c:pt>
                <c:pt idx="4443">
                  <c:v>0.7713541666667475</c:v>
                </c:pt>
                <c:pt idx="4444">
                  <c:v>0.77152777777785775</c:v>
                </c:pt>
                <c:pt idx="4445">
                  <c:v>0.77170138888896889</c:v>
                </c:pt>
                <c:pt idx="4446">
                  <c:v>0.77187500000008202</c:v>
                </c:pt>
                <c:pt idx="4447">
                  <c:v>0.77204861111119316</c:v>
                </c:pt>
                <c:pt idx="4448">
                  <c:v>0.77222222222230319</c:v>
                </c:pt>
                <c:pt idx="4449">
                  <c:v>0.7723958333334161</c:v>
                </c:pt>
                <c:pt idx="4450">
                  <c:v>0.77256944444452569</c:v>
                </c:pt>
                <c:pt idx="4451">
                  <c:v>0.77274305555563683</c:v>
                </c:pt>
                <c:pt idx="4452">
                  <c:v>0.77291666666674752</c:v>
                </c:pt>
                <c:pt idx="4453">
                  <c:v>0.77309027777785888</c:v>
                </c:pt>
                <c:pt idx="4454">
                  <c:v>0.77326388888896846</c:v>
                </c:pt>
                <c:pt idx="4455">
                  <c:v>0.77343750000008049</c:v>
                </c:pt>
                <c:pt idx="4456">
                  <c:v>0.77361111111119285</c:v>
                </c:pt>
                <c:pt idx="4457">
                  <c:v>0.77378472222230343</c:v>
                </c:pt>
                <c:pt idx="4458">
                  <c:v>0.77395833333341568</c:v>
                </c:pt>
                <c:pt idx="4459">
                  <c:v>0.77413194444452582</c:v>
                </c:pt>
                <c:pt idx="4460">
                  <c:v>0.77430555555563652</c:v>
                </c:pt>
                <c:pt idx="4461">
                  <c:v>0.77447916666674799</c:v>
                </c:pt>
                <c:pt idx="4462">
                  <c:v>0.77465277777785857</c:v>
                </c:pt>
                <c:pt idx="4463">
                  <c:v>0.77482638888896915</c:v>
                </c:pt>
                <c:pt idx="4464">
                  <c:v>0.77500000000008185</c:v>
                </c:pt>
                <c:pt idx="4465">
                  <c:v>0.77517361111119321</c:v>
                </c:pt>
                <c:pt idx="4466">
                  <c:v>0.7753472222223039</c:v>
                </c:pt>
                <c:pt idx="4467">
                  <c:v>0.77552083333341604</c:v>
                </c:pt>
                <c:pt idx="4468">
                  <c:v>0.77569444444452706</c:v>
                </c:pt>
                <c:pt idx="4469">
                  <c:v>0.77586805555563709</c:v>
                </c:pt>
                <c:pt idx="4470">
                  <c:v>0.77604166666674912</c:v>
                </c:pt>
                <c:pt idx="4471">
                  <c:v>0.77621527777785859</c:v>
                </c:pt>
                <c:pt idx="4472">
                  <c:v>0.77638888888897051</c:v>
                </c:pt>
                <c:pt idx="4473">
                  <c:v>0.77656250000008076</c:v>
                </c:pt>
                <c:pt idx="4474">
                  <c:v>0.7767361111111929</c:v>
                </c:pt>
                <c:pt idx="4475">
                  <c:v>0.77690972222230392</c:v>
                </c:pt>
                <c:pt idx="4476">
                  <c:v>0.77708333333341517</c:v>
                </c:pt>
                <c:pt idx="4477">
                  <c:v>0.7772569444445262</c:v>
                </c:pt>
                <c:pt idx="4478">
                  <c:v>0.77743055555563656</c:v>
                </c:pt>
                <c:pt idx="4479">
                  <c:v>0.7776041666667487</c:v>
                </c:pt>
                <c:pt idx="4480">
                  <c:v>0.7777777777778595</c:v>
                </c:pt>
                <c:pt idx="4481">
                  <c:v>0.77795138888897053</c:v>
                </c:pt>
                <c:pt idx="4482">
                  <c:v>0.77812500000008278</c:v>
                </c:pt>
                <c:pt idx="4483">
                  <c:v>0.77829861111119403</c:v>
                </c:pt>
                <c:pt idx="4484">
                  <c:v>0.7784722222223035</c:v>
                </c:pt>
                <c:pt idx="4485">
                  <c:v>0.77864583333341775</c:v>
                </c:pt>
                <c:pt idx="4486">
                  <c:v>0.77881944444452733</c:v>
                </c:pt>
                <c:pt idx="4487">
                  <c:v>0.77899305555563791</c:v>
                </c:pt>
                <c:pt idx="4488">
                  <c:v>0.7791666666667485</c:v>
                </c:pt>
                <c:pt idx="4489">
                  <c:v>0.77934027777785952</c:v>
                </c:pt>
                <c:pt idx="4490">
                  <c:v>0.77951388888897011</c:v>
                </c:pt>
                <c:pt idx="4491">
                  <c:v>0.77968750000008213</c:v>
                </c:pt>
                <c:pt idx="4492">
                  <c:v>0.77986111111119361</c:v>
                </c:pt>
                <c:pt idx="4493">
                  <c:v>0.78003472222230419</c:v>
                </c:pt>
                <c:pt idx="4494">
                  <c:v>0.78020833333341622</c:v>
                </c:pt>
                <c:pt idx="4495">
                  <c:v>0.78038194444452669</c:v>
                </c:pt>
                <c:pt idx="4496">
                  <c:v>0.78055555555563749</c:v>
                </c:pt>
                <c:pt idx="4497">
                  <c:v>0.78072916666674874</c:v>
                </c:pt>
                <c:pt idx="4498">
                  <c:v>0.78090277777785899</c:v>
                </c:pt>
                <c:pt idx="4499">
                  <c:v>0.78107638888897057</c:v>
                </c:pt>
                <c:pt idx="4500">
                  <c:v>0.7812500000000826</c:v>
                </c:pt>
                <c:pt idx="4501">
                  <c:v>0.78142361111119363</c:v>
                </c:pt>
                <c:pt idx="4502">
                  <c:v>0.78159722222230443</c:v>
                </c:pt>
                <c:pt idx="4503">
                  <c:v>0.78177083333341757</c:v>
                </c:pt>
                <c:pt idx="4504">
                  <c:v>0.78194444444452782</c:v>
                </c:pt>
                <c:pt idx="4505">
                  <c:v>0.78211805555563751</c:v>
                </c:pt>
                <c:pt idx="4506">
                  <c:v>0.78229166666674965</c:v>
                </c:pt>
                <c:pt idx="4507">
                  <c:v>0.78246527777785957</c:v>
                </c:pt>
                <c:pt idx="4508">
                  <c:v>0.7826388888889716</c:v>
                </c:pt>
                <c:pt idx="4509">
                  <c:v>0.7828125000000824</c:v>
                </c:pt>
                <c:pt idx="4510">
                  <c:v>0.78298611111119354</c:v>
                </c:pt>
                <c:pt idx="4511">
                  <c:v>0.78315972222230468</c:v>
                </c:pt>
                <c:pt idx="4512">
                  <c:v>0.78333333333341582</c:v>
                </c:pt>
                <c:pt idx="4513">
                  <c:v>0.78350694444452651</c:v>
                </c:pt>
                <c:pt idx="4514">
                  <c:v>0.78368055555563809</c:v>
                </c:pt>
                <c:pt idx="4515">
                  <c:v>0.78385416666674923</c:v>
                </c:pt>
                <c:pt idx="4516">
                  <c:v>0.78402777777786037</c:v>
                </c:pt>
                <c:pt idx="4517">
                  <c:v>0.78420138888897151</c:v>
                </c:pt>
                <c:pt idx="4518">
                  <c:v>0.78437500000008265</c:v>
                </c:pt>
                <c:pt idx="4519">
                  <c:v>0.78454861111119478</c:v>
                </c:pt>
                <c:pt idx="4520">
                  <c:v>0.78472222222230492</c:v>
                </c:pt>
                <c:pt idx="4521">
                  <c:v>0.78489583333341839</c:v>
                </c:pt>
                <c:pt idx="4522">
                  <c:v>0.78506944444452764</c:v>
                </c:pt>
                <c:pt idx="4523">
                  <c:v>0.78524305555563834</c:v>
                </c:pt>
                <c:pt idx="4524">
                  <c:v>0.78541666666674947</c:v>
                </c:pt>
                <c:pt idx="4525">
                  <c:v>0.7855902777778605</c:v>
                </c:pt>
                <c:pt idx="4526">
                  <c:v>0.78576388888897153</c:v>
                </c:pt>
                <c:pt idx="4527">
                  <c:v>0.78593750000008289</c:v>
                </c:pt>
                <c:pt idx="4528">
                  <c:v>0.78611111111119403</c:v>
                </c:pt>
                <c:pt idx="4529">
                  <c:v>0.78628472222230517</c:v>
                </c:pt>
                <c:pt idx="4530">
                  <c:v>0.78645833333341664</c:v>
                </c:pt>
                <c:pt idx="4531">
                  <c:v>0.78663194444452833</c:v>
                </c:pt>
                <c:pt idx="4532">
                  <c:v>0.78680555555563869</c:v>
                </c:pt>
                <c:pt idx="4533">
                  <c:v>0.78697916666674972</c:v>
                </c:pt>
                <c:pt idx="4534">
                  <c:v>0.78715277777785986</c:v>
                </c:pt>
                <c:pt idx="4535">
                  <c:v>0.78732638888897111</c:v>
                </c:pt>
                <c:pt idx="4536">
                  <c:v>0.78750000000008313</c:v>
                </c:pt>
                <c:pt idx="4537">
                  <c:v>0.7876736111111956</c:v>
                </c:pt>
                <c:pt idx="4538">
                  <c:v>0.78784722222230563</c:v>
                </c:pt>
                <c:pt idx="4539">
                  <c:v>0.78802083333341832</c:v>
                </c:pt>
                <c:pt idx="4540">
                  <c:v>0.78819444444452869</c:v>
                </c:pt>
                <c:pt idx="4541">
                  <c:v>0.78836805555563849</c:v>
                </c:pt>
                <c:pt idx="4542">
                  <c:v>0.78854166666675063</c:v>
                </c:pt>
                <c:pt idx="4543">
                  <c:v>0.7887152777778611</c:v>
                </c:pt>
                <c:pt idx="4544">
                  <c:v>0.78888888888897224</c:v>
                </c:pt>
                <c:pt idx="4545">
                  <c:v>0.78906250000008338</c:v>
                </c:pt>
                <c:pt idx="4546">
                  <c:v>0.78923611111119452</c:v>
                </c:pt>
                <c:pt idx="4547">
                  <c:v>0.78940972222230554</c:v>
                </c:pt>
                <c:pt idx="4548">
                  <c:v>0.78958333333341679</c:v>
                </c:pt>
                <c:pt idx="4549">
                  <c:v>0.78975694444452793</c:v>
                </c:pt>
                <c:pt idx="4550">
                  <c:v>0.78993055555563907</c:v>
                </c:pt>
                <c:pt idx="4551">
                  <c:v>0.79010416666675021</c:v>
                </c:pt>
                <c:pt idx="4552">
                  <c:v>0.79027777777786057</c:v>
                </c:pt>
                <c:pt idx="4553">
                  <c:v>0.79045138888897248</c:v>
                </c:pt>
                <c:pt idx="4554">
                  <c:v>0.79062500000008484</c:v>
                </c:pt>
                <c:pt idx="4555">
                  <c:v>0.79079861111119643</c:v>
                </c:pt>
                <c:pt idx="4556">
                  <c:v>0.7909722222223059</c:v>
                </c:pt>
                <c:pt idx="4557">
                  <c:v>0.79114583333341915</c:v>
                </c:pt>
                <c:pt idx="4558">
                  <c:v>0.79131944444452862</c:v>
                </c:pt>
                <c:pt idx="4559">
                  <c:v>0.79149305555563931</c:v>
                </c:pt>
                <c:pt idx="4560">
                  <c:v>0.79166666666675045</c:v>
                </c:pt>
                <c:pt idx="4561">
                  <c:v>0.7918402777778617</c:v>
                </c:pt>
                <c:pt idx="4562">
                  <c:v>0.79201388888897251</c:v>
                </c:pt>
                <c:pt idx="4563">
                  <c:v>0.79218750000008387</c:v>
                </c:pt>
                <c:pt idx="4564">
                  <c:v>0.792361111111195</c:v>
                </c:pt>
                <c:pt idx="4565">
                  <c:v>0.79253472222230559</c:v>
                </c:pt>
                <c:pt idx="4566">
                  <c:v>0.79270833333341872</c:v>
                </c:pt>
                <c:pt idx="4567">
                  <c:v>0.79288194444452864</c:v>
                </c:pt>
                <c:pt idx="4568">
                  <c:v>0.79305555555563967</c:v>
                </c:pt>
                <c:pt idx="4569">
                  <c:v>0.7932291666667507</c:v>
                </c:pt>
                <c:pt idx="4570">
                  <c:v>0.7934027777778605</c:v>
                </c:pt>
                <c:pt idx="4571">
                  <c:v>0.79357638888897197</c:v>
                </c:pt>
                <c:pt idx="4572">
                  <c:v>0.793750000000085</c:v>
                </c:pt>
                <c:pt idx="4573">
                  <c:v>0.79392361111119636</c:v>
                </c:pt>
                <c:pt idx="4574">
                  <c:v>0.79409722222230661</c:v>
                </c:pt>
                <c:pt idx="4575">
                  <c:v>0.79427083333341908</c:v>
                </c:pt>
                <c:pt idx="4576">
                  <c:v>0.79444444444452955</c:v>
                </c:pt>
                <c:pt idx="4577">
                  <c:v>0.7946180555556398</c:v>
                </c:pt>
                <c:pt idx="4578">
                  <c:v>0.79479166666675205</c:v>
                </c:pt>
                <c:pt idx="4579">
                  <c:v>0.79496527777786208</c:v>
                </c:pt>
                <c:pt idx="4580">
                  <c:v>0.79513888888897322</c:v>
                </c:pt>
                <c:pt idx="4581">
                  <c:v>0.79531250000008358</c:v>
                </c:pt>
                <c:pt idx="4582">
                  <c:v>0.79548611111119549</c:v>
                </c:pt>
                <c:pt idx="4583">
                  <c:v>0.79565972222230663</c:v>
                </c:pt>
                <c:pt idx="4584">
                  <c:v>0.79583333333341866</c:v>
                </c:pt>
                <c:pt idx="4585">
                  <c:v>0.79600694444452891</c:v>
                </c:pt>
                <c:pt idx="4586">
                  <c:v>0.79618055555563949</c:v>
                </c:pt>
                <c:pt idx="4587">
                  <c:v>0.79635416666675118</c:v>
                </c:pt>
                <c:pt idx="4588">
                  <c:v>0.79652777777786143</c:v>
                </c:pt>
                <c:pt idx="4589">
                  <c:v>0.79670138888897368</c:v>
                </c:pt>
                <c:pt idx="4590">
                  <c:v>0.79687500000008571</c:v>
                </c:pt>
                <c:pt idx="4591">
                  <c:v>0.79704861111119696</c:v>
                </c:pt>
                <c:pt idx="4592">
                  <c:v>0.79722222222230688</c:v>
                </c:pt>
                <c:pt idx="4593">
                  <c:v>0.79739583333342001</c:v>
                </c:pt>
                <c:pt idx="4594">
                  <c:v>0.79756944444452915</c:v>
                </c:pt>
                <c:pt idx="4595">
                  <c:v>0.79774305555564062</c:v>
                </c:pt>
                <c:pt idx="4596">
                  <c:v>0.79791666666675143</c:v>
                </c:pt>
                <c:pt idx="4597">
                  <c:v>0.79809027777786268</c:v>
                </c:pt>
                <c:pt idx="4598">
                  <c:v>0.79826388888897359</c:v>
                </c:pt>
                <c:pt idx="4599">
                  <c:v>0.79843750000008451</c:v>
                </c:pt>
                <c:pt idx="4600">
                  <c:v>0.79861111111119665</c:v>
                </c:pt>
                <c:pt idx="4601">
                  <c:v>0.79878472222230712</c:v>
                </c:pt>
                <c:pt idx="4602">
                  <c:v>0.79895833333341948</c:v>
                </c:pt>
                <c:pt idx="4603">
                  <c:v>0.79913194444452962</c:v>
                </c:pt>
                <c:pt idx="4604">
                  <c:v>0.79930555555564053</c:v>
                </c:pt>
                <c:pt idx="4605">
                  <c:v>0.79947916666675167</c:v>
                </c:pt>
                <c:pt idx="4606">
                  <c:v>0.79965277777786259</c:v>
                </c:pt>
                <c:pt idx="4607">
                  <c:v>0.79982638888897351</c:v>
                </c:pt>
                <c:pt idx="4608">
                  <c:v>0.80000000000008564</c:v>
                </c:pt>
                <c:pt idx="4609">
                  <c:v>0.80017361111119722</c:v>
                </c:pt>
                <c:pt idx="4610">
                  <c:v>0.8003472222223077</c:v>
                </c:pt>
                <c:pt idx="4611">
                  <c:v>0.80052083333341983</c:v>
                </c:pt>
                <c:pt idx="4612">
                  <c:v>0.80069444444453108</c:v>
                </c:pt>
                <c:pt idx="4613">
                  <c:v>0.80086805555564078</c:v>
                </c:pt>
                <c:pt idx="4614">
                  <c:v>0.80104166666675303</c:v>
                </c:pt>
                <c:pt idx="4615">
                  <c:v>0.80121527777786306</c:v>
                </c:pt>
                <c:pt idx="4616">
                  <c:v>0.80138888888897419</c:v>
                </c:pt>
                <c:pt idx="4617">
                  <c:v>0.80156250000008444</c:v>
                </c:pt>
                <c:pt idx="4618">
                  <c:v>0.80173611111119669</c:v>
                </c:pt>
                <c:pt idx="4619">
                  <c:v>0.80190972222230761</c:v>
                </c:pt>
                <c:pt idx="4620">
                  <c:v>0.80208333333341875</c:v>
                </c:pt>
                <c:pt idx="4621">
                  <c:v>0.80225694444452988</c:v>
                </c:pt>
                <c:pt idx="4622">
                  <c:v>0.80243055555564058</c:v>
                </c:pt>
                <c:pt idx="4623">
                  <c:v>0.80260416666675261</c:v>
                </c:pt>
                <c:pt idx="4624">
                  <c:v>0.8027777777778633</c:v>
                </c:pt>
                <c:pt idx="4625">
                  <c:v>0.80295138888897444</c:v>
                </c:pt>
                <c:pt idx="4626">
                  <c:v>0.80312500000008669</c:v>
                </c:pt>
                <c:pt idx="4627">
                  <c:v>0.80329861111119782</c:v>
                </c:pt>
                <c:pt idx="4628">
                  <c:v>0.80347222222230752</c:v>
                </c:pt>
                <c:pt idx="4629">
                  <c:v>0.80364583333342166</c:v>
                </c:pt>
                <c:pt idx="4630">
                  <c:v>0.80381944444453113</c:v>
                </c:pt>
                <c:pt idx="4631">
                  <c:v>0.8039930555556416</c:v>
                </c:pt>
                <c:pt idx="4632">
                  <c:v>0.80416666666675241</c:v>
                </c:pt>
                <c:pt idx="4633">
                  <c:v>0.80434027777786354</c:v>
                </c:pt>
                <c:pt idx="4634">
                  <c:v>0.80451388888897457</c:v>
                </c:pt>
                <c:pt idx="4635">
                  <c:v>0.80468750000008582</c:v>
                </c:pt>
                <c:pt idx="4636">
                  <c:v>0.80486111111119762</c:v>
                </c:pt>
                <c:pt idx="4637">
                  <c:v>0.8050347222223081</c:v>
                </c:pt>
                <c:pt idx="4638">
                  <c:v>0.80520833333342023</c:v>
                </c:pt>
                <c:pt idx="4639">
                  <c:v>0.8053819444445306</c:v>
                </c:pt>
                <c:pt idx="4640">
                  <c:v>0.80555555555564151</c:v>
                </c:pt>
                <c:pt idx="4641">
                  <c:v>0.80572916666675265</c:v>
                </c:pt>
                <c:pt idx="4642">
                  <c:v>0.80590277777786357</c:v>
                </c:pt>
                <c:pt idx="4643">
                  <c:v>0.80607638888897459</c:v>
                </c:pt>
                <c:pt idx="4644">
                  <c:v>0.80625000000008662</c:v>
                </c:pt>
                <c:pt idx="4645">
                  <c:v>0.80642361111119765</c:v>
                </c:pt>
                <c:pt idx="4646">
                  <c:v>0.80659722222230834</c:v>
                </c:pt>
                <c:pt idx="4647">
                  <c:v>0.8067708333334217</c:v>
                </c:pt>
                <c:pt idx="4648">
                  <c:v>0.80694444444453184</c:v>
                </c:pt>
                <c:pt idx="4649">
                  <c:v>0.80711805555564176</c:v>
                </c:pt>
                <c:pt idx="4650">
                  <c:v>0.80729166666675389</c:v>
                </c:pt>
                <c:pt idx="4651">
                  <c:v>0.80746527777786359</c:v>
                </c:pt>
                <c:pt idx="4652">
                  <c:v>0.80763888888897561</c:v>
                </c:pt>
                <c:pt idx="4653">
                  <c:v>0.80781250000008631</c:v>
                </c:pt>
                <c:pt idx="4654">
                  <c:v>0.80798611111119745</c:v>
                </c:pt>
                <c:pt idx="4655">
                  <c:v>0.8081597222223087</c:v>
                </c:pt>
                <c:pt idx="4656">
                  <c:v>0.80833333333341972</c:v>
                </c:pt>
                <c:pt idx="4657">
                  <c:v>0.80850694444453086</c:v>
                </c:pt>
                <c:pt idx="4658">
                  <c:v>0.808680555555642</c:v>
                </c:pt>
                <c:pt idx="4659">
                  <c:v>0.80885416666675314</c:v>
                </c:pt>
                <c:pt idx="4660">
                  <c:v>0.80902777777786428</c:v>
                </c:pt>
                <c:pt idx="4661">
                  <c:v>0.80920138888897541</c:v>
                </c:pt>
                <c:pt idx="4662">
                  <c:v>0.80937500000008744</c:v>
                </c:pt>
                <c:pt idx="4663">
                  <c:v>0.8095486111111988</c:v>
                </c:pt>
                <c:pt idx="4664">
                  <c:v>0.80972222222230883</c:v>
                </c:pt>
                <c:pt idx="4665">
                  <c:v>0.80989583333342252</c:v>
                </c:pt>
                <c:pt idx="4666">
                  <c:v>0.81006944444453199</c:v>
                </c:pt>
                <c:pt idx="4667">
                  <c:v>0.81024305555564224</c:v>
                </c:pt>
                <c:pt idx="4668">
                  <c:v>0.81041666666675338</c:v>
                </c:pt>
                <c:pt idx="4669">
                  <c:v>0.81059027777786452</c:v>
                </c:pt>
                <c:pt idx="4670">
                  <c:v>0.81076388888897566</c:v>
                </c:pt>
                <c:pt idx="4671">
                  <c:v>0.8109375000000868</c:v>
                </c:pt>
                <c:pt idx="4672">
                  <c:v>0.81111111111119794</c:v>
                </c:pt>
                <c:pt idx="4673">
                  <c:v>0.81128472222230907</c:v>
                </c:pt>
                <c:pt idx="4674">
                  <c:v>0.8114583333334211</c:v>
                </c:pt>
                <c:pt idx="4675">
                  <c:v>0.81163194444453235</c:v>
                </c:pt>
                <c:pt idx="4676">
                  <c:v>0.8118055555556426</c:v>
                </c:pt>
                <c:pt idx="4677">
                  <c:v>0.81197916666675363</c:v>
                </c:pt>
                <c:pt idx="4678">
                  <c:v>0.81215277777786377</c:v>
                </c:pt>
                <c:pt idx="4679">
                  <c:v>0.81232638888897557</c:v>
                </c:pt>
                <c:pt idx="4680">
                  <c:v>0.81250000000008704</c:v>
                </c:pt>
                <c:pt idx="4681">
                  <c:v>0.81267361111119962</c:v>
                </c:pt>
                <c:pt idx="4682">
                  <c:v>0.81284722222230965</c:v>
                </c:pt>
                <c:pt idx="4683">
                  <c:v>0.81302083333342245</c:v>
                </c:pt>
                <c:pt idx="4684">
                  <c:v>0.81319444444453282</c:v>
                </c:pt>
                <c:pt idx="4685">
                  <c:v>0.81336805555564251</c:v>
                </c:pt>
                <c:pt idx="4686">
                  <c:v>0.81354166666675465</c:v>
                </c:pt>
                <c:pt idx="4687">
                  <c:v>0.81371527777786501</c:v>
                </c:pt>
                <c:pt idx="4688">
                  <c:v>0.81388888888897615</c:v>
                </c:pt>
                <c:pt idx="4689">
                  <c:v>0.81406250000008729</c:v>
                </c:pt>
                <c:pt idx="4690">
                  <c:v>0.81423611111119842</c:v>
                </c:pt>
                <c:pt idx="4691">
                  <c:v>0.81440972222230967</c:v>
                </c:pt>
                <c:pt idx="4692">
                  <c:v>0.8145833333334207</c:v>
                </c:pt>
                <c:pt idx="4693">
                  <c:v>0.81475694444453184</c:v>
                </c:pt>
                <c:pt idx="4694">
                  <c:v>0.81493055555564298</c:v>
                </c:pt>
                <c:pt idx="4695">
                  <c:v>0.81510416666675412</c:v>
                </c:pt>
                <c:pt idx="4696">
                  <c:v>0.81527777777786459</c:v>
                </c:pt>
                <c:pt idx="4697">
                  <c:v>0.81545138888897639</c:v>
                </c:pt>
                <c:pt idx="4698">
                  <c:v>0.81562500000008908</c:v>
                </c:pt>
                <c:pt idx="4699">
                  <c:v>0.81579861111120033</c:v>
                </c:pt>
                <c:pt idx="4700">
                  <c:v>0.81597222222230981</c:v>
                </c:pt>
                <c:pt idx="4701">
                  <c:v>0.81614583333342305</c:v>
                </c:pt>
                <c:pt idx="4702">
                  <c:v>0.81631944444453264</c:v>
                </c:pt>
                <c:pt idx="4703">
                  <c:v>0.81649305555564322</c:v>
                </c:pt>
                <c:pt idx="4704">
                  <c:v>0.81666666666675469</c:v>
                </c:pt>
                <c:pt idx="4705">
                  <c:v>0.81684027777786561</c:v>
                </c:pt>
                <c:pt idx="4706">
                  <c:v>0.81701388888897652</c:v>
                </c:pt>
                <c:pt idx="4707">
                  <c:v>0.81718750000008777</c:v>
                </c:pt>
                <c:pt idx="4708">
                  <c:v>0.81736111111119891</c:v>
                </c:pt>
                <c:pt idx="4709">
                  <c:v>0.8175347222223095</c:v>
                </c:pt>
                <c:pt idx="4710">
                  <c:v>0.81770833333342274</c:v>
                </c:pt>
                <c:pt idx="4711">
                  <c:v>0.81788194444453322</c:v>
                </c:pt>
                <c:pt idx="4712">
                  <c:v>0.81805555555564369</c:v>
                </c:pt>
                <c:pt idx="4713">
                  <c:v>0.8182291666667546</c:v>
                </c:pt>
                <c:pt idx="4714">
                  <c:v>0.81840277777786463</c:v>
                </c:pt>
                <c:pt idx="4715">
                  <c:v>0.81857638888897599</c:v>
                </c:pt>
                <c:pt idx="4716">
                  <c:v>0.81875000000008902</c:v>
                </c:pt>
                <c:pt idx="4717">
                  <c:v>0.81892361111120004</c:v>
                </c:pt>
                <c:pt idx="4718">
                  <c:v>0.81909722222231063</c:v>
                </c:pt>
                <c:pt idx="4719">
                  <c:v>0.81927083333342321</c:v>
                </c:pt>
                <c:pt idx="4720">
                  <c:v>0.81944444444453368</c:v>
                </c:pt>
                <c:pt idx="4721">
                  <c:v>0.81961805555564371</c:v>
                </c:pt>
                <c:pt idx="4722">
                  <c:v>0.81979166666675618</c:v>
                </c:pt>
                <c:pt idx="4723">
                  <c:v>0.81996527777786599</c:v>
                </c:pt>
                <c:pt idx="4724">
                  <c:v>0.82013888888897712</c:v>
                </c:pt>
                <c:pt idx="4725">
                  <c:v>0.82031250000008826</c:v>
                </c:pt>
                <c:pt idx="4726">
                  <c:v>0.8204861111111994</c:v>
                </c:pt>
                <c:pt idx="4727">
                  <c:v>0.82065972222231065</c:v>
                </c:pt>
                <c:pt idx="4728">
                  <c:v>0.82083333333342257</c:v>
                </c:pt>
                <c:pt idx="4729">
                  <c:v>0.82100694444453282</c:v>
                </c:pt>
                <c:pt idx="4730">
                  <c:v>0.82118055555564351</c:v>
                </c:pt>
                <c:pt idx="4731">
                  <c:v>0.82135416666675509</c:v>
                </c:pt>
                <c:pt idx="4732">
                  <c:v>0.82152777777786556</c:v>
                </c:pt>
                <c:pt idx="4733">
                  <c:v>0.8217013888889777</c:v>
                </c:pt>
                <c:pt idx="4734">
                  <c:v>0.82187500000008984</c:v>
                </c:pt>
                <c:pt idx="4735">
                  <c:v>0.82204861111120064</c:v>
                </c:pt>
                <c:pt idx="4736">
                  <c:v>0.82222222222231078</c:v>
                </c:pt>
                <c:pt idx="4737">
                  <c:v>0.82239583333342392</c:v>
                </c:pt>
                <c:pt idx="4738">
                  <c:v>0.82256944444453362</c:v>
                </c:pt>
                <c:pt idx="4739">
                  <c:v>0.82274305555564464</c:v>
                </c:pt>
                <c:pt idx="4740">
                  <c:v>0.82291666666675534</c:v>
                </c:pt>
                <c:pt idx="4741">
                  <c:v>0.8230902777778667</c:v>
                </c:pt>
                <c:pt idx="4742">
                  <c:v>0.8232638888889775</c:v>
                </c:pt>
                <c:pt idx="4743">
                  <c:v>0.82343750000008853</c:v>
                </c:pt>
                <c:pt idx="4744">
                  <c:v>0.8236111111112</c:v>
                </c:pt>
                <c:pt idx="4745">
                  <c:v>0.82378472222231103</c:v>
                </c:pt>
                <c:pt idx="4746">
                  <c:v>0.82395833333342339</c:v>
                </c:pt>
                <c:pt idx="4747">
                  <c:v>0.82413194444453364</c:v>
                </c:pt>
                <c:pt idx="4748">
                  <c:v>0.82430555555564444</c:v>
                </c:pt>
                <c:pt idx="4749">
                  <c:v>0.82447916666675569</c:v>
                </c:pt>
                <c:pt idx="4750">
                  <c:v>0.8246527777778665</c:v>
                </c:pt>
                <c:pt idx="4751">
                  <c:v>0.82482638888897786</c:v>
                </c:pt>
                <c:pt idx="4752">
                  <c:v>0.82500000000008988</c:v>
                </c:pt>
                <c:pt idx="4753">
                  <c:v>0.82517361111120013</c:v>
                </c:pt>
                <c:pt idx="4754">
                  <c:v>0.82534722222231161</c:v>
                </c:pt>
                <c:pt idx="4755">
                  <c:v>0.82552083333342374</c:v>
                </c:pt>
                <c:pt idx="4756">
                  <c:v>0.82569444444453532</c:v>
                </c:pt>
                <c:pt idx="4757">
                  <c:v>0.82586805555564469</c:v>
                </c:pt>
                <c:pt idx="4758">
                  <c:v>0.82604166666675694</c:v>
                </c:pt>
                <c:pt idx="4759">
                  <c:v>0.82621527777786696</c:v>
                </c:pt>
                <c:pt idx="4760">
                  <c:v>0.8263888888889781</c:v>
                </c:pt>
                <c:pt idx="4761">
                  <c:v>0.82656250000008857</c:v>
                </c:pt>
                <c:pt idx="4762">
                  <c:v>0.82673611111120038</c:v>
                </c:pt>
                <c:pt idx="4763">
                  <c:v>0.82690972222231163</c:v>
                </c:pt>
                <c:pt idx="4764">
                  <c:v>0.82708333333342265</c:v>
                </c:pt>
                <c:pt idx="4765">
                  <c:v>0.82725694444453379</c:v>
                </c:pt>
                <c:pt idx="4766">
                  <c:v>0.82743055555564449</c:v>
                </c:pt>
                <c:pt idx="4767">
                  <c:v>0.82760416666675662</c:v>
                </c:pt>
                <c:pt idx="4768">
                  <c:v>0.82777777777786721</c:v>
                </c:pt>
                <c:pt idx="4769">
                  <c:v>0.82795138888897835</c:v>
                </c:pt>
                <c:pt idx="4770">
                  <c:v>0.82812500000009071</c:v>
                </c:pt>
                <c:pt idx="4771">
                  <c:v>0.82829861111120062</c:v>
                </c:pt>
                <c:pt idx="4772">
                  <c:v>0.82847222222231176</c:v>
                </c:pt>
                <c:pt idx="4773">
                  <c:v>0.82864583333342567</c:v>
                </c:pt>
                <c:pt idx="4774">
                  <c:v>0.82881944444453515</c:v>
                </c:pt>
                <c:pt idx="4775">
                  <c:v>0.82899305555564562</c:v>
                </c:pt>
                <c:pt idx="4776">
                  <c:v>0.82916666666675631</c:v>
                </c:pt>
                <c:pt idx="4777">
                  <c:v>0.82934027777786745</c:v>
                </c:pt>
                <c:pt idx="4778">
                  <c:v>0.82951388888897859</c:v>
                </c:pt>
                <c:pt idx="4779">
                  <c:v>0.82968750000008973</c:v>
                </c:pt>
                <c:pt idx="4780">
                  <c:v>0.82986111111120087</c:v>
                </c:pt>
                <c:pt idx="4781">
                  <c:v>0.830034722222312</c:v>
                </c:pt>
                <c:pt idx="4782">
                  <c:v>0.83020833333342425</c:v>
                </c:pt>
                <c:pt idx="4783">
                  <c:v>0.83038194444453461</c:v>
                </c:pt>
                <c:pt idx="4784">
                  <c:v>0.83055555555564542</c:v>
                </c:pt>
                <c:pt idx="4785">
                  <c:v>0.83072916666675756</c:v>
                </c:pt>
                <c:pt idx="4786">
                  <c:v>0.83090277777786758</c:v>
                </c:pt>
                <c:pt idx="4787">
                  <c:v>0.8310763888889785</c:v>
                </c:pt>
                <c:pt idx="4788">
                  <c:v>0.83125000000009064</c:v>
                </c:pt>
                <c:pt idx="4789">
                  <c:v>0.83142361111120111</c:v>
                </c:pt>
                <c:pt idx="4790">
                  <c:v>0.83159722222231225</c:v>
                </c:pt>
                <c:pt idx="4791">
                  <c:v>0.83177083333342561</c:v>
                </c:pt>
                <c:pt idx="4792">
                  <c:v>0.83194444444453608</c:v>
                </c:pt>
                <c:pt idx="4793">
                  <c:v>0.83211805555564566</c:v>
                </c:pt>
                <c:pt idx="4794">
                  <c:v>0.83229166666675791</c:v>
                </c:pt>
                <c:pt idx="4795">
                  <c:v>0.8324652777778675</c:v>
                </c:pt>
                <c:pt idx="4796">
                  <c:v>0.83263888888897963</c:v>
                </c:pt>
                <c:pt idx="4797">
                  <c:v>0.83281250000009022</c:v>
                </c:pt>
                <c:pt idx="4798">
                  <c:v>0.83298611111120058</c:v>
                </c:pt>
                <c:pt idx="4799">
                  <c:v>0.8331597222223126</c:v>
                </c:pt>
                <c:pt idx="4800">
                  <c:v>0.83333333333342363</c:v>
                </c:pt>
                <c:pt idx="4801">
                  <c:v>0.83350694444453477</c:v>
                </c:pt>
                <c:pt idx="4802">
                  <c:v>0.83368055555564591</c:v>
                </c:pt>
                <c:pt idx="4803">
                  <c:v>0.83385416666675705</c:v>
                </c:pt>
                <c:pt idx="4804">
                  <c:v>0.83402777777786818</c:v>
                </c:pt>
                <c:pt idx="4805">
                  <c:v>0.83420138888897932</c:v>
                </c:pt>
                <c:pt idx="4806">
                  <c:v>0.83437500000009146</c:v>
                </c:pt>
                <c:pt idx="4807">
                  <c:v>0.8345486111112016</c:v>
                </c:pt>
                <c:pt idx="4808">
                  <c:v>0.83472222222231274</c:v>
                </c:pt>
                <c:pt idx="4809">
                  <c:v>0.83489583333342654</c:v>
                </c:pt>
                <c:pt idx="4810">
                  <c:v>0.83506944444453601</c:v>
                </c:pt>
                <c:pt idx="4811">
                  <c:v>0.83524305555564615</c:v>
                </c:pt>
                <c:pt idx="4812">
                  <c:v>0.83541666666675729</c:v>
                </c:pt>
                <c:pt idx="4813">
                  <c:v>0.83559027777786843</c:v>
                </c:pt>
                <c:pt idx="4814">
                  <c:v>0.83576388888897968</c:v>
                </c:pt>
                <c:pt idx="4815">
                  <c:v>0.83593750000009071</c:v>
                </c:pt>
                <c:pt idx="4816">
                  <c:v>0.83611111111120151</c:v>
                </c:pt>
                <c:pt idx="4817">
                  <c:v>0.83628472222231298</c:v>
                </c:pt>
                <c:pt idx="4818">
                  <c:v>0.83645833333342512</c:v>
                </c:pt>
                <c:pt idx="4819">
                  <c:v>0.83663194444453648</c:v>
                </c:pt>
                <c:pt idx="4820">
                  <c:v>0.83680555555564662</c:v>
                </c:pt>
                <c:pt idx="4821">
                  <c:v>0.83697916666675765</c:v>
                </c:pt>
                <c:pt idx="4822">
                  <c:v>0.83715277777786856</c:v>
                </c:pt>
                <c:pt idx="4823">
                  <c:v>0.83732638888897959</c:v>
                </c:pt>
                <c:pt idx="4824">
                  <c:v>0.83750000000009095</c:v>
                </c:pt>
                <c:pt idx="4825">
                  <c:v>0.83767361111120264</c:v>
                </c:pt>
                <c:pt idx="4826">
                  <c:v>0.83784722222231423</c:v>
                </c:pt>
                <c:pt idx="4827">
                  <c:v>0.83802083333342636</c:v>
                </c:pt>
                <c:pt idx="4828">
                  <c:v>0.83819444444453683</c:v>
                </c:pt>
                <c:pt idx="4829">
                  <c:v>0.83836805555564653</c:v>
                </c:pt>
                <c:pt idx="4830">
                  <c:v>0.83854166666675878</c:v>
                </c:pt>
                <c:pt idx="4831">
                  <c:v>0.83871527777786892</c:v>
                </c:pt>
                <c:pt idx="4832">
                  <c:v>0.83888888888898061</c:v>
                </c:pt>
                <c:pt idx="4833">
                  <c:v>0.83906250000009119</c:v>
                </c:pt>
                <c:pt idx="4834">
                  <c:v>0.83923611111120144</c:v>
                </c:pt>
                <c:pt idx="4835">
                  <c:v>0.83940972222231369</c:v>
                </c:pt>
                <c:pt idx="4836">
                  <c:v>0.83958333333342461</c:v>
                </c:pt>
                <c:pt idx="4837">
                  <c:v>0.83975694444453575</c:v>
                </c:pt>
                <c:pt idx="4838">
                  <c:v>0.83993055555564688</c:v>
                </c:pt>
                <c:pt idx="4839">
                  <c:v>0.84010416666675802</c:v>
                </c:pt>
                <c:pt idx="4840">
                  <c:v>0.84027777777786916</c:v>
                </c:pt>
                <c:pt idx="4841">
                  <c:v>0.8404513888889803</c:v>
                </c:pt>
                <c:pt idx="4842">
                  <c:v>0.84062500000009321</c:v>
                </c:pt>
                <c:pt idx="4843">
                  <c:v>0.84079861111120369</c:v>
                </c:pt>
                <c:pt idx="4844">
                  <c:v>0.84097222222231371</c:v>
                </c:pt>
                <c:pt idx="4845">
                  <c:v>0.84114583333342707</c:v>
                </c:pt>
                <c:pt idx="4846">
                  <c:v>0.84131944444453688</c:v>
                </c:pt>
                <c:pt idx="4847">
                  <c:v>0.84149305555564713</c:v>
                </c:pt>
                <c:pt idx="4848">
                  <c:v>0.8416666666667586</c:v>
                </c:pt>
                <c:pt idx="4849">
                  <c:v>0.84184027777786963</c:v>
                </c:pt>
                <c:pt idx="4850">
                  <c:v>0.84201388888898054</c:v>
                </c:pt>
                <c:pt idx="4851">
                  <c:v>0.84218750000009168</c:v>
                </c:pt>
                <c:pt idx="4852">
                  <c:v>0.84236111111120249</c:v>
                </c:pt>
                <c:pt idx="4853">
                  <c:v>0.84253472222231396</c:v>
                </c:pt>
                <c:pt idx="4854">
                  <c:v>0.84270833333342676</c:v>
                </c:pt>
                <c:pt idx="4855">
                  <c:v>0.84288194444453723</c:v>
                </c:pt>
                <c:pt idx="4856">
                  <c:v>0.8430555555556476</c:v>
                </c:pt>
                <c:pt idx="4857">
                  <c:v>0.84322916666675862</c:v>
                </c:pt>
                <c:pt idx="4858">
                  <c:v>0.84340277777786865</c:v>
                </c:pt>
                <c:pt idx="4859">
                  <c:v>0.84357638888898057</c:v>
                </c:pt>
                <c:pt idx="4860">
                  <c:v>0.84375000000009304</c:v>
                </c:pt>
                <c:pt idx="4861">
                  <c:v>0.84392361111120362</c:v>
                </c:pt>
                <c:pt idx="4862">
                  <c:v>0.84409722222231465</c:v>
                </c:pt>
                <c:pt idx="4863">
                  <c:v>0.84427083333342734</c:v>
                </c:pt>
                <c:pt idx="4864">
                  <c:v>0.8444444444445377</c:v>
                </c:pt>
                <c:pt idx="4865">
                  <c:v>0.84461805555564762</c:v>
                </c:pt>
                <c:pt idx="4866">
                  <c:v>0.84479166666676042</c:v>
                </c:pt>
                <c:pt idx="4867">
                  <c:v>0.84496527777786989</c:v>
                </c:pt>
                <c:pt idx="4868">
                  <c:v>0.84513888888898103</c:v>
                </c:pt>
                <c:pt idx="4869">
                  <c:v>0.84531250000009217</c:v>
                </c:pt>
                <c:pt idx="4870">
                  <c:v>0.84548611111120231</c:v>
                </c:pt>
                <c:pt idx="4871">
                  <c:v>0.84565972222231545</c:v>
                </c:pt>
                <c:pt idx="4872">
                  <c:v>0.84583333333342681</c:v>
                </c:pt>
                <c:pt idx="4873">
                  <c:v>0.84600694444453672</c:v>
                </c:pt>
                <c:pt idx="4874">
                  <c:v>0.84618055555564786</c:v>
                </c:pt>
                <c:pt idx="4875">
                  <c:v>0.846354166666759</c:v>
                </c:pt>
                <c:pt idx="4876">
                  <c:v>0.84652777777787014</c:v>
                </c:pt>
                <c:pt idx="4877">
                  <c:v>0.84670138888898161</c:v>
                </c:pt>
                <c:pt idx="4878">
                  <c:v>0.84687500000009386</c:v>
                </c:pt>
                <c:pt idx="4879">
                  <c:v>0.84704861111120444</c:v>
                </c:pt>
                <c:pt idx="4880">
                  <c:v>0.84722222222231469</c:v>
                </c:pt>
                <c:pt idx="4881">
                  <c:v>0.84739583333342783</c:v>
                </c:pt>
                <c:pt idx="4882">
                  <c:v>0.84756944444453763</c:v>
                </c:pt>
                <c:pt idx="4883">
                  <c:v>0.84774305555564899</c:v>
                </c:pt>
                <c:pt idx="4884">
                  <c:v>0.84791666666675924</c:v>
                </c:pt>
                <c:pt idx="4885">
                  <c:v>0.8480902777778716</c:v>
                </c:pt>
                <c:pt idx="4886">
                  <c:v>0.84826388888898152</c:v>
                </c:pt>
                <c:pt idx="4887">
                  <c:v>0.84843750000009266</c:v>
                </c:pt>
                <c:pt idx="4888">
                  <c:v>0.8486111111112038</c:v>
                </c:pt>
                <c:pt idx="4889">
                  <c:v>0.84878472222231494</c:v>
                </c:pt>
                <c:pt idx="4890">
                  <c:v>0.84895833333342763</c:v>
                </c:pt>
                <c:pt idx="4891">
                  <c:v>0.8491319444445381</c:v>
                </c:pt>
                <c:pt idx="4892">
                  <c:v>0.84930555555564835</c:v>
                </c:pt>
                <c:pt idx="4893">
                  <c:v>0.8494791666667596</c:v>
                </c:pt>
                <c:pt idx="4894">
                  <c:v>0.84965277777787063</c:v>
                </c:pt>
                <c:pt idx="4895">
                  <c:v>0.84982638888898177</c:v>
                </c:pt>
                <c:pt idx="4896">
                  <c:v>0.8500000000000939</c:v>
                </c:pt>
                <c:pt idx="4897">
                  <c:v>0.85017361111120404</c:v>
                </c:pt>
                <c:pt idx="4898">
                  <c:v>0.85034722222231562</c:v>
                </c:pt>
                <c:pt idx="4899">
                  <c:v>0.85052083333342798</c:v>
                </c:pt>
                <c:pt idx="4900">
                  <c:v>0.85069444444453945</c:v>
                </c:pt>
                <c:pt idx="4901">
                  <c:v>0.85086805555564871</c:v>
                </c:pt>
                <c:pt idx="4902">
                  <c:v>0.85104166666676095</c:v>
                </c:pt>
                <c:pt idx="4903">
                  <c:v>0.85121527777787165</c:v>
                </c:pt>
                <c:pt idx="4904">
                  <c:v>0.85138888888898201</c:v>
                </c:pt>
                <c:pt idx="4905">
                  <c:v>0.85156250000009259</c:v>
                </c:pt>
                <c:pt idx="4906">
                  <c:v>0.85173611111120429</c:v>
                </c:pt>
                <c:pt idx="4907">
                  <c:v>0.85190972222231565</c:v>
                </c:pt>
                <c:pt idx="4908">
                  <c:v>0.85208333333342756</c:v>
                </c:pt>
                <c:pt idx="4909">
                  <c:v>0.8522569444445377</c:v>
                </c:pt>
                <c:pt idx="4910">
                  <c:v>0.85243055555564851</c:v>
                </c:pt>
                <c:pt idx="4911">
                  <c:v>0.85260416666676064</c:v>
                </c:pt>
                <c:pt idx="4912">
                  <c:v>0.85277777777787211</c:v>
                </c:pt>
                <c:pt idx="4913">
                  <c:v>0.85295138888898225</c:v>
                </c:pt>
                <c:pt idx="4914">
                  <c:v>0.85312500000009472</c:v>
                </c:pt>
                <c:pt idx="4915">
                  <c:v>0.85329861111120464</c:v>
                </c:pt>
                <c:pt idx="4916">
                  <c:v>0.85347222222231567</c:v>
                </c:pt>
                <c:pt idx="4917">
                  <c:v>0.8536458333334298</c:v>
                </c:pt>
                <c:pt idx="4918">
                  <c:v>0.85381944444453928</c:v>
                </c:pt>
                <c:pt idx="4919">
                  <c:v>0.85399305555564964</c:v>
                </c:pt>
                <c:pt idx="4920">
                  <c:v>0.85416666666676022</c:v>
                </c:pt>
                <c:pt idx="4921">
                  <c:v>0.85434027777787258</c:v>
                </c:pt>
                <c:pt idx="4922">
                  <c:v>0.8545138888889825</c:v>
                </c:pt>
                <c:pt idx="4923">
                  <c:v>0.85468750000009364</c:v>
                </c:pt>
                <c:pt idx="4924">
                  <c:v>0.85486111111120477</c:v>
                </c:pt>
                <c:pt idx="4925">
                  <c:v>0.85503472222231591</c:v>
                </c:pt>
                <c:pt idx="4926">
                  <c:v>0.85520833333342816</c:v>
                </c:pt>
                <c:pt idx="4927">
                  <c:v>0.85538194444453863</c:v>
                </c:pt>
                <c:pt idx="4928">
                  <c:v>0.85555555555564933</c:v>
                </c:pt>
                <c:pt idx="4929">
                  <c:v>0.85572916666676146</c:v>
                </c:pt>
                <c:pt idx="4930">
                  <c:v>0.8559027777778716</c:v>
                </c:pt>
                <c:pt idx="4931">
                  <c:v>0.85607638888898252</c:v>
                </c:pt>
                <c:pt idx="4932">
                  <c:v>0.85625000000009477</c:v>
                </c:pt>
                <c:pt idx="4933">
                  <c:v>0.85642361111120502</c:v>
                </c:pt>
                <c:pt idx="4934">
                  <c:v>0.8565972222223166</c:v>
                </c:pt>
                <c:pt idx="4935">
                  <c:v>0.85677083333342963</c:v>
                </c:pt>
                <c:pt idx="4936">
                  <c:v>0.85694444444454021</c:v>
                </c:pt>
                <c:pt idx="4937">
                  <c:v>0.85711805555564968</c:v>
                </c:pt>
                <c:pt idx="4938">
                  <c:v>0.85729166666676182</c:v>
                </c:pt>
                <c:pt idx="4939">
                  <c:v>0.85746527777787185</c:v>
                </c:pt>
                <c:pt idx="4940">
                  <c:v>0.85763888888898365</c:v>
                </c:pt>
                <c:pt idx="4941">
                  <c:v>0.85781250000009412</c:v>
                </c:pt>
                <c:pt idx="4942">
                  <c:v>0.85798611111120526</c:v>
                </c:pt>
                <c:pt idx="4943">
                  <c:v>0.85815972222231662</c:v>
                </c:pt>
                <c:pt idx="4944">
                  <c:v>0.85833333333342765</c:v>
                </c:pt>
                <c:pt idx="4945">
                  <c:v>0.85850694444453868</c:v>
                </c:pt>
                <c:pt idx="4946">
                  <c:v>0.85868055555564982</c:v>
                </c:pt>
                <c:pt idx="4947">
                  <c:v>0.85885416666676095</c:v>
                </c:pt>
                <c:pt idx="4948">
                  <c:v>0.85902777777787265</c:v>
                </c:pt>
                <c:pt idx="4949">
                  <c:v>0.85920138888898323</c:v>
                </c:pt>
                <c:pt idx="4950">
                  <c:v>0.8593750000000957</c:v>
                </c:pt>
                <c:pt idx="4951">
                  <c:v>0.85954861111120562</c:v>
                </c:pt>
                <c:pt idx="4952">
                  <c:v>0.85972222222231665</c:v>
                </c:pt>
                <c:pt idx="4953">
                  <c:v>0.85989583333343045</c:v>
                </c:pt>
                <c:pt idx="4954">
                  <c:v>0.86006944444454003</c:v>
                </c:pt>
                <c:pt idx="4955">
                  <c:v>0.86024305555565062</c:v>
                </c:pt>
                <c:pt idx="4956">
                  <c:v>0.8604166666667612</c:v>
                </c:pt>
                <c:pt idx="4957">
                  <c:v>0.86059027777787334</c:v>
                </c:pt>
                <c:pt idx="4958">
                  <c:v>0.8607638888889837</c:v>
                </c:pt>
                <c:pt idx="4959">
                  <c:v>0.86093750000009461</c:v>
                </c:pt>
                <c:pt idx="4960">
                  <c:v>0.86111111111120553</c:v>
                </c:pt>
                <c:pt idx="4961">
                  <c:v>0.86128472222231689</c:v>
                </c:pt>
                <c:pt idx="4962">
                  <c:v>0.86145833333342914</c:v>
                </c:pt>
                <c:pt idx="4963">
                  <c:v>0.86163194444454039</c:v>
                </c:pt>
                <c:pt idx="4964">
                  <c:v>0.86180555555565064</c:v>
                </c:pt>
                <c:pt idx="4965">
                  <c:v>0.86197916666676233</c:v>
                </c:pt>
                <c:pt idx="4966">
                  <c:v>0.86215277777787269</c:v>
                </c:pt>
                <c:pt idx="4967">
                  <c:v>0.8623263888889835</c:v>
                </c:pt>
                <c:pt idx="4968">
                  <c:v>0.86250000000009563</c:v>
                </c:pt>
                <c:pt idx="4969">
                  <c:v>0.86267361111120688</c:v>
                </c:pt>
                <c:pt idx="4970">
                  <c:v>0.86284722222231824</c:v>
                </c:pt>
                <c:pt idx="4971">
                  <c:v>0.86302083333343027</c:v>
                </c:pt>
                <c:pt idx="4972">
                  <c:v>0.86319444444454074</c:v>
                </c:pt>
                <c:pt idx="4973">
                  <c:v>0.86336805555565055</c:v>
                </c:pt>
                <c:pt idx="4974">
                  <c:v>0.86354166666676269</c:v>
                </c:pt>
                <c:pt idx="4975">
                  <c:v>0.86371527777787394</c:v>
                </c:pt>
                <c:pt idx="4976">
                  <c:v>0.86388888888898463</c:v>
                </c:pt>
                <c:pt idx="4977">
                  <c:v>0.8640625000000951</c:v>
                </c:pt>
                <c:pt idx="4978">
                  <c:v>0.86423611111120557</c:v>
                </c:pt>
                <c:pt idx="4979">
                  <c:v>0.8644097222223176</c:v>
                </c:pt>
                <c:pt idx="4980">
                  <c:v>0.86458333333342863</c:v>
                </c:pt>
                <c:pt idx="4981">
                  <c:v>0.86475694444453965</c:v>
                </c:pt>
                <c:pt idx="4982">
                  <c:v>0.86493055555565079</c:v>
                </c:pt>
                <c:pt idx="4983">
                  <c:v>0.86510416666676193</c:v>
                </c:pt>
                <c:pt idx="4984">
                  <c:v>0.86527777777787362</c:v>
                </c:pt>
                <c:pt idx="4985">
                  <c:v>0.86545138888898421</c:v>
                </c:pt>
                <c:pt idx="4986">
                  <c:v>0.86562500000009734</c:v>
                </c:pt>
                <c:pt idx="4987">
                  <c:v>0.86579861111120771</c:v>
                </c:pt>
                <c:pt idx="4988">
                  <c:v>0.86597222222231762</c:v>
                </c:pt>
                <c:pt idx="4989">
                  <c:v>0.86614583333343143</c:v>
                </c:pt>
                <c:pt idx="4990">
                  <c:v>0.8663194444445409</c:v>
                </c:pt>
                <c:pt idx="4991">
                  <c:v>0.86649305555565104</c:v>
                </c:pt>
                <c:pt idx="4992">
                  <c:v>0.86666666666676262</c:v>
                </c:pt>
                <c:pt idx="4993">
                  <c:v>0.86684027777787498</c:v>
                </c:pt>
                <c:pt idx="4994">
                  <c:v>0.86701388888898445</c:v>
                </c:pt>
                <c:pt idx="4995">
                  <c:v>0.8671875000000957</c:v>
                </c:pt>
                <c:pt idx="4996">
                  <c:v>0.86736111111120651</c:v>
                </c:pt>
                <c:pt idx="4997">
                  <c:v>0.86753472222231787</c:v>
                </c:pt>
                <c:pt idx="4998">
                  <c:v>0.86770833333343089</c:v>
                </c:pt>
                <c:pt idx="4999">
                  <c:v>0.86788194444454125</c:v>
                </c:pt>
                <c:pt idx="5000">
                  <c:v>0.86805555555565161</c:v>
                </c:pt>
                <c:pt idx="5001">
                  <c:v>0.86822916666676264</c:v>
                </c:pt>
                <c:pt idx="5002">
                  <c:v>0.86840277777787367</c:v>
                </c:pt>
                <c:pt idx="5003">
                  <c:v>0.86857638888898459</c:v>
                </c:pt>
                <c:pt idx="5004">
                  <c:v>0.86875000000009706</c:v>
                </c:pt>
                <c:pt idx="5005">
                  <c:v>0.86892361111120764</c:v>
                </c:pt>
                <c:pt idx="5006">
                  <c:v>0.86909722222231911</c:v>
                </c:pt>
                <c:pt idx="5007">
                  <c:v>0.86927083333343125</c:v>
                </c:pt>
                <c:pt idx="5008">
                  <c:v>0.86944444444454161</c:v>
                </c:pt>
                <c:pt idx="5009">
                  <c:v>0.86961805555565164</c:v>
                </c:pt>
                <c:pt idx="5010">
                  <c:v>0.86979166666676444</c:v>
                </c:pt>
                <c:pt idx="5011">
                  <c:v>0.86996527777787491</c:v>
                </c:pt>
                <c:pt idx="5012">
                  <c:v>0.87013888888898494</c:v>
                </c:pt>
                <c:pt idx="5013">
                  <c:v>0.87031250000009608</c:v>
                </c:pt>
                <c:pt idx="5014">
                  <c:v>0.87048611111120633</c:v>
                </c:pt>
                <c:pt idx="5015">
                  <c:v>0.87065972222231947</c:v>
                </c:pt>
                <c:pt idx="5016">
                  <c:v>0.87083333333343071</c:v>
                </c:pt>
                <c:pt idx="5017">
                  <c:v>0.87100694444454063</c:v>
                </c:pt>
                <c:pt idx="5018">
                  <c:v>0.87118055555565177</c:v>
                </c:pt>
                <c:pt idx="5019">
                  <c:v>0.87135416666676291</c:v>
                </c:pt>
                <c:pt idx="5020">
                  <c:v>0.87152777777787405</c:v>
                </c:pt>
                <c:pt idx="5021">
                  <c:v>0.87170138888898563</c:v>
                </c:pt>
                <c:pt idx="5022">
                  <c:v>0.8718750000000981</c:v>
                </c:pt>
                <c:pt idx="5023">
                  <c:v>0.87204861111120846</c:v>
                </c:pt>
                <c:pt idx="5024">
                  <c:v>0.8722222222223186</c:v>
                </c:pt>
                <c:pt idx="5025">
                  <c:v>0.87239583333343196</c:v>
                </c:pt>
                <c:pt idx="5026">
                  <c:v>0.87256944444454165</c:v>
                </c:pt>
                <c:pt idx="5027">
                  <c:v>0.87274305555565301</c:v>
                </c:pt>
                <c:pt idx="5028">
                  <c:v>0.87291666666676315</c:v>
                </c:pt>
                <c:pt idx="5029">
                  <c:v>0.87309027777787573</c:v>
                </c:pt>
                <c:pt idx="5030">
                  <c:v>0.87326388888898543</c:v>
                </c:pt>
                <c:pt idx="5031">
                  <c:v>0.87343750000009668</c:v>
                </c:pt>
                <c:pt idx="5032">
                  <c:v>0.87361111111120771</c:v>
                </c:pt>
                <c:pt idx="5033">
                  <c:v>0.87378472222231884</c:v>
                </c:pt>
                <c:pt idx="5034">
                  <c:v>0.87395833333343165</c:v>
                </c:pt>
                <c:pt idx="5035">
                  <c:v>0.87413194444454212</c:v>
                </c:pt>
                <c:pt idx="5036">
                  <c:v>0.8743055555556527</c:v>
                </c:pt>
                <c:pt idx="5037">
                  <c:v>0.87447916666676362</c:v>
                </c:pt>
                <c:pt idx="5038">
                  <c:v>0.87465277777787465</c:v>
                </c:pt>
                <c:pt idx="5039">
                  <c:v>0.87482638888898567</c:v>
                </c:pt>
                <c:pt idx="5040">
                  <c:v>0.87500000000009792</c:v>
                </c:pt>
                <c:pt idx="5041">
                  <c:v>0.87517361111120795</c:v>
                </c:pt>
                <c:pt idx="5042">
                  <c:v>0.87534722222231964</c:v>
                </c:pt>
                <c:pt idx="5043">
                  <c:v>0.87552083333343211</c:v>
                </c:pt>
                <c:pt idx="5044">
                  <c:v>0.87569444444454336</c:v>
                </c:pt>
                <c:pt idx="5045">
                  <c:v>0.87586805555565261</c:v>
                </c:pt>
                <c:pt idx="5046">
                  <c:v>0.87604166666676508</c:v>
                </c:pt>
                <c:pt idx="5047">
                  <c:v>0.87621527777787578</c:v>
                </c:pt>
                <c:pt idx="5048">
                  <c:v>0.87638888888898592</c:v>
                </c:pt>
                <c:pt idx="5049">
                  <c:v>0.87656250000009706</c:v>
                </c:pt>
                <c:pt idx="5050">
                  <c:v>0.87673611111120819</c:v>
                </c:pt>
                <c:pt idx="5051">
                  <c:v>0.87690972222232022</c:v>
                </c:pt>
                <c:pt idx="5052">
                  <c:v>0.87708333333343158</c:v>
                </c:pt>
                <c:pt idx="5053">
                  <c:v>0.87725694444454161</c:v>
                </c:pt>
                <c:pt idx="5054">
                  <c:v>0.87743055555565252</c:v>
                </c:pt>
                <c:pt idx="5055">
                  <c:v>0.87760416666676477</c:v>
                </c:pt>
                <c:pt idx="5056">
                  <c:v>0.87777777777787613</c:v>
                </c:pt>
                <c:pt idx="5057">
                  <c:v>0.87795138888898661</c:v>
                </c:pt>
                <c:pt idx="5058">
                  <c:v>0.87812500000009885</c:v>
                </c:pt>
                <c:pt idx="5059">
                  <c:v>0.87829861111120933</c:v>
                </c:pt>
                <c:pt idx="5060">
                  <c:v>0.87847222222231969</c:v>
                </c:pt>
                <c:pt idx="5061">
                  <c:v>0.87864583333343371</c:v>
                </c:pt>
                <c:pt idx="5062">
                  <c:v>0.87881944444454319</c:v>
                </c:pt>
                <c:pt idx="5063">
                  <c:v>0.87899305555565388</c:v>
                </c:pt>
                <c:pt idx="5064">
                  <c:v>0.87916666666676413</c:v>
                </c:pt>
                <c:pt idx="5065">
                  <c:v>0.8793402777778766</c:v>
                </c:pt>
                <c:pt idx="5066">
                  <c:v>0.87951388888898641</c:v>
                </c:pt>
                <c:pt idx="5067">
                  <c:v>0.87968750000009843</c:v>
                </c:pt>
                <c:pt idx="5068">
                  <c:v>0.87986111111120868</c:v>
                </c:pt>
                <c:pt idx="5069">
                  <c:v>0.8800347222223196</c:v>
                </c:pt>
                <c:pt idx="5070">
                  <c:v>0.88020833333343196</c:v>
                </c:pt>
                <c:pt idx="5071">
                  <c:v>0.88038194444454265</c:v>
                </c:pt>
                <c:pt idx="5072">
                  <c:v>0.88055555555565301</c:v>
                </c:pt>
                <c:pt idx="5073">
                  <c:v>0.88072916666676515</c:v>
                </c:pt>
                <c:pt idx="5074">
                  <c:v>0.88090277777787562</c:v>
                </c:pt>
                <c:pt idx="5075">
                  <c:v>0.88107638888898632</c:v>
                </c:pt>
                <c:pt idx="5076">
                  <c:v>0.88125000000009845</c:v>
                </c:pt>
                <c:pt idx="5077">
                  <c:v>0.8814236111112087</c:v>
                </c:pt>
                <c:pt idx="5078">
                  <c:v>0.88159722222232062</c:v>
                </c:pt>
                <c:pt idx="5079">
                  <c:v>0.88177083333343365</c:v>
                </c:pt>
                <c:pt idx="5080">
                  <c:v>0.88194444444454401</c:v>
                </c:pt>
                <c:pt idx="5081">
                  <c:v>0.8821180555556537</c:v>
                </c:pt>
                <c:pt idx="5082">
                  <c:v>0.88229166666676573</c:v>
                </c:pt>
                <c:pt idx="5083">
                  <c:v>0.88246527777787642</c:v>
                </c:pt>
                <c:pt idx="5084">
                  <c:v>0.88263888888898756</c:v>
                </c:pt>
                <c:pt idx="5085">
                  <c:v>0.88281250000009781</c:v>
                </c:pt>
                <c:pt idx="5086">
                  <c:v>0.88298611111120884</c:v>
                </c:pt>
                <c:pt idx="5087">
                  <c:v>0.88315972222232064</c:v>
                </c:pt>
                <c:pt idx="5088">
                  <c:v>0.88333333333343222</c:v>
                </c:pt>
                <c:pt idx="5089">
                  <c:v>0.8835069444445427</c:v>
                </c:pt>
                <c:pt idx="5090">
                  <c:v>0.88368055555565361</c:v>
                </c:pt>
                <c:pt idx="5091">
                  <c:v>0.88385416666676553</c:v>
                </c:pt>
                <c:pt idx="5092">
                  <c:v>0.88402777777787678</c:v>
                </c:pt>
                <c:pt idx="5093">
                  <c:v>0.88420138888898692</c:v>
                </c:pt>
                <c:pt idx="5094">
                  <c:v>0.88437500000009917</c:v>
                </c:pt>
                <c:pt idx="5095">
                  <c:v>0.88454861111120964</c:v>
                </c:pt>
                <c:pt idx="5096">
                  <c:v>0.88472222222232122</c:v>
                </c:pt>
                <c:pt idx="5097">
                  <c:v>0.88489583333343436</c:v>
                </c:pt>
                <c:pt idx="5098">
                  <c:v>0.88506944444454383</c:v>
                </c:pt>
                <c:pt idx="5099">
                  <c:v>0.88524305555565463</c:v>
                </c:pt>
                <c:pt idx="5100">
                  <c:v>0.88541666666676488</c:v>
                </c:pt>
                <c:pt idx="5101">
                  <c:v>0.88559027777787713</c:v>
                </c:pt>
                <c:pt idx="5102">
                  <c:v>0.8857638888889876</c:v>
                </c:pt>
                <c:pt idx="5103">
                  <c:v>0.88593750000009863</c:v>
                </c:pt>
                <c:pt idx="5104">
                  <c:v>0.88611111111120944</c:v>
                </c:pt>
                <c:pt idx="5105">
                  <c:v>0.88628472222232069</c:v>
                </c:pt>
                <c:pt idx="5106">
                  <c:v>0.88645833333343282</c:v>
                </c:pt>
                <c:pt idx="5107">
                  <c:v>0.8866319444445443</c:v>
                </c:pt>
                <c:pt idx="5108">
                  <c:v>0.88680555555565488</c:v>
                </c:pt>
                <c:pt idx="5109">
                  <c:v>0.88697916666676613</c:v>
                </c:pt>
                <c:pt idx="5110">
                  <c:v>0.8871527777778766</c:v>
                </c:pt>
                <c:pt idx="5111">
                  <c:v>0.88732638888898729</c:v>
                </c:pt>
                <c:pt idx="5112">
                  <c:v>0.88750000000009943</c:v>
                </c:pt>
                <c:pt idx="5113">
                  <c:v>0.88767361111121079</c:v>
                </c:pt>
                <c:pt idx="5114">
                  <c:v>0.88784722222232193</c:v>
                </c:pt>
                <c:pt idx="5115">
                  <c:v>0.88802083333343429</c:v>
                </c:pt>
                <c:pt idx="5116">
                  <c:v>0.88819444444454476</c:v>
                </c:pt>
                <c:pt idx="5117">
                  <c:v>0.88836805555565468</c:v>
                </c:pt>
                <c:pt idx="5118">
                  <c:v>0.88854166666676659</c:v>
                </c:pt>
                <c:pt idx="5119">
                  <c:v>0.88871527777787784</c:v>
                </c:pt>
                <c:pt idx="5120">
                  <c:v>0.88888888888898854</c:v>
                </c:pt>
                <c:pt idx="5121">
                  <c:v>0.88906250000009879</c:v>
                </c:pt>
                <c:pt idx="5122">
                  <c:v>0.88923611111120937</c:v>
                </c:pt>
                <c:pt idx="5123">
                  <c:v>0.88940972222232162</c:v>
                </c:pt>
                <c:pt idx="5124">
                  <c:v>0.88958333333343265</c:v>
                </c:pt>
                <c:pt idx="5125">
                  <c:v>0.88975694444454434</c:v>
                </c:pt>
                <c:pt idx="5126">
                  <c:v>0.8899305555556547</c:v>
                </c:pt>
                <c:pt idx="5127">
                  <c:v>0.89010416666676562</c:v>
                </c:pt>
                <c:pt idx="5128">
                  <c:v>0.89027777777787764</c:v>
                </c:pt>
                <c:pt idx="5129">
                  <c:v>0.89045138888898789</c:v>
                </c:pt>
                <c:pt idx="5130">
                  <c:v>0.89062500000010103</c:v>
                </c:pt>
                <c:pt idx="5131">
                  <c:v>0.89079861111121139</c:v>
                </c:pt>
                <c:pt idx="5132">
                  <c:v>0.89097222222232164</c:v>
                </c:pt>
                <c:pt idx="5133">
                  <c:v>0.89114583333343522</c:v>
                </c:pt>
                <c:pt idx="5134">
                  <c:v>0.8913194444445447</c:v>
                </c:pt>
                <c:pt idx="5135">
                  <c:v>0.89149305555565472</c:v>
                </c:pt>
                <c:pt idx="5136">
                  <c:v>0.89166666666676664</c:v>
                </c:pt>
                <c:pt idx="5137">
                  <c:v>0.89184027777787878</c:v>
                </c:pt>
                <c:pt idx="5138">
                  <c:v>0.89201388888898869</c:v>
                </c:pt>
                <c:pt idx="5139">
                  <c:v>0.89218750000009961</c:v>
                </c:pt>
                <c:pt idx="5140">
                  <c:v>0.8923611111112103</c:v>
                </c:pt>
                <c:pt idx="5141">
                  <c:v>0.89253472222232155</c:v>
                </c:pt>
                <c:pt idx="5142">
                  <c:v>0.89270833333343469</c:v>
                </c:pt>
                <c:pt idx="5143">
                  <c:v>0.89288194444454494</c:v>
                </c:pt>
                <c:pt idx="5144">
                  <c:v>0.89305555555565563</c:v>
                </c:pt>
                <c:pt idx="5145">
                  <c:v>0.89322916666676699</c:v>
                </c:pt>
                <c:pt idx="5146">
                  <c:v>0.89340277777787769</c:v>
                </c:pt>
                <c:pt idx="5147">
                  <c:v>0.89357638888898827</c:v>
                </c:pt>
                <c:pt idx="5148">
                  <c:v>0.89375000000010085</c:v>
                </c:pt>
                <c:pt idx="5149">
                  <c:v>0.89392361111121155</c:v>
                </c:pt>
                <c:pt idx="5150">
                  <c:v>0.89409722222232291</c:v>
                </c:pt>
                <c:pt idx="5151">
                  <c:v>0.89427083333343516</c:v>
                </c:pt>
                <c:pt idx="5152">
                  <c:v>0.89444444444454563</c:v>
                </c:pt>
                <c:pt idx="5153">
                  <c:v>0.8946180555556561</c:v>
                </c:pt>
                <c:pt idx="5154">
                  <c:v>0.89479166666676835</c:v>
                </c:pt>
                <c:pt idx="5155">
                  <c:v>0.8949652777778786</c:v>
                </c:pt>
                <c:pt idx="5156">
                  <c:v>0.89513888888898863</c:v>
                </c:pt>
                <c:pt idx="5157">
                  <c:v>0.89531250000009976</c:v>
                </c:pt>
                <c:pt idx="5158">
                  <c:v>0.89548611111121024</c:v>
                </c:pt>
                <c:pt idx="5159">
                  <c:v>0.89565972222232315</c:v>
                </c:pt>
                <c:pt idx="5160">
                  <c:v>0.89583333333343462</c:v>
                </c:pt>
                <c:pt idx="5161">
                  <c:v>0.89600694444454465</c:v>
                </c:pt>
                <c:pt idx="5162">
                  <c:v>0.89618055555565568</c:v>
                </c:pt>
                <c:pt idx="5163">
                  <c:v>0.89635416666676671</c:v>
                </c:pt>
                <c:pt idx="5164">
                  <c:v>0.89652777777787773</c:v>
                </c:pt>
                <c:pt idx="5165">
                  <c:v>0.89670138888898965</c:v>
                </c:pt>
                <c:pt idx="5166">
                  <c:v>0.8968750000001019</c:v>
                </c:pt>
                <c:pt idx="5167">
                  <c:v>0.89704861111121226</c:v>
                </c:pt>
                <c:pt idx="5168">
                  <c:v>0.89722222222232262</c:v>
                </c:pt>
                <c:pt idx="5169">
                  <c:v>0.89739583333343587</c:v>
                </c:pt>
                <c:pt idx="5170">
                  <c:v>0.89756944444454545</c:v>
                </c:pt>
                <c:pt idx="5171">
                  <c:v>0.89774305555565692</c:v>
                </c:pt>
                <c:pt idx="5172">
                  <c:v>0.89791666666676762</c:v>
                </c:pt>
                <c:pt idx="5173">
                  <c:v>0.89809027777787953</c:v>
                </c:pt>
                <c:pt idx="5174">
                  <c:v>0.89826388888898911</c:v>
                </c:pt>
                <c:pt idx="5175">
                  <c:v>0.8984375000001007</c:v>
                </c:pt>
                <c:pt idx="5176">
                  <c:v>0.89861111111121161</c:v>
                </c:pt>
                <c:pt idx="5177">
                  <c:v>0.89878472222232264</c:v>
                </c:pt>
                <c:pt idx="5178">
                  <c:v>0.89895833333343556</c:v>
                </c:pt>
                <c:pt idx="5179">
                  <c:v>0.89913194444454592</c:v>
                </c:pt>
                <c:pt idx="5180">
                  <c:v>0.89930555555565661</c:v>
                </c:pt>
                <c:pt idx="5181">
                  <c:v>0.89947916666676764</c:v>
                </c:pt>
                <c:pt idx="5182">
                  <c:v>0.89965277777787911</c:v>
                </c:pt>
                <c:pt idx="5183">
                  <c:v>0.89982638888898969</c:v>
                </c:pt>
                <c:pt idx="5184">
                  <c:v>0.90000000000010072</c:v>
                </c:pt>
                <c:pt idx="5185">
                  <c:v>0.90017361111121186</c:v>
                </c:pt>
                <c:pt idx="5186">
                  <c:v>0.900347222222323</c:v>
                </c:pt>
                <c:pt idx="5187">
                  <c:v>0.90052083333343524</c:v>
                </c:pt>
                <c:pt idx="5188">
                  <c:v>0.9006944444445466</c:v>
                </c:pt>
                <c:pt idx="5189">
                  <c:v>0.90086805555565641</c:v>
                </c:pt>
                <c:pt idx="5190">
                  <c:v>0.90104166666676844</c:v>
                </c:pt>
                <c:pt idx="5191">
                  <c:v>0.90121527777787869</c:v>
                </c:pt>
                <c:pt idx="5192">
                  <c:v>0.90138888888898949</c:v>
                </c:pt>
                <c:pt idx="5193">
                  <c:v>0.90156250000009985</c:v>
                </c:pt>
                <c:pt idx="5194">
                  <c:v>0.90173611111121121</c:v>
                </c:pt>
                <c:pt idx="5195">
                  <c:v>0.90190972222232324</c:v>
                </c:pt>
                <c:pt idx="5196">
                  <c:v>0.9020833333334346</c:v>
                </c:pt>
                <c:pt idx="5197">
                  <c:v>0.90225694444454552</c:v>
                </c:pt>
                <c:pt idx="5198">
                  <c:v>0.90243055555565566</c:v>
                </c:pt>
                <c:pt idx="5199">
                  <c:v>0.90260416666676779</c:v>
                </c:pt>
                <c:pt idx="5200">
                  <c:v>0.90277777777787893</c:v>
                </c:pt>
                <c:pt idx="5201">
                  <c:v>0.90295138888899007</c:v>
                </c:pt>
                <c:pt idx="5202">
                  <c:v>0.90312500000010165</c:v>
                </c:pt>
                <c:pt idx="5203">
                  <c:v>0.90329861111121235</c:v>
                </c:pt>
                <c:pt idx="5204">
                  <c:v>0.90347222222232348</c:v>
                </c:pt>
                <c:pt idx="5205">
                  <c:v>0.90364583333343684</c:v>
                </c:pt>
                <c:pt idx="5206">
                  <c:v>0.90381944444454665</c:v>
                </c:pt>
                <c:pt idx="5207">
                  <c:v>0.9039930555556569</c:v>
                </c:pt>
                <c:pt idx="5208">
                  <c:v>0.90416666666676759</c:v>
                </c:pt>
                <c:pt idx="5209">
                  <c:v>0.90434027777787962</c:v>
                </c:pt>
                <c:pt idx="5210">
                  <c:v>0.90451388888898931</c:v>
                </c:pt>
                <c:pt idx="5211">
                  <c:v>0.90468750000010145</c:v>
                </c:pt>
                <c:pt idx="5212">
                  <c:v>0.90486111111121259</c:v>
                </c:pt>
                <c:pt idx="5213">
                  <c:v>0.90503472222232351</c:v>
                </c:pt>
                <c:pt idx="5214">
                  <c:v>0.90520833333343564</c:v>
                </c:pt>
                <c:pt idx="5215">
                  <c:v>0.90538194444454601</c:v>
                </c:pt>
                <c:pt idx="5216">
                  <c:v>0.90555555555565659</c:v>
                </c:pt>
                <c:pt idx="5217">
                  <c:v>0.90572916666676861</c:v>
                </c:pt>
                <c:pt idx="5218">
                  <c:v>0.90590277777787942</c:v>
                </c:pt>
                <c:pt idx="5219">
                  <c:v>0.90607638888899056</c:v>
                </c:pt>
                <c:pt idx="5220">
                  <c:v>0.9062500000001017</c:v>
                </c:pt>
                <c:pt idx="5221">
                  <c:v>0.9064236111112125</c:v>
                </c:pt>
                <c:pt idx="5222">
                  <c:v>0.90659722222232397</c:v>
                </c:pt>
                <c:pt idx="5223">
                  <c:v>0.906770833333437</c:v>
                </c:pt>
                <c:pt idx="5224">
                  <c:v>0.90694444444454736</c:v>
                </c:pt>
                <c:pt idx="5225">
                  <c:v>0.90711805555565739</c:v>
                </c:pt>
                <c:pt idx="5226">
                  <c:v>0.90729166666676864</c:v>
                </c:pt>
                <c:pt idx="5227">
                  <c:v>0.90746527777787966</c:v>
                </c:pt>
                <c:pt idx="5228">
                  <c:v>0.9076388888889908</c:v>
                </c:pt>
                <c:pt idx="5229">
                  <c:v>0.9078125000001015</c:v>
                </c:pt>
                <c:pt idx="5230">
                  <c:v>0.90798611111121208</c:v>
                </c:pt>
                <c:pt idx="5231">
                  <c:v>0.90815972222232422</c:v>
                </c:pt>
                <c:pt idx="5232">
                  <c:v>0.90833333333343569</c:v>
                </c:pt>
                <c:pt idx="5233">
                  <c:v>0.90850694444454649</c:v>
                </c:pt>
                <c:pt idx="5234">
                  <c:v>0.90868055555565752</c:v>
                </c:pt>
                <c:pt idx="5235">
                  <c:v>0.90885416666676877</c:v>
                </c:pt>
                <c:pt idx="5236">
                  <c:v>0.90902777777787991</c:v>
                </c:pt>
                <c:pt idx="5237">
                  <c:v>0.90920138888899049</c:v>
                </c:pt>
                <c:pt idx="5238">
                  <c:v>0.90937500000010263</c:v>
                </c:pt>
                <c:pt idx="5239">
                  <c:v>0.90954861111121332</c:v>
                </c:pt>
                <c:pt idx="5240">
                  <c:v>0.90972222222232468</c:v>
                </c:pt>
                <c:pt idx="5241">
                  <c:v>0.9098958333334376</c:v>
                </c:pt>
                <c:pt idx="5242">
                  <c:v>0.91006944444454674</c:v>
                </c:pt>
                <c:pt idx="5243">
                  <c:v>0.91024305555565788</c:v>
                </c:pt>
                <c:pt idx="5244">
                  <c:v>0.91041666666676857</c:v>
                </c:pt>
                <c:pt idx="5245">
                  <c:v>0.91059027777788015</c:v>
                </c:pt>
                <c:pt idx="5246">
                  <c:v>0.91076388888899129</c:v>
                </c:pt>
                <c:pt idx="5247">
                  <c:v>0.91093750000010243</c:v>
                </c:pt>
                <c:pt idx="5248">
                  <c:v>0.91111111111121357</c:v>
                </c:pt>
                <c:pt idx="5249">
                  <c:v>0.91128472222232459</c:v>
                </c:pt>
                <c:pt idx="5250">
                  <c:v>0.91145833333343584</c:v>
                </c:pt>
                <c:pt idx="5251">
                  <c:v>0.91163194444454765</c:v>
                </c:pt>
                <c:pt idx="5252">
                  <c:v>0.91180555555565812</c:v>
                </c:pt>
                <c:pt idx="5253">
                  <c:v>0.9119791666667697</c:v>
                </c:pt>
                <c:pt idx="5254">
                  <c:v>0.9121527777778804</c:v>
                </c:pt>
                <c:pt idx="5255">
                  <c:v>0.91232638888899065</c:v>
                </c:pt>
                <c:pt idx="5256">
                  <c:v>0.91250000000010267</c:v>
                </c:pt>
                <c:pt idx="5257">
                  <c:v>0.91267361111121381</c:v>
                </c:pt>
                <c:pt idx="5258">
                  <c:v>0.91284722222232495</c:v>
                </c:pt>
                <c:pt idx="5259">
                  <c:v>0.91302083333343775</c:v>
                </c:pt>
                <c:pt idx="5260">
                  <c:v>0.91319444444454823</c:v>
                </c:pt>
                <c:pt idx="5261">
                  <c:v>0.91336805555565836</c:v>
                </c:pt>
                <c:pt idx="5262">
                  <c:v>0.91354166666676961</c:v>
                </c:pt>
                <c:pt idx="5263">
                  <c:v>0.91371527777788064</c:v>
                </c:pt>
                <c:pt idx="5264">
                  <c:v>0.91388888888899178</c:v>
                </c:pt>
                <c:pt idx="5265">
                  <c:v>0.91406250000010258</c:v>
                </c:pt>
                <c:pt idx="5266">
                  <c:v>0.91423611111121295</c:v>
                </c:pt>
                <c:pt idx="5267">
                  <c:v>0.91440972222232519</c:v>
                </c:pt>
                <c:pt idx="5268">
                  <c:v>0.91458333333343633</c:v>
                </c:pt>
                <c:pt idx="5269">
                  <c:v>0.91475694444454769</c:v>
                </c:pt>
                <c:pt idx="5270">
                  <c:v>0.9149305555556585</c:v>
                </c:pt>
                <c:pt idx="5271">
                  <c:v>0.91510416666676953</c:v>
                </c:pt>
                <c:pt idx="5272">
                  <c:v>0.91527777777788089</c:v>
                </c:pt>
                <c:pt idx="5273">
                  <c:v>0.91545138888899158</c:v>
                </c:pt>
                <c:pt idx="5274">
                  <c:v>0.91562500000010438</c:v>
                </c:pt>
                <c:pt idx="5275">
                  <c:v>0.91579861111121463</c:v>
                </c:pt>
                <c:pt idx="5276">
                  <c:v>0.91597222222232544</c:v>
                </c:pt>
                <c:pt idx="5277">
                  <c:v>0.91614583333343858</c:v>
                </c:pt>
                <c:pt idx="5278">
                  <c:v>0.91631944444454771</c:v>
                </c:pt>
                <c:pt idx="5279">
                  <c:v>0.91649305555565852</c:v>
                </c:pt>
                <c:pt idx="5280">
                  <c:v>0.91666666666676999</c:v>
                </c:pt>
                <c:pt idx="5281">
                  <c:v>0.91684027777788213</c:v>
                </c:pt>
                <c:pt idx="5282">
                  <c:v>0.91701388888899227</c:v>
                </c:pt>
                <c:pt idx="5283">
                  <c:v>0.91718750000010341</c:v>
                </c:pt>
                <c:pt idx="5284">
                  <c:v>0.91736111111121366</c:v>
                </c:pt>
                <c:pt idx="5285">
                  <c:v>0.91753472222232557</c:v>
                </c:pt>
                <c:pt idx="5286">
                  <c:v>0.91770833333343793</c:v>
                </c:pt>
                <c:pt idx="5287">
                  <c:v>0.91788194444454863</c:v>
                </c:pt>
                <c:pt idx="5288">
                  <c:v>0.9180555555556591</c:v>
                </c:pt>
                <c:pt idx="5289">
                  <c:v>0.91822916666677123</c:v>
                </c:pt>
                <c:pt idx="5290">
                  <c:v>0.91840277777788137</c:v>
                </c:pt>
                <c:pt idx="5291">
                  <c:v>0.9185763888889914</c:v>
                </c:pt>
                <c:pt idx="5292">
                  <c:v>0.91875000000010365</c:v>
                </c:pt>
                <c:pt idx="5293">
                  <c:v>0.91892361111121479</c:v>
                </c:pt>
                <c:pt idx="5294">
                  <c:v>0.91909722222232593</c:v>
                </c:pt>
                <c:pt idx="5295">
                  <c:v>0.91927083333343851</c:v>
                </c:pt>
                <c:pt idx="5296">
                  <c:v>0.91944444444454865</c:v>
                </c:pt>
                <c:pt idx="5297">
                  <c:v>0.91961805555565934</c:v>
                </c:pt>
                <c:pt idx="5298">
                  <c:v>0.9197916666667727</c:v>
                </c:pt>
                <c:pt idx="5299">
                  <c:v>0.91996527777788162</c:v>
                </c:pt>
                <c:pt idx="5300">
                  <c:v>0.92013888888899276</c:v>
                </c:pt>
                <c:pt idx="5301">
                  <c:v>0.92031250000010356</c:v>
                </c:pt>
                <c:pt idx="5302">
                  <c:v>0.9204861111112137</c:v>
                </c:pt>
                <c:pt idx="5303">
                  <c:v>0.92065972222232662</c:v>
                </c:pt>
                <c:pt idx="5304">
                  <c:v>0.92083333333343764</c:v>
                </c:pt>
                <c:pt idx="5305">
                  <c:v>0.92100694444454845</c:v>
                </c:pt>
                <c:pt idx="5306">
                  <c:v>0.92118055555565959</c:v>
                </c:pt>
                <c:pt idx="5307">
                  <c:v>0.92135416666677072</c:v>
                </c:pt>
                <c:pt idx="5308">
                  <c:v>0.92152777777788186</c:v>
                </c:pt>
                <c:pt idx="5309">
                  <c:v>0.921701388888993</c:v>
                </c:pt>
                <c:pt idx="5310">
                  <c:v>0.92187500000010525</c:v>
                </c:pt>
                <c:pt idx="5311">
                  <c:v>0.92204861111121561</c:v>
                </c:pt>
                <c:pt idx="5312">
                  <c:v>0.92222222222232642</c:v>
                </c:pt>
                <c:pt idx="5313">
                  <c:v>0.92239583333343933</c:v>
                </c:pt>
                <c:pt idx="5314">
                  <c:v>0.92256944444454869</c:v>
                </c:pt>
                <c:pt idx="5315">
                  <c:v>0.92274305555565983</c:v>
                </c:pt>
                <c:pt idx="5316">
                  <c:v>0.92291666666677163</c:v>
                </c:pt>
                <c:pt idx="5317">
                  <c:v>0.92309027777788299</c:v>
                </c:pt>
                <c:pt idx="5318">
                  <c:v>0.92326388888899258</c:v>
                </c:pt>
                <c:pt idx="5319">
                  <c:v>0.92343750000010438</c:v>
                </c:pt>
                <c:pt idx="5320">
                  <c:v>0.92361111111121552</c:v>
                </c:pt>
                <c:pt idx="5321">
                  <c:v>0.92378472222232666</c:v>
                </c:pt>
                <c:pt idx="5322">
                  <c:v>0.9239583333334388</c:v>
                </c:pt>
                <c:pt idx="5323">
                  <c:v>0.92413194444454894</c:v>
                </c:pt>
                <c:pt idx="5324">
                  <c:v>0.92430555555566007</c:v>
                </c:pt>
                <c:pt idx="5325">
                  <c:v>0.9244791666667721</c:v>
                </c:pt>
                <c:pt idx="5326">
                  <c:v>0.92465277777788235</c:v>
                </c:pt>
                <c:pt idx="5327">
                  <c:v>0.92482638888899349</c:v>
                </c:pt>
                <c:pt idx="5328">
                  <c:v>0.92500000000010463</c:v>
                </c:pt>
                <c:pt idx="5329">
                  <c:v>0.92517361111121577</c:v>
                </c:pt>
                <c:pt idx="5330">
                  <c:v>0.9253472222223269</c:v>
                </c:pt>
                <c:pt idx="5331">
                  <c:v>0.92552083333343915</c:v>
                </c:pt>
                <c:pt idx="5332">
                  <c:v>0.92569444444455062</c:v>
                </c:pt>
                <c:pt idx="5333">
                  <c:v>0.92586805555566032</c:v>
                </c:pt>
                <c:pt idx="5334">
                  <c:v>0.92604166666677346</c:v>
                </c:pt>
                <c:pt idx="5335">
                  <c:v>0.9262152777778826</c:v>
                </c:pt>
                <c:pt idx="5336">
                  <c:v>0.92638888888899351</c:v>
                </c:pt>
                <c:pt idx="5337">
                  <c:v>0.92656250000010387</c:v>
                </c:pt>
                <c:pt idx="5338">
                  <c:v>0.92673611111121557</c:v>
                </c:pt>
                <c:pt idx="5339">
                  <c:v>0.92690972222232715</c:v>
                </c:pt>
                <c:pt idx="5340">
                  <c:v>0.92708333333343862</c:v>
                </c:pt>
                <c:pt idx="5341">
                  <c:v>0.92725694444454942</c:v>
                </c:pt>
                <c:pt idx="5342">
                  <c:v>0.92743055555566056</c:v>
                </c:pt>
                <c:pt idx="5343">
                  <c:v>0.92760416666677281</c:v>
                </c:pt>
                <c:pt idx="5344">
                  <c:v>0.92777777777788284</c:v>
                </c:pt>
                <c:pt idx="5345">
                  <c:v>0.92795138888899398</c:v>
                </c:pt>
                <c:pt idx="5346">
                  <c:v>0.92812500000010612</c:v>
                </c:pt>
                <c:pt idx="5347">
                  <c:v>0.92829861111121625</c:v>
                </c:pt>
                <c:pt idx="5348">
                  <c:v>0.92847222222232739</c:v>
                </c:pt>
                <c:pt idx="5349">
                  <c:v>0.9286458333334412</c:v>
                </c:pt>
                <c:pt idx="5350">
                  <c:v>0.92881944444455056</c:v>
                </c:pt>
                <c:pt idx="5351">
                  <c:v>0.92899305555566081</c:v>
                </c:pt>
                <c:pt idx="5352">
                  <c:v>0.92916666666677195</c:v>
                </c:pt>
                <c:pt idx="5353">
                  <c:v>0.92934027777788364</c:v>
                </c:pt>
                <c:pt idx="5354">
                  <c:v>0.92951388888899356</c:v>
                </c:pt>
                <c:pt idx="5355">
                  <c:v>0.92968750000010569</c:v>
                </c:pt>
                <c:pt idx="5356">
                  <c:v>0.9298611111112165</c:v>
                </c:pt>
                <c:pt idx="5357">
                  <c:v>0.93003472222232753</c:v>
                </c:pt>
                <c:pt idx="5358">
                  <c:v>0.93020833333343966</c:v>
                </c:pt>
                <c:pt idx="5359">
                  <c:v>0.93038194444454991</c:v>
                </c:pt>
                <c:pt idx="5360">
                  <c:v>0.9305555555556605</c:v>
                </c:pt>
                <c:pt idx="5361">
                  <c:v>0.93072916666677374</c:v>
                </c:pt>
                <c:pt idx="5362">
                  <c:v>0.93090277777788333</c:v>
                </c:pt>
                <c:pt idx="5363">
                  <c:v>0.93107638888899447</c:v>
                </c:pt>
                <c:pt idx="5364">
                  <c:v>0.9312500000001056</c:v>
                </c:pt>
                <c:pt idx="5365">
                  <c:v>0.93142361111121652</c:v>
                </c:pt>
                <c:pt idx="5366">
                  <c:v>0.93159722222232788</c:v>
                </c:pt>
                <c:pt idx="5367">
                  <c:v>0.93177083333344102</c:v>
                </c:pt>
                <c:pt idx="5368">
                  <c:v>0.93194444444455138</c:v>
                </c:pt>
                <c:pt idx="5369">
                  <c:v>0.9321180555556613</c:v>
                </c:pt>
                <c:pt idx="5370">
                  <c:v>0.93229166666677421</c:v>
                </c:pt>
                <c:pt idx="5371">
                  <c:v>0.93246527777788368</c:v>
                </c:pt>
                <c:pt idx="5372">
                  <c:v>0.93263888888899471</c:v>
                </c:pt>
                <c:pt idx="5373">
                  <c:v>0.93281250000010552</c:v>
                </c:pt>
                <c:pt idx="5374">
                  <c:v>0.93298611111121599</c:v>
                </c:pt>
                <c:pt idx="5375">
                  <c:v>0.93315972222232813</c:v>
                </c:pt>
                <c:pt idx="5376">
                  <c:v>0.9333333333334396</c:v>
                </c:pt>
                <c:pt idx="5377">
                  <c:v>0.9335069444445504</c:v>
                </c:pt>
                <c:pt idx="5378">
                  <c:v>0.93368055555566154</c:v>
                </c:pt>
                <c:pt idx="5379">
                  <c:v>0.93385416666677368</c:v>
                </c:pt>
                <c:pt idx="5380">
                  <c:v>0.93402777777788382</c:v>
                </c:pt>
                <c:pt idx="5381">
                  <c:v>0.93420138888899451</c:v>
                </c:pt>
                <c:pt idx="5382">
                  <c:v>0.93437500000010665</c:v>
                </c:pt>
                <c:pt idx="5383">
                  <c:v>0.93454861111121723</c:v>
                </c:pt>
                <c:pt idx="5384">
                  <c:v>0.9347222222223287</c:v>
                </c:pt>
                <c:pt idx="5385">
                  <c:v>0.93489583333344184</c:v>
                </c:pt>
                <c:pt idx="5386">
                  <c:v>0.93506944444455065</c:v>
                </c:pt>
                <c:pt idx="5387">
                  <c:v>0.93524305555566178</c:v>
                </c:pt>
                <c:pt idx="5388">
                  <c:v>0.93541666666677292</c:v>
                </c:pt>
                <c:pt idx="5389">
                  <c:v>0.93559027777788462</c:v>
                </c:pt>
                <c:pt idx="5390">
                  <c:v>0.9357638888889952</c:v>
                </c:pt>
                <c:pt idx="5391">
                  <c:v>0.93593750000010634</c:v>
                </c:pt>
                <c:pt idx="5392">
                  <c:v>0.93611111111121748</c:v>
                </c:pt>
                <c:pt idx="5393">
                  <c:v>0.9362847222223285</c:v>
                </c:pt>
                <c:pt idx="5394">
                  <c:v>0.93645833333343975</c:v>
                </c:pt>
                <c:pt idx="5395">
                  <c:v>0.93663194444455189</c:v>
                </c:pt>
                <c:pt idx="5396">
                  <c:v>0.93680555555566203</c:v>
                </c:pt>
                <c:pt idx="5397">
                  <c:v>0.93697916666677439</c:v>
                </c:pt>
                <c:pt idx="5398">
                  <c:v>0.9371527777778843</c:v>
                </c:pt>
                <c:pt idx="5399">
                  <c:v>0.93732638888899455</c:v>
                </c:pt>
                <c:pt idx="5400">
                  <c:v>0.93750000000010669</c:v>
                </c:pt>
                <c:pt idx="5401">
                  <c:v>0.93767361111121772</c:v>
                </c:pt>
                <c:pt idx="5402">
                  <c:v>0.93784722222232964</c:v>
                </c:pt>
                <c:pt idx="5403">
                  <c:v>0.93802083333344177</c:v>
                </c:pt>
                <c:pt idx="5404">
                  <c:v>0.93819444444455224</c:v>
                </c:pt>
                <c:pt idx="5405">
                  <c:v>0.93836805555566227</c:v>
                </c:pt>
                <c:pt idx="5406">
                  <c:v>0.93854166666677474</c:v>
                </c:pt>
                <c:pt idx="5407">
                  <c:v>0.93871527777788544</c:v>
                </c:pt>
                <c:pt idx="5408">
                  <c:v>0.93888888888899569</c:v>
                </c:pt>
                <c:pt idx="5409">
                  <c:v>0.93906250000010649</c:v>
                </c:pt>
                <c:pt idx="5410">
                  <c:v>0.93923611111121685</c:v>
                </c:pt>
                <c:pt idx="5411">
                  <c:v>0.9394097222223291</c:v>
                </c:pt>
                <c:pt idx="5412">
                  <c:v>0.93958333333344024</c:v>
                </c:pt>
                <c:pt idx="5413">
                  <c:v>0.9397569444445516</c:v>
                </c:pt>
                <c:pt idx="5414">
                  <c:v>0.93993055555566252</c:v>
                </c:pt>
                <c:pt idx="5415">
                  <c:v>0.94010416666677454</c:v>
                </c:pt>
                <c:pt idx="5416">
                  <c:v>0.94027777777788479</c:v>
                </c:pt>
                <c:pt idx="5417">
                  <c:v>0.94045138888899549</c:v>
                </c:pt>
                <c:pt idx="5418">
                  <c:v>0.94062500000010862</c:v>
                </c:pt>
                <c:pt idx="5419">
                  <c:v>0.94079861111121865</c:v>
                </c:pt>
                <c:pt idx="5420">
                  <c:v>0.94097222222232935</c:v>
                </c:pt>
                <c:pt idx="5421">
                  <c:v>0.94114583333344271</c:v>
                </c:pt>
                <c:pt idx="5422">
                  <c:v>0.94131944444455162</c:v>
                </c:pt>
                <c:pt idx="5423">
                  <c:v>0.94149305555566276</c:v>
                </c:pt>
                <c:pt idx="5424">
                  <c:v>0.9416666666667749</c:v>
                </c:pt>
                <c:pt idx="5425">
                  <c:v>0.94184027777788615</c:v>
                </c:pt>
                <c:pt idx="5426">
                  <c:v>0.94201388888899618</c:v>
                </c:pt>
                <c:pt idx="5427">
                  <c:v>0.94218750000010731</c:v>
                </c:pt>
                <c:pt idx="5428">
                  <c:v>0.94236111111121756</c:v>
                </c:pt>
                <c:pt idx="5429">
                  <c:v>0.94253472222232959</c:v>
                </c:pt>
                <c:pt idx="5430">
                  <c:v>0.94270833333344195</c:v>
                </c:pt>
                <c:pt idx="5431">
                  <c:v>0.94288194444455264</c:v>
                </c:pt>
                <c:pt idx="5432">
                  <c:v>0.94305555555566301</c:v>
                </c:pt>
                <c:pt idx="5433">
                  <c:v>0.94322916666677525</c:v>
                </c:pt>
                <c:pt idx="5434">
                  <c:v>0.94340277777788528</c:v>
                </c:pt>
                <c:pt idx="5435">
                  <c:v>0.94357638888899542</c:v>
                </c:pt>
                <c:pt idx="5436">
                  <c:v>0.94375000000010856</c:v>
                </c:pt>
                <c:pt idx="5437">
                  <c:v>0.9439236111112187</c:v>
                </c:pt>
                <c:pt idx="5438">
                  <c:v>0.94409722222232983</c:v>
                </c:pt>
                <c:pt idx="5439">
                  <c:v>0.94427083333344253</c:v>
                </c:pt>
                <c:pt idx="5440">
                  <c:v>0.94444444444455311</c:v>
                </c:pt>
                <c:pt idx="5441">
                  <c:v>0.94461805555566325</c:v>
                </c:pt>
                <c:pt idx="5442">
                  <c:v>0.94479166666677661</c:v>
                </c:pt>
                <c:pt idx="5443">
                  <c:v>0.94496527777788564</c:v>
                </c:pt>
                <c:pt idx="5444">
                  <c:v>0.94513888888899666</c:v>
                </c:pt>
                <c:pt idx="5445">
                  <c:v>0.94531250000010758</c:v>
                </c:pt>
                <c:pt idx="5446">
                  <c:v>0.94548611111121761</c:v>
                </c:pt>
                <c:pt idx="5447">
                  <c:v>0.94565972222233063</c:v>
                </c:pt>
                <c:pt idx="5448">
                  <c:v>0.94583333333344211</c:v>
                </c:pt>
                <c:pt idx="5449">
                  <c:v>0.94600694444455269</c:v>
                </c:pt>
                <c:pt idx="5450">
                  <c:v>0.94618055555566349</c:v>
                </c:pt>
                <c:pt idx="5451">
                  <c:v>0.94635416666677463</c:v>
                </c:pt>
                <c:pt idx="5452">
                  <c:v>0.94652777777788577</c:v>
                </c:pt>
                <c:pt idx="5453">
                  <c:v>0.94670138888899691</c:v>
                </c:pt>
                <c:pt idx="5454">
                  <c:v>0.94687500000010916</c:v>
                </c:pt>
                <c:pt idx="5455">
                  <c:v>0.94704861111121963</c:v>
                </c:pt>
                <c:pt idx="5456">
                  <c:v>0.94722222222233032</c:v>
                </c:pt>
                <c:pt idx="5457">
                  <c:v>0.94739583333344346</c:v>
                </c:pt>
                <c:pt idx="5458">
                  <c:v>0.9475694444445526</c:v>
                </c:pt>
                <c:pt idx="5459">
                  <c:v>0.94774305555566374</c:v>
                </c:pt>
                <c:pt idx="5460">
                  <c:v>0.94791666666677565</c:v>
                </c:pt>
                <c:pt idx="5461">
                  <c:v>0.94809027777788701</c:v>
                </c:pt>
                <c:pt idx="5462">
                  <c:v>0.94826388888899649</c:v>
                </c:pt>
                <c:pt idx="5463">
                  <c:v>0.94843750000010829</c:v>
                </c:pt>
                <c:pt idx="5464">
                  <c:v>0.94861111111121943</c:v>
                </c:pt>
                <c:pt idx="5465">
                  <c:v>0.94878472222233068</c:v>
                </c:pt>
                <c:pt idx="5466">
                  <c:v>0.94895833333344282</c:v>
                </c:pt>
                <c:pt idx="5467">
                  <c:v>0.94913194444455284</c:v>
                </c:pt>
                <c:pt idx="5468">
                  <c:v>0.94930555555566398</c:v>
                </c:pt>
                <c:pt idx="5469">
                  <c:v>0.94947916666677612</c:v>
                </c:pt>
                <c:pt idx="5470">
                  <c:v>0.9496527777778867</c:v>
                </c:pt>
                <c:pt idx="5471">
                  <c:v>0.9498263888889974</c:v>
                </c:pt>
                <c:pt idx="5472">
                  <c:v>0.95000000000010865</c:v>
                </c:pt>
                <c:pt idx="5473">
                  <c:v>0.95017361111121967</c:v>
                </c:pt>
                <c:pt idx="5474">
                  <c:v>0.95034722222233081</c:v>
                </c:pt>
                <c:pt idx="5475">
                  <c:v>0.95052083333344328</c:v>
                </c:pt>
                <c:pt idx="5476">
                  <c:v>0.95069444444455475</c:v>
                </c:pt>
                <c:pt idx="5477">
                  <c:v>0.95086805555566423</c:v>
                </c:pt>
                <c:pt idx="5478">
                  <c:v>0.95104166666677736</c:v>
                </c:pt>
                <c:pt idx="5479">
                  <c:v>0.95121527777788661</c:v>
                </c:pt>
                <c:pt idx="5480">
                  <c:v>0.95138888888899753</c:v>
                </c:pt>
                <c:pt idx="5481">
                  <c:v>0.95156250000010856</c:v>
                </c:pt>
                <c:pt idx="5482">
                  <c:v>0.95173611111121958</c:v>
                </c:pt>
                <c:pt idx="5483">
                  <c:v>0.95190972222233161</c:v>
                </c:pt>
                <c:pt idx="5484">
                  <c:v>0.95208333333344264</c:v>
                </c:pt>
                <c:pt idx="5485">
                  <c:v>0.95225694444455333</c:v>
                </c:pt>
                <c:pt idx="5486">
                  <c:v>0.95243055555566447</c:v>
                </c:pt>
                <c:pt idx="5487">
                  <c:v>0.95260416666677672</c:v>
                </c:pt>
                <c:pt idx="5488">
                  <c:v>0.95277777777788675</c:v>
                </c:pt>
                <c:pt idx="5489">
                  <c:v>0.95295138888899789</c:v>
                </c:pt>
                <c:pt idx="5490">
                  <c:v>0.95312500000011013</c:v>
                </c:pt>
                <c:pt idx="5491">
                  <c:v>0.95329861111122061</c:v>
                </c:pt>
                <c:pt idx="5492">
                  <c:v>0.9534722222223313</c:v>
                </c:pt>
                <c:pt idx="5493">
                  <c:v>0.9536458333334451</c:v>
                </c:pt>
                <c:pt idx="5494">
                  <c:v>0.95381944444455469</c:v>
                </c:pt>
                <c:pt idx="5495">
                  <c:v>0.95399305555566472</c:v>
                </c:pt>
                <c:pt idx="5496">
                  <c:v>0.95416666666677585</c:v>
                </c:pt>
                <c:pt idx="5497">
                  <c:v>0.95434027777788788</c:v>
                </c:pt>
                <c:pt idx="5498">
                  <c:v>0.95451388888899757</c:v>
                </c:pt>
                <c:pt idx="5499">
                  <c:v>0.9546875000001096</c:v>
                </c:pt>
                <c:pt idx="5500">
                  <c:v>0.95486111111122041</c:v>
                </c:pt>
                <c:pt idx="5501">
                  <c:v>0.95503472222233154</c:v>
                </c:pt>
                <c:pt idx="5502">
                  <c:v>0.95520833333344368</c:v>
                </c:pt>
                <c:pt idx="5503">
                  <c:v>0.95538194444455382</c:v>
                </c:pt>
                <c:pt idx="5504">
                  <c:v>0.95555555555566496</c:v>
                </c:pt>
                <c:pt idx="5505">
                  <c:v>0.95572916666677776</c:v>
                </c:pt>
                <c:pt idx="5506">
                  <c:v>0.95590277777788724</c:v>
                </c:pt>
                <c:pt idx="5507">
                  <c:v>0.95607638888899837</c:v>
                </c:pt>
                <c:pt idx="5508">
                  <c:v>0.95625000000010962</c:v>
                </c:pt>
                <c:pt idx="5509">
                  <c:v>0.95642361111122054</c:v>
                </c:pt>
                <c:pt idx="5510">
                  <c:v>0.95659722222233179</c:v>
                </c:pt>
                <c:pt idx="5511">
                  <c:v>0.95677083333344493</c:v>
                </c:pt>
                <c:pt idx="5512">
                  <c:v>0.95694444444455551</c:v>
                </c:pt>
                <c:pt idx="5513">
                  <c:v>0.9571180555556652</c:v>
                </c:pt>
                <c:pt idx="5514">
                  <c:v>0.95729166666677834</c:v>
                </c:pt>
                <c:pt idx="5515">
                  <c:v>0.9574652777778877</c:v>
                </c:pt>
                <c:pt idx="5516">
                  <c:v>0.95763888888899862</c:v>
                </c:pt>
                <c:pt idx="5517">
                  <c:v>0.95781250000010976</c:v>
                </c:pt>
                <c:pt idx="5518">
                  <c:v>0.95798611111122056</c:v>
                </c:pt>
                <c:pt idx="5519">
                  <c:v>0.95815972222233203</c:v>
                </c:pt>
                <c:pt idx="5520">
                  <c:v>0.95833333333344362</c:v>
                </c:pt>
                <c:pt idx="5521">
                  <c:v>0.95850694444455431</c:v>
                </c:pt>
                <c:pt idx="5522">
                  <c:v>0.95868055555566545</c:v>
                </c:pt>
                <c:pt idx="5523">
                  <c:v>0.95885416666677781</c:v>
                </c:pt>
                <c:pt idx="5524">
                  <c:v>0.95902777777788772</c:v>
                </c:pt>
                <c:pt idx="5525">
                  <c:v>0.95920138888899886</c:v>
                </c:pt>
                <c:pt idx="5526">
                  <c:v>0.959375000000111</c:v>
                </c:pt>
                <c:pt idx="5527">
                  <c:v>0.95954861111122114</c:v>
                </c:pt>
                <c:pt idx="5528">
                  <c:v>0.95972222222233261</c:v>
                </c:pt>
                <c:pt idx="5529">
                  <c:v>0.95989583333344586</c:v>
                </c:pt>
                <c:pt idx="5530">
                  <c:v>0.96006944444455544</c:v>
                </c:pt>
                <c:pt idx="5531">
                  <c:v>0.96024305555566569</c:v>
                </c:pt>
                <c:pt idx="5532">
                  <c:v>0.96041666666677683</c:v>
                </c:pt>
                <c:pt idx="5533">
                  <c:v>0.96059027777788863</c:v>
                </c:pt>
                <c:pt idx="5534">
                  <c:v>0.96076388888899911</c:v>
                </c:pt>
                <c:pt idx="5535">
                  <c:v>0.96093750000011025</c:v>
                </c:pt>
                <c:pt idx="5536">
                  <c:v>0.96111111111122138</c:v>
                </c:pt>
                <c:pt idx="5537">
                  <c:v>0.96128472222233252</c:v>
                </c:pt>
                <c:pt idx="5538">
                  <c:v>0.96145833333344455</c:v>
                </c:pt>
                <c:pt idx="5539">
                  <c:v>0.9616319444445558</c:v>
                </c:pt>
                <c:pt idx="5540">
                  <c:v>0.96180555555566594</c:v>
                </c:pt>
                <c:pt idx="5541">
                  <c:v>0.96197916666677863</c:v>
                </c:pt>
                <c:pt idx="5542">
                  <c:v>0.96215277777788821</c:v>
                </c:pt>
                <c:pt idx="5543">
                  <c:v>0.96232638888899857</c:v>
                </c:pt>
                <c:pt idx="5544">
                  <c:v>0.9625000000001106</c:v>
                </c:pt>
                <c:pt idx="5545">
                  <c:v>0.96267361111122163</c:v>
                </c:pt>
                <c:pt idx="5546">
                  <c:v>0.96284722222233365</c:v>
                </c:pt>
                <c:pt idx="5547">
                  <c:v>0.9630208333334459</c:v>
                </c:pt>
                <c:pt idx="5548">
                  <c:v>0.96319444444455615</c:v>
                </c:pt>
                <c:pt idx="5549">
                  <c:v>0.96336805555566618</c:v>
                </c:pt>
                <c:pt idx="5550">
                  <c:v>0.96354166666677898</c:v>
                </c:pt>
                <c:pt idx="5551">
                  <c:v>0.96371527777788946</c:v>
                </c:pt>
                <c:pt idx="5552">
                  <c:v>0.9638888888889996</c:v>
                </c:pt>
                <c:pt idx="5553">
                  <c:v>0.96406250000011051</c:v>
                </c:pt>
                <c:pt idx="5554">
                  <c:v>0.96423611111122087</c:v>
                </c:pt>
                <c:pt idx="5555">
                  <c:v>0.96440972222233301</c:v>
                </c:pt>
                <c:pt idx="5556">
                  <c:v>0.96458333333344415</c:v>
                </c:pt>
                <c:pt idx="5557">
                  <c:v>0.96475694444455562</c:v>
                </c:pt>
                <c:pt idx="5558">
                  <c:v>0.96493055555566642</c:v>
                </c:pt>
                <c:pt idx="5559">
                  <c:v>0.96510416666677856</c:v>
                </c:pt>
                <c:pt idx="5560">
                  <c:v>0.9652777777778887</c:v>
                </c:pt>
                <c:pt idx="5561">
                  <c:v>0.96545138888899951</c:v>
                </c:pt>
                <c:pt idx="5562">
                  <c:v>0.96562500000011264</c:v>
                </c:pt>
                <c:pt idx="5563">
                  <c:v>0.96579861111122312</c:v>
                </c:pt>
                <c:pt idx="5564">
                  <c:v>0.96597222222233325</c:v>
                </c:pt>
                <c:pt idx="5565">
                  <c:v>0.96614583333344672</c:v>
                </c:pt>
                <c:pt idx="5566">
                  <c:v>0.96631944444455564</c:v>
                </c:pt>
                <c:pt idx="5567">
                  <c:v>0.96649305555566667</c:v>
                </c:pt>
                <c:pt idx="5568">
                  <c:v>0.96666666666677892</c:v>
                </c:pt>
                <c:pt idx="5569">
                  <c:v>0.96684027777789028</c:v>
                </c:pt>
                <c:pt idx="5570">
                  <c:v>0.96701388888900008</c:v>
                </c:pt>
                <c:pt idx="5571">
                  <c:v>0.96718750000011122</c:v>
                </c:pt>
                <c:pt idx="5572">
                  <c:v>0.96736111111122236</c:v>
                </c:pt>
                <c:pt idx="5573">
                  <c:v>0.9675347222223335</c:v>
                </c:pt>
                <c:pt idx="5574">
                  <c:v>0.96770833333344608</c:v>
                </c:pt>
                <c:pt idx="5575">
                  <c:v>0.96788194444455666</c:v>
                </c:pt>
                <c:pt idx="5576">
                  <c:v>0.96805555555566691</c:v>
                </c:pt>
                <c:pt idx="5577">
                  <c:v>0.96822916666677916</c:v>
                </c:pt>
                <c:pt idx="5578">
                  <c:v>0.96840277777788919</c:v>
                </c:pt>
                <c:pt idx="5579">
                  <c:v>0.96857638888899944</c:v>
                </c:pt>
                <c:pt idx="5580">
                  <c:v>0.96875000000011247</c:v>
                </c:pt>
                <c:pt idx="5581">
                  <c:v>0.9689236111112226</c:v>
                </c:pt>
                <c:pt idx="5582">
                  <c:v>0.96909722222233374</c:v>
                </c:pt>
                <c:pt idx="5583">
                  <c:v>0.96927083333344666</c:v>
                </c:pt>
                <c:pt idx="5584">
                  <c:v>0.96944444444455702</c:v>
                </c:pt>
                <c:pt idx="5585">
                  <c:v>0.9696180555556676</c:v>
                </c:pt>
                <c:pt idx="5586">
                  <c:v>0.96979166666678063</c:v>
                </c:pt>
                <c:pt idx="5587">
                  <c:v>0.96996527777789032</c:v>
                </c:pt>
                <c:pt idx="5588">
                  <c:v>0.97013888888900057</c:v>
                </c:pt>
                <c:pt idx="5589">
                  <c:v>0.97031250000011071</c:v>
                </c:pt>
                <c:pt idx="5590">
                  <c:v>0.97048611111122096</c:v>
                </c:pt>
                <c:pt idx="5591">
                  <c:v>0.97065972222233421</c:v>
                </c:pt>
                <c:pt idx="5592">
                  <c:v>0.97083333333344535</c:v>
                </c:pt>
                <c:pt idx="5593">
                  <c:v>0.97100694444455649</c:v>
                </c:pt>
                <c:pt idx="5594">
                  <c:v>0.97118055555566651</c:v>
                </c:pt>
                <c:pt idx="5595">
                  <c:v>0.97135416666677854</c:v>
                </c:pt>
                <c:pt idx="5596">
                  <c:v>0.97152777777788957</c:v>
                </c:pt>
                <c:pt idx="5597">
                  <c:v>0.97170138888900059</c:v>
                </c:pt>
                <c:pt idx="5598">
                  <c:v>0.97187500000011251</c:v>
                </c:pt>
                <c:pt idx="5599">
                  <c:v>0.97204861111122332</c:v>
                </c:pt>
                <c:pt idx="5600">
                  <c:v>0.97222222222233357</c:v>
                </c:pt>
                <c:pt idx="5601">
                  <c:v>0.97239583333344692</c:v>
                </c:pt>
                <c:pt idx="5602">
                  <c:v>0.97256944444455651</c:v>
                </c:pt>
                <c:pt idx="5603">
                  <c:v>0.97274305555566754</c:v>
                </c:pt>
                <c:pt idx="5604">
                  <c:v>0.97291666666677901</c:v>
                </c:pt>
                <c:pt idx="5605">
                  <c:v>0.97309027777789014</c:v>
                </c:pt>
                <c:pt idx="5606">
                  <c:v>0.97326388888900017</c:v>
                </c:pt>
                <c:pt idx="5607">
                  <c:v>0.97343750000011142</c:v>
                </c:pt>
                <c:pt idx="5608">
                  <c:v>0.97361111111122267</c:v>
                </c:pt>
                <c:pt idx="5609">
                  <c:v>0.97378472222233459</c:v>
                </c:pt>
                <c:pt idx="5610">
                  <c:v>0.97395833333344584</c:v>
                </c:pt>
                <c:pt idx="5611">
                  <c:v>0.97413194444455653</c:v>
                </c:pt>
                <c:pt idx="5612">
                  <c:v>0.97430555555566756</c:v>
                </c:pt>
                <c:pt idx="5613">
                  <c:v>0.97447916666677925</c:v>
                </c:pt>
                <c:pt idx="5614">
                  <c:v>0.97465277777789039</c:v>
                </c:pt>
                <c:pt idx="5615">
                  <c:v>0.97482638888900042</c:v>
                </c:pt>
                <c:pt idx="5616">
                  <c:v>0.97500000000011267</c:v>
                </c:pt>
                <c:pt idx="5617">
                  <c:v>0.97517361111122358</c:v>
                </c:pt>
                <c:pt idx="5618">
                  <c:v>0.9753472222223345</c:v>
                </c:pt>
                <c:pt idx="5619">
                  <c:v>0.97552083333344675</c:v>
                </c:pt>
                <c:pt idx="5620">
                  <c:v>0.97569444444455811</c:v>
                </c:pt>
                <c:pt idx="5621">
                  <c:v>0.97586805555566758</c:v>
                </c:pt>
                <c:pt idx="5622">
                  <c:v>0.97604166666678083</c:v>
                </c:pt>
                <c:pt idx="5623">
                  <c:v>0.97621527777789052</c:v>
                </c:pt>
                <c:pt idx="5624">
                  <c:v>0.97638888888900088</c:v>
                </c:pt>
                <c:pt idx="5625">
                  <c:v>0.97656250000011147</c:v>
                </c:pt>
                <c:pt idx="5626">
                  <c:v>0.97673611111122272</c:v>
                </c:pt>
                <c:pt idx="5627">
                  <c:v>0.97690972222233519</c:v>
                </c:pt>
                <c:pt idx="5628">
                  <c:v>0.97708333333344632</c:v>
                </c:pt>
                <c:pt idx="5629">
                  <c:v>0.97725694444455657</c:v>
                </c:pt>
                <c:pt idx="5630">
                  <c:v>0.97743055555566738</c:v>
                </c:pt>
                <c:pt idx="5631">
                  <c:v>0.97760416666677985</c:v>
                </c:pt>
                <c:pt idx="5632">
                  <c:v>0.97777777777789088</c:v>
                </c:pt>
                <c:pt idx="5633">
                  <c:v>0.97795138888900157</c:v>
                </c:pt>
                <c:pt idx="5634">
                  <c:v>0.97812500000011315</c:v>
                </c:pt>
                <c:pt idx="5635">
                  <c:v>0.97829861111122429</c:v>
                </c:pt>
                <c:pt idx="5636">
                  <c:v>0.97847222222233443</c:v>
                </c:pt>
                <c:pt idx="5637">
                  <c:v>0.97864583333344846</c:v>
                </c:pt>
                <c:pt idx="5638">
                  <c:v>0.97881944444455782</c:v>
                </c:pt>
                <c:pt idx="5639">
                  <c:v>0.97899305555566851</c:v>
                </c:pt>
                <c:pt idx="5640">
                  <c:v>0.97916666666677998</c:v>
                </c:pt>
                <c:pt idx="5641">
                  <c:v>0.97934027777789112</c:v>
                </c:pt>
                <c:pt idx="5642">
                  <c:v>0.97951388888900115</c:v>
                </c:pt>
                <c:pt idx="5643">
                  <c:v>0.9796875000001134</c:v>
                </c:pt>
                <c:pt idx="5644">
                  <c:v>0.97986111111122365</c:v>
                </c:pt>
                <c:pt idx="5645">
                  <c:v>0.98003472222233456</c:v>
                </c:pt>
                <c:pt idx="5646">
                  <c:v>0.9802083333334467</c:v>
                </c:pt>
                <c:pt idx="5647">
                  <c:v>0.98038194444455751</c:v>
                </c:pt>
                <c:pt idx="5648">
                  <c:v>0.98055555555566787</c:v>
                </c:pt>
                <c:pt idx="5649">
                  <c:v>0.980729166666781</c:v>
                </c:pt>
                <c:pt idx="5650">
                  <c:v>0.98090277777789059</c:v>
                </c:pt>
                <c:pt idx="5651">
                  <c:v>0.98107638888900117</c:v>
                </c:pt>
                <c:pt idx="5652">
                  <c:v>0.98125000000011342</c:v>
                </c:pt>
                <c:pt idx="5653">
                  <c:v>0.98142361111122456</c:v>
                </c:pt>
                <c:pt idx="5654">
                  <c:v>0.98159722222233559</c:v>
                </c:pt>
                <c:pt idx="5655">
                  <c:v>0.98177083333344806</c:v>
                </c:pt>
                <c:pt idx="5656">
                  <c:v>0.98194444444455864</c:v>
                </c:pt>
                <c:pt idx="5657">
                  <c:v>0.98211805555566856</c:v>
                </c:pt>
                <c:pt idx="5658">
                  <c:v>0.98229166666678136</c:v>
                </c:pt>
                <c:pt idx="5659">
                  <c:v>0.98246527777789139</c:v>
                </c:pt>
                <c:pt idx="5660">
                  <c:v>0.98263888888900253</c:v>
                </c:pt>
                <c:pt idx="5661">
                  <c:v>0.98281250000011278</c:v>
                </c:pt>
                <c:pt idx="5662">
                  <c:v>0.98298611111122347</c:v>
                </c:pt>
                <c:pt idx="5663">
                  <c:v>0.9831597222223355</c:v>
                </c:pt>
                <c:pt idx="5664">
                  <c:v>0.98333333333344708</c:v>
                </c:pt>
                <c:pt idx="5665">
                  <c:v>0.98350694444455733</c:v>
                </c:pt>
                <c:pt idx="5666">
                  <c:v>0.98368055555566936</c:v>
                </c:pt>
                <c:pt idx="5667">
                  <c:v>0.98385416666678061</c:v>
                </c:pt>
                <c:pt idx="5668">
                  <c:v>0.98402777777789152</c:v>
                </c:pt>
                <c:pt idx="5669">
                  <c:v>0.98420138888900188</c:v>
                </c:pt>
                <c:pt idx="5670">
                  <c:v>0.98437500000011391</c:v>
                </c:pt>
                <c:pt idx="5671">
                  <c:v>0.98454861111122449</c:v>
                </c:pt>
                <c:pt idx="5672">
                  <c:v>0.98472222222233619</c:v>
                </c:pt>
                <c:pt idx="5673">
                  <c:v>0.9848958333334491</c:v>
                </c:pt>
                <c:pt idx="5674">
                  <c:v>0.98506944444455868</c:v>
                </c:pt>
                <c:pt idx="5675">
                  <c:v>0.98524305555566949</c:v>
                </c:pt>
                <c:pt idx="5676">
                  <c:v>0.98541666666678052</c:v>
                </c:pt>
                <c:pt idx="5677">
                  <c:v>0.98559027777789188</c:v>
                </c:pt>
                <c:pt idx="5678">
                  <c:v>0.98576388888900257</c:v>
                </c:pt>
                <c:pt idx="5679">
                  <c:v>0.98593750000011349</c:v>
                </c:pt>
                <c:pt idx="5680">
                  <c:v>0.98611111111122418</c:v>
                </c:pt>
                <c:pt idx="5681">
                  <c:v>0.98628472222233543</c:v>
                </c:pt>
                <c:pt idx="5682">
                  <c:v>0.98645833333344768</c:v>
                </c:pt>
                <c:pt idx="5683">
                  <c:v>0.98663194444455871</c:v>
                </c:pt>
                <c:pt idx="5684">
                  <c:v>0.98680555555566951</c:v>
                </c:pt>
                <c:pt idx="5685">
                  <c:v>0.98697916666678165</c:v>
                </c:pt>
                <c:pt idx="5686">
                  <c:v>0.98715277777789157</c:v>
                </c:pt>
                <c:pt idx="5687">
                  <c:v>0.98732638888900193</c:v>
                </c:pt>
                <c:pt idx="5688">
                  <c:v>0.9875000000001144</c:v>
                </c:pt>
                <c:pt idx="5689">
                  <c:v>0.98767361111122554</c:v>
                </c:pt>
                <c:pt idx="5690">
                  <c:v>0.98784722222233667</c:v>
                </c:pt>
                <c:pt idx="5691">
                  <c:v>0.98802083333344892</c:v>
                </c:pt>
                <c:pt idx="5692">
                  <c:v>0.98819444444455895</c:v>
                </c:pt>
                <c:pt idx="5693">
                  <c:v>0.98836805555567009</c:v>
                </c:pt>
                <c:pt idx="5694">
                  <c:v>0.98854166666678223</c:v>
                </c:pt>
                <c:pt idx="5695">
                  <c:v>0.9887152777778927</c:v>
                </c:pt>
                <c:pt idx="5696">
                  <c:v>0.9888888888890035</c:v>
                </c:pt>
                <c:pt idx="5697">
                  <c:v>0.98906250000011353</c:v>
                </c:pt>
                <c:pt idx="5698">
                  <c:v>0.98923611111122423</c:v>
                </c:pt>
                <c:pt idx="5699">
                  <c:v>0.98940972222233659</c:v>
                </c:pt>
                <c:pt idx="5700">
                  <c:v>0.98958333333344806</c:v>
                </c:pt>
                <c:pt idx="5701">
                  <c:v>0.98975694444455919</c:v>
                </c:pt>
                <c:pt idx="5702">
                  <c:v>0.98993055555567033</c:v>
                </c:pt>
                <c:pt idx="5703">
                  <c:v>0.99010416666678169</c:v>
                </c:pt>
                <c:pt idx="5704">
                  <c:v>0.9902777777778925</c:v>
                </c:pt>
                <c:pt idx="5705">
                  <c:v>0.99045138888900275</c:v>
                </c:pt>
                <c:pt idx="5706">
                  <c:v>0.99062500000011577</c:v>
                </c:pt>
                <c:pt idx="5707">
                  <c:v>0.99079861111122602</c:v>
                </c:pt>
                <c:pt idx="5708">
                  <c:v>0.99097222222233716</c:v>
                </c:pt>
                <c:pt idx="5709">
                  <c:v>0.99114583333344985</c:v>
                </c:pt>
                <c:pt idx="5710">
                  <c:v>0.99131944444455944</c:v>
                </c:pt>
                <c:pt idx="5711">
                  <c:v>0.99149305555567069</c:v>
                </c:pt>
                <c:pt idx="5712">
                  <c:v>0.99166666666678172</c:v>
                </c:pt>
                <c:pt idx="5713">
                  <c:v>0.99184027777789285</c:v>
                </c:pt>
                <c:pt idx="5714">
                  <c:v>0.9920138888890031</c:v>
                </c:pt>
                <c:pt idx="5715">
                  <c:v>0.99218750000011458</c:v>
                </c:pt>
                <c:pt idx="5716">
                  <c:v>0.99236111111122505</c:v>
                </c:pt>
                <c:pt idx="5717">
                  <c:v>0.9925347222223363</c:v>
                </c:pt>
                <c:pt idx="5718">
                  <c:v>0.99270833333344943</c:v>
                </c:pt>
                <c:pt idx="5719">
                  <c:v>0.99288194444455968</c:v>
                </c:pt>
                <c:pt idx="5720">
                  <c:v>0.99305555555567082</c:v>
                </c:pt>
                <c:pt idx="5721">
                  <c:v>0.99322916666678263</c:v>
                </c:pt>
                <c:pt idx="5722">
                  <c:v>0.9934027777778921</c:v>
                </c:pt>
                <c:pt idx="5723">
                  <c:v>0.99357638888900268</c:v>
                </c:pt>
                <c:pt idx="5724">
                  <c:v>0.9937500000001156</c:v>
                </c:pt>
                <c:pt idx="5725">
                  <c:v>0.99392361111122651</c:v>
                </c:pt>
                <c:pt idx="5726">
                  <c:v>0.99409722222233754</c:v>
                </c:pt>
                <c:pt idx="5727">
                  <c:v>0.99427083333344979</c:v>
                </c:pt>
                <c:pt idx="5728">
                  <c:v>0.99444444444455993</c:v>
                </c:pt>
                <c:pt idx="5729">
                  <c:v>0.99461805555567162</c:v>
                </c:pt>
                <c:pt idx="5730">
                  <c:v>0.99479166666678376</c:v>
                </c:pt>
                <c:pt idx="5731">
                  <c:v>0.99496527777789334</c:v>
                </c:pt>
                <c:pt idx="5732">
                  <c:v>0.99513888888900448</c:v>
                </c:pt>
                <c:pt idx="5733">
                  <c:v>0.9953125000001144</c:v>
                </c:pt>
                <c:pt idx="5734">
                  <c:v>0.99548611111122487</c:v>
                </c:pt>
                <c:pt idx="5735">
                  <c:v>0.9956597222223379</c:v>
                </c:pt>
                <c:pt idx="5736">
                  <c:v>0.99583333333344903</c:v>
                </c:pt>
                <c:pt idx="5737">
                  <c:v>0.99600694444456017</c:v>
                </c:pt>
                <c:pt idx="5738">
                  <c:v>0.99618055555567131</c:v>
                </c:pt>
                <c:pt idx="5739">
                  <c:v>0.99635416666678245</c:v>
                </c:pt>
                <c:pt idx="5740">
                  <c:v>0.99652777777789359</c:v>
                </c:pt>
                <c:pt idx="5741">
                  <c:v>0.9967013888890045</c:v>
                </c:pt>
                <c:pt idx="5742">
                  <c:v>0.99687500000011664</c:v>
                </c:pt>
                <c:pt idx="5743">
                  <c:v>0.997048611111227</c:v>
                </c:pt>
                <c:pt idx="5744">
                  <c:v>0.99722222222233758</c:v>
                </c:pt>
                <c:pt idx="5745">
                  <c:v>0.99739583333345061</c:v>
                </c:pt>
                <c:pt idx="5746">
                  <c:v>0.99756944444456042</c:v>
                </c:pt>
                <c:pt idx="5747">
                  <c:v>0.99774305555567244</c:v>
                </c:pt>
                <c:pt idx="5748">
                  <c:v>0.99791666666678269</c:v>
                </c:pt>
                <c:pt idx="5749">
                  <c:v>0.99809027777789383</c:v>
                </c:pt>
                <c:pt idx="5750">
                  <c:v>0.99826388888900397</c:v>
                </c:pt>
                <c:pt idx="5751">
                  <c:v>0.99843750000011522</c:v>
                </c:pt>
                <c:pt idx="5752">
                  <c:v>0.99861111111122658</c:v>
                </c:pt>
                <c:pt idx="5753">
                  <c:v>0.99878472222233838</c:v>
                </c:pt>
                <c:pt idx="5754">
                  <c:v>0.99895833333344963</c:v>
                </c:pt>
                <c:pt idx="5755">
                  <c:v>0.99913194444456066</c:v>
                </c:pt>
                <c:pt idx="5756">
                  <c:v>0.9993055555556718</c:v>
                </c:pt>
                <c:pt idx="5757">
                  <c:v>0.99947916666678294</c:v>
                </c:pt>
                <c:pt idx="5758">
                  <c:v>0.99965277777789407</c:v>
                </c:pt>
                <c:pt idx="5759">
                  <c:v>0.99982638888900432</c:v>
                </c:pt>
                <c:pt idx="5760">
                  <c:v>1.0000000000001164</c:v>
                </c:pt>
                <c:pt idx="5761">
                  <c:v>1.000173611111228</c:v>
                </c:pt>
                <c:pt idx="5762">
                  <c:v>1.0003472222223384</c:v>
                </c:pt>
                <c:pt idx="5763">
                  <c:v>1.0005208333334494</c:v>
                </c:pt>
                <c:pt idx="5764">
                  <c:v>1.0006944444445598</c:v>
                </c:pt>
                <c:pt idx="5765">
                  <c:v>1.0008680555556697</c:v>
                </c:pt>
                <c:pt idx="5766">
                  <c:v>1.0010416666667825</c:v>
                </c:pt>
                <c:pt idx="5767">
                  <c:v>1.0012152777778918</c:v>
                </c:pt>
                <c:pt idx="5768">
                  <c:v>1.0013888888890046</c:v>
                </c:pt>
                <c:pt idx="5769">
                  <c:v>1.0015625000001156</c:v>
                </c:pt>
                <c:pt idx="5770">
                  <c:v>1.0017361111112266</c:v>
                </c:pt>
                <c:pt idx="5771">
                  <c:v>1.0019097222223354</c:v>
                </c:pt>
                <c:pt idx="5772">
                  <c:v>1.0020833333334487</c:v>
                </c:pt>
                <c:pt idx="5773">
                  <c:v>1.0022569444445601</c:v>
                </c:pt>
                <c:pt idx="5774">
                  <c:v>1.0024305555556698</c:v>
                </c:pt>
                <c:pt idx="5775">
                  <c:v>1.0026041666667838</c:v>
                </c:pt>
                <c:pt idx="5776">
                  <c:v>1.0027777777778928</c:v>
                </c:pt>
                <c:pt idx="5777">
                  <c:v>1.0029513888890038</c:v>
                </c:pt>
                <c:pt idx="5778">
                  <c:v>1.0031250000001131</c:v>
                </c:pt>
                <c:pt idx="5779">
                  <c:v>1.0032986111112259</c:v>
                </c:pt>
                <c:pt idx="5780">
                  <c:v>1.0034722222223358</c:v>
                </c:pt>
                <c:pt idx="5781">
                  <c:v>1.0036458333334479</c:v>
                </c:pt>
                <c:pt idx="5782">
                  <c:v>1.003819444444559</c:v>
                </c:pt>
                <c:pt idx="5783">
                  <c:v>1.0039930555556666</c:v>
                </c:pt>
                <c:pt idx="5784">
                  <c:v>1.0041666666667821</c:v>
                </c:pt>
                <c:pt idx="5785">
                  <c:v>1.0043402777778918</c:v>
                </c:pt>
                <c:pt idx="5786">
                  <c:v>1.0045138888890031</c:v>
                </c:pt>
                <c:pt idx="5787">
                  <c:v>1.0046875000001141</c:v>
                </c:pt>
                <c:pt idx="5788">
                  <c:v>1.0048611111112251</c:v>
                </c:pt>
                <c:pt idx="5789">
                  <c:v>1.0050347222223341</c:v>
                </c:pt>
                <c:pt idx="5790">
                  <c:v>1.0052083333334472</c:v>
                </c:pt>
                <c:pt idx="5791">
                  <c:v>1.0053819444445582</c:v>
                </c:pt>
                <c:pt idx="5792">
                  <c:v>1.0055555555556692</c:v>
                </c:pt>
                <c:pt idx="5793">
                  <c:v>1.0057291666667802</c:v>
                </c:pt>
                <c:pt idx="5794">
                  <c:v>1.0059027777778895</c:v>
                </c:pt>
                <c:pt idx="5795">
                  <c:v>1.0060763888890019</c:v>
                </c:pt>
                <c:pt idx="5796">
                  <c:v>1.0062500000001133</c:v>
                </c:pt>
                <c:pt idx="5797">
                  <c:v>1.0064236111112244</c:v>
                </c:pt>
                <c:pt idx="5798">
                  <c:v>1.0065972222223354</c:v>
                </c:pt>
                <c:pt idx="5799">
                  <c:v>1.0067708333334464</c:v>
                </c:pt>
                <c:pt idx="5800">
                  <c:v>1.0069444444445574</c:v>
                </c:pt>
                <c:pt idx="5801">
                  <c:v>1.0071180555556678</c:v>
                </c:pt>
                <c:pt idx="5802">
                  <c:v>1.0072916666667795</c:v>
                </c:pt>
                <c:pt idx="5803">
                  <c:v>1.0074652777778879</c:v>
                </c:pt>
                <c:pt idx="5804">
                  <c:v>1.0076388888889998</c:v>
                </c:pt>
                <c:pt idx="5805">
                  <c:v>1.0078125000001126</c:v>
                </c:pt>
                <c:pt idx="5806">
                  <c:v>1.007986111111224</c:v>
                </c:pt>
                <c:pt idx="5807">
                  <c:v>1.0081597222223346</c:v>
                </c:pt>
                <c:pt idx="5808">
                  <c:v>1.0083333333334457</c:v>
                </c:pt>
                <c:pt idx="5809">
                  <c:v>1.0085069444445567</c:v>
                </c:pt>
                <c:pt idx="5810">
                  <c:v>1.0086805555556677</c:v>
                </c:pt>
                <c:pt idx="5811">
                  <c:v>1.0088541666667814</c:v>
                </c:pt>
                <c:pt idx="5812">
                  <c:v>1.0090277777778898</c:v>
                </c:pt>
                <c:pt idx="5813">
                  <c:v>1.0092013888889988</c:v>
                </c:pt>
                <c:pt idx="5814">
                  <c:v>1.0093750000001118</c:v>
                </c:pt>
                <c:pt idx="5815">
                  <c:v>1.0095486111112228</c:v>
                </c:pt>
                <c:pt idx="5816">
                  <c:v>1.0097222222223317</c:v>
                </c:pt>
                <c:pt idx="5817">
                  <c:v>1.0098958333334438</c:v>
                </c:pt>
                <c:pt idx="5818">
                  <c:v>1.0100694444445559</c:v>
                </c:pt>
                <c:pt idx="5819">
                  <c:v>1.010243055555667</c:v>
                </c:pt>
                <c:pt idx="5820">
                  <c:v>1.0104166666667798</c:v>
                </c:pt>
                <c:pt idx="5821">
                  <c:v>1.010590277777887</c:v>
                </c:pt>
                <c:pt idx="5822">
                  <c:v>1.0107638888889998</c:v>
                </c:pt>
                <c:pt idx="5823">
                  <c:v>1.0109375000001111</c:v>
                </c:pt>
                <c:pt idx="5824">
                  <c:v>1.0111111111112221</c:v>
                </c:pt>
                <c:pt idx="5825">
                  <c:v>1.0112847222223318</c:v>
                </c:pt>
                <c:pt idx="5826">
                  <c:v>1.0114583333334439</c:v>
                </c:pt>
                <c:pt idx="5827">
                  <c:v>1.0116319444445552</c:v>
                </c:pt>
                <c:pt idx="5828">
                  <c:v>1.0118055555556658</c:v>
                </c:pt>
                <c:pt idx="5829">
                  <c:v>1.0119791666667781</c:v>
                </c:pt>
                <c:pt idx="5830">
                  <c:v>1.0121527777778883</c:v>
                </c:pt>
                <c:pt idx="5831">
                  <c:v>1.0123263888889975</c:v>
                </c:pt>
                <c:pt idx="5832">
                  <c:v>1.0125000000001099</c:v>
                </c:pt>
                <c:pt idx="5833">
                  <c:v>1.0126736111112213</c:v>
                </c:pt>
                <c:pt idx="5834">
                  <c:v>1.0128472222223324</c:v>
                </c:pt>
                <c:pt idx="5835">
                  <c:v>1.0130208333334434</c:v>
                </c:pt>
                <c:pt idx="5836">
                  <c:v>1.0131944444445538</c:v>
                </c:pt>
                <c:pt idx="5837">
                  <c:v>1.0133680555556634</c:v>
                </c:pt>
                <c:pt idx="5838">
                  <c:v>1.0135416666667765</c:v>
                </c:pt>
                <c:pt idx="5839">
                  <c:v>1.0137152777778857</c:v>
                </c:pt>
                <c:pt idx="5840">
                  <c:v>1.0138888888889979</c:v>
                </c:pt>
                <c:pt idx="5841">
                  <c:v>1.01406250000011</c:v>
                </c:pt>
                <c:pt idx="5842">
                  <c:v>1.0142361111112221</c:v>
                </c:pt>
                <c:pt idx="5843">
                  <c:v>1.0144097222223316</c:v>
                </c:pt>
                <c:pt idx="5844">
                  <c:v>1.0145833333334426</c:v>
                </c:pt>
                <c:pt idx="5845">
                  <c:v>1.0147569444445541</c:v>
                </c:pt>
                <c:pt idx="5846">
                  <c:v>1.0149305555556638</c:v>
                </c:pt>
                <c:pt idx="5847">
                  <c:v>1.0151041666667775</c:v>
                </c:pt>
                <c:pt idx="5848">
                  <c:v>1.0152777777778859</c:v>
                </c:pt>
                <c:pt idx="5849">
                  <c:v>1.0154513888889978</c:v>
                </c:pt>
                <c:pt idx="5850">
                  <c:v>1.0156250000001068</c:v>
                </c:pt>
                <c:pt idx="5851">
                  <c:v>1.0157986111112198</c:v>
                </c:pt>
                <c:pt idx="5852">
                  <c:v>1.0159722222223291</c:v>
                </c:pt>
                <c:pt idx="5853">
                  <c:v>1.0161458333334421</c:v>
                </c:pt>
                <c:pt idx="5854">
                  <c:v>1.0163194444445529</c:v>
                </c:pt>
                <c:pt idx="5855">
                  <c:v>1.0164930555556622</c:v>
                </c:pt>
                <c:pt idx="5856">
                  <c:v>1.0166666666667761</c:v>
                </c:pt>
                <c:pt idx="5857">
                  <c:v>1.0168402777778858</c:v>
                </c:pt>
                <c:pt idx="5858">
                  <c:v>1.017013888888997</c:v>
                </c:pt>
                <c:pt idx="5859">
                  <c:v>1.017187500000108</c:v>
                </c:pt>
                <c:pt idx="5860">
                  <c:v>1.0173611111112191</c:v>
                </c:pt>
                <c:pt idx="5861">
                  <c:v>1.0175347222223277</c:v>
                </c:pt>
                <c:pt idx="5862">
                  <c:v>1.0177083333334398</c:v>
                </c:pt>
                <c:pt idx="5863">
                  <c:v>1.0178819444445522</c:v>
                </c:pt>
                <c:pt idx="5864">
                  <c:v>1.0180555555556641</c:v>
                </c:pt>
                <c:pt idx="5865">
                  <c:v>1.0182291666667762</c:v>
                </c:pt>
                <c:pt idx="5866">
                  <c:v>1.0184027777778852</c:v>
                </c:pt>
                <c:pt idx="5867">
                  <c:v>1.0185763888889958</c:v>
                </c:pt>
                <c:pt idx="5868">
                  <c:v>1.0187500000001073</c:v>
                </c:pt>
                <c:pt idx="5869">
                  <c:v>1.0189236111112179</c:v>
                </c:pt>
                <c:pt idx="5870">
                  <c:v>1.0190972222223278</c:v>
                </c:pt>
                <c:pt idx="5871">
                  <c:v>1.0192708333334404</c:v>
                </c:pt>
                <c:pt idx="5872">
                  <c:v>1.0194444444445514</c:v>
                </c:pt>
                <c:pt idx="5873">
                  <c:v>1.0196180555556618</c:v>
                </c:pt>
                <c:pt idx="5874">
                  <c:v>1.0197916666667735</c:v>
                </c:pt>
                <c:pt idx="5875">
                  <c:v>1.0199652777778816</c:v>
                </c:pt>
                <c:pt idx="5876">
                  <c:v>1.0201388888889955</c:v>
                </c:pt>
                <c:pt idx="5877">
                  <c:v>1.0203125000001065</c:v>
                </c:pt>
                <c:pt idx="5878">
                  <c:v>1.0204861111112196</c:v>
                </c:pt>
                <c:pt idx="5879">
                  <c:v>1.0206597222223286</c:v>
                </c:pt>
                <c:pt idx="5880">
                  <c:v>1.0208333333334396</c:v>
                </c:pt>
                <c:pt idx="5881">
                  <c:v>1.0210069444445506</c:v>
                </c:pt>
                <c:pt idx="5882">
                  <c:v>1.0211805555556617</c:v>
                </c:pt>
                <c:pt idx="5883">
                  <c:v>1.0213541666667749</c:v>
                </c:pt>
                <c:pt idx="5884">
                  <c:v>1.021527777777882</c:v>
                </c:pt>
                <c:pt idx="5885">
                  <c:v>1.0217013888889925</c:v>
                </c:pt>
                <c:pt idx="5886">
                  <c:v>1.0218750000001058</c:v>
                </c:pt>
                <c:pt idx="5887">
                  <c:v>1.0220486111112181</c:v>
                </c:pt>
                <c:pt idx="5888">
                  <c:v>1.0222222222223278</c:v>
                </c:pt>
                <c:pt idx="5889">
                  <c:v>1.0223958333334389</c:v>
                </c:pt>
                <c:pt idx="5890">
                  <c:v>1.0225694444445499</c:v>
                </c:pt>
                <c:pt idx="5891">
                  <c:v>1.0227430555556598</c:v>
                </c:pt>
                <c:pt idx="5892">
                  <c:v>1.0229166666667737</c:v>
                </c:pt>
                <c:pt idx="5893">
                  <c:v>1.0230902777778808</c:v>
                </c:pt>
                <c:pt idx="5894">
                  <c:v>1.0232638888889938</c:v>
                </c:pt>
                <c:pt idx="5895">
                  <c:v>1.023437500000105</c:v>
                </c:pt>
                <c:pt idx="5896">
                  <c:v>1.0236111111112161</c:v>
                </c:pt>
                <c:pt idx="5897">
                  <c:v>1.0237847222223253</c:v>
                </c:pt>
                <c:pt idx="5898">
                  <c:v>1.0239583333334379</c:v>
                </c:pt>
                <c:pt idx="5899">
                  <c:v>1.0241319444445491</c:v>
                </c:pt>
                <c:pt idx="5900">
                  <c:v>1.0243055555556602</c:v>
                </c:pt>
                <c:pt idx="5901">
                  <c:v>1.0244791666667739</c:v>
                </c:pt>
                <c:pt idx="5902">
                  <c:v>1.0246527777778822</c:v>
                </c:pt>
                <c:pt idx="5903">
                  <c:v>1.0248263888889912</c:v>
                </c:pt>
                <c:pt idx="5904">
                  <c:v>1.0250000000001038</c:v>
                </c:pt>
                <c:pt idx="5905">
                  <c:v>1.0251736111112153</c:v>
                </c:pt>
                <c:pt idx="5906">
                  <c:v>1.0253472222223259</c:v>
                </c:pt>
                <c:pt idx="5907">
                  <c:v>1.0255208333334374</c:v>
                </c:pt>
                <c:pt idx="5908">
                  <c:v>1.0256944444445466</c:v>
                </c:pt>
                <c:pt idx="5909">
                  <c:v>1.0258680555556572</c:v>
                </c:pt>
                <c:pt idx="5910">
                  <c:v>1.0260416666667724</c:v>
                </c:pt>
                <c:pt idx="5911">
                  <c:v>1.0262152777778815</c:v>
                </c:pt>
                <c:pt idx="5912">
                  <c:v>1.0263888888889925</c:v>
                </c:pt>
                <c:pt idx="5913">
                  <c:v>1.0265625000001035</c:v>
                </c:pt>
                <c:pt idx="5914">
                  <c:v>1.0267361111112145</c:v>
                </c:pt>
                <c:pt idx="5915">
                  <c:v>1.0269097222223256</c:v>
                </c:pt>
                <c:pt idx="5916">
                  <c:v>1.0270833333334366</c:v>
                </c:pt>
                <c:pt idx="5917">
                  <c:v>1.0272569444445481</c:v>
                </c:pt>
                <c:pt idx="5918">
                  <c:v>1.0274305555556578</c:v>
                </c:pt>
                <c:pt idx="5919">
                  <c:v>1.0276041666667701</c:v>
                </c:pt>
                <c:pt idx="5920">
                  <c:v>1.0277777777778798</c:v>
                </c:pt>
                <c:pt idx="5921">
                  <c:v>1.02795138888899</c:v>
                </c:pt>
                <c:pt idx="5922">
                  <c:v>1.0281250000001028</c:v>
                </c:pt>
                <c:pt idx="5923">
                  <c:v>1.028298611111214</c:v>
                </c:pt>
                <c:pt idx="5924">
                  <c:v>1.0284722222223248</c:v>
                </c:pt>
                <c:pt idx="5925">
                  <c:v>1.0286458333334361</c:v>
                </c:pt>
                <c:pt idx="5926">
                  <c:v>1.0288194444445469</c:v>
                </c:pt>
                <c:pt idx="5927">
                  <c:v>1.0289930555556559</c:v>
                </c:pt>
                <c:pt idx="5928">
                  <c:v>1.0291666666667689</c:v>
                </c:pt>
                <c:pt idx="5929">
                  <c:v>1.0293402777778782</c:v>
                </c:pt>
                <c:pt idx="5930">
                  <c:v>1.029513888888991</c:v>
                </c:pt>
                <c:pt idx="5931">
                  <c:v>1.029687500000102</c:v>
                </c:pt>
                <c:pt idx="5932">
                  <c:v>1.029861111111213</c:v>
                </c:pt>
                <c:pt idx="5933">
                  <c:v>1.0300347222223238</c:v>
                </c:pt>
                <c:pt idx="5934">
                  <c:v>1.0302083333334351</c:v>
                </c:pt>
                <c:pt idx="5935">
                  <c:v>1.0303819444445461</c:v>
                </c:pt>
                <c:pt idx="5936">
                  <c:v>1.0305555555556571</c:v>
                </c:pt>
                <c:pt idx="5937">
                  <c:v>1.0307291666667699</c:v>
                </c:pt>
                <c:pt idx="5938">
                  <c:v>1.0309027777778792</c:v>
                </c:pt>
                <c:pt idx="5939">
                  <c:v>1.0310763888889898</c:v>
                </c:pt>
                <c:pt idx="5940">
                  <c:v>1.0312500000001013</c:v>
                </c:pt>
                <c:pt idx="5941">
                  <c:v>1.0314236111112118</c:v>
                </c:pt>
                <c:pt idx="5942">
                  <c:v>1.0315972222223218</c:v>
                </c:pt>
                <c:pt idx="5943">
                  <c:v>1.0317708333334339</c:v>
                </c:pt>
                <c:pt idx="5944">
                  <c:v>1.0319444444445454</c:v>
                </c:pt>
                <c:pt idx="5945">
                  <c:v>1.0321180555556564</c:v>
                </c:pt>
                <c:pt idx="5946">
                  <c:v>1.0322916666667681</c:v>
                </c:pt>
                <c:pt idx="5947">
                  <c:v>1.0324652777778778</c:v>
                </c:pt>
                <c:pt idx="5948">
                  <c:v>1.0326388888889895</c:v>
                </c:pt>
                <c:pt idx="5949">
                  <c:v>1.0328125000001005</c:v>
                </c:pt>
                <c:pt idx="5950">
                  <c:v>1.0329861111112133</c:v>
                </c:pt>
                <c:pt idx="5951">
                  <c:v>1.0331597222223226</c:v>
                </c:pt>
                <c:pt idx="5952">
                  <c:v>1.0333333333334336</c:v>
                </c:pt>
                <c:pt idx="5953">
                  <c:v>1.0335069444445446</c:v>
                </c:pt>
                <c:pt idx="5954">
                  <c:v>1.0336805555556556</c:v>
                </c:pt>
                <c:pt idx="5955">
                  <c:v>1.0338541666667687</c:v>
                </c:pt>
                <c:pt idx="5956">
                  <c:v>1.0340277777778777</c:v>
                </c:pt>
                <c:pt idx="5957">
                  <c:v>1.0342013888889878</c:v>
                </c:pt>
                <c:pt idx="5958">
                  <c:v>1.0343750000000997</c:v>
                </c:pt>
                <c:pt idx="5959">
                  <c:v>1.0345486111112121</c:v>
                </c:pt>
                <c:pt idx="5960">
                  <c:v>1.0347222222223218</c:v>
                </c:pt>
                <c:pt idx="5961">
                  <c:v>1.0348958333334328</c:v>
                </c:pt>
                <c:pt idx="5962">
                  <c:v>1.0350694444445439</c:v>
                </c:pt>
                <c:pt idx="5963">
                  <c:v>1.0352430555556538</c:v>
                </c:pt>
                <c:pt idx="5964">
                  <c:v>1.0354166666667661</c:v>
                </c:pt>
                <c:pt idx="5965">
                  <c:v>1.035590277777874</c:v>
                </c:pt>
                <c:pt idx="5966">
                  <c:v>1.0357638888889862</c:v>
                </c:pt>
                <c:pt idx="5967">
                  <c:v>1.035937500000099</c:v>
                </c:pt>
                <c:pt idx="5968">
                  <c:v>1.036111111111212</c:v>
                </c:pt>
                <c:pt idx="5969">
                  <c:v>1.036284722222321</c:v>
                </c:pt>
                <c:pt idx="5970">
                  <c:v>1.0364583333334321</c:v>
                </c:pt>
                <c:pt idx="5971">
                  <c:v>1.0366319444445431</c:v>
                </c:pt>
                <c:pt idx="5972">
                  <c:v>1.0368055555556539</c:v>
                </c:pt>
                <c:pt idx="5973">
                  <c:v>1.0369791666667674</c:v>
                </c:pt>
                <c:pt idx="5974">
                  <c:v>1.0371527777778762</c:v>
                </c:pt>
                <c:pt idx="5975">
                  <c:v>1.037326388888985</c:v>
                </c:pt>
                <c:pt idx="5976">
                  <c:v>1.0375000000000978</c:v>
                </c:pt>
                <c:pt idx="5977">
                  <c:v>1.0376736111112093</c:v>
                </c:pt>
                <c:pt idx="5978">
                  <c:v>1.0378472222223198</c:v>
                </c:pt>
                <c:pt idx="5979">
                  <c:v>1.0380208333334313</c:v>
                </c:pt>
                <c:pt idx="5980">
                  <c:v>1.0381944444445419</c:v>
                </c:pt>
                <c:pt idx="5981">
                  <c:v>1.0383680555556534</c:v>
                </c:pt>
                <c:pt idx="5982">
                  <c:v>1.0385416666667662</c:v>
                </c:pt>
                <c:pt idx="5983">
                  <c:v>1.0387152777778754</c:v>
                </c:pt>
                <c:pt idx="5984">
                  <c:v>1.0388888888889865</c:v>
                </c:pt>
                <c:pt idx="5985">
                  <c:v>1.0390625000000975</c:v>
                </c:pt>
                <c:pt idx="5986">
                  <c:v>1.0392361111112085</c:v>
                </c:pt>
                <c:pt idx="5987">
                  <c:v>1.0394097222223178</c:v>
                </c:pt>
                <c:pt idx="5988">
                  <c:v>1.0395833333334306</c:v>
                </c:pt>
                <c:pt idx="5989">
                  <c:v>1.039756944444542</c:v>
                </c:pt>
                <c:pt idx="5990">
                  <c:v>1.0399305555556508</c:v>
                </c:pt>
                <c:pt idx="5991">
                  <c:v>1.0401041666667663</c:v>
                </c:pt>
                <c:pt idx="5992">
                  <c:v>1.0402777777778747</c:v>
                </c:pt>
                <c:pt idx="5993">
                  <c:v>1.0404513888889857</c:v>
                </c:pt>
                <c:pt idx="5994">
                  <c:v>1.0406250000000958</c:v>
                </c:pt>
                <c:pt idx="5995">
                  <c:v>1.0407986111112077</c:v>
                </c:pt>
                <c:pt idx="5996">
                  <c:v>1.0409722222223188</c:v>
                </c:pt>
                <c:pt idx="5997">
                  <c:v>1.04114583333343</c:v>
                </c:pt>
                <c:pt idx="5998">
                  <c:v>1.0413194444445408</c:v>
                </c:pt>
                <c:pt idx="5999">
                  <c:v>1.0414930555556496</c:v>
                </c:pt>
                <c:pt idx="6000">
                  <c:v>1.0416666666667629</c:v>
                </c:pt>
                <c:pt idx="6001">
                  <c:v>1.0418402777778721</c:v>
                </c:pt>
                <c:pt idx="6002">
                  <c:v>1.0420138888889849</c:v>
                </c:pt>
                <c:pt idx="6003">
                  <c:v>1.0421875000000977</c:v>
                </c:pt>
                <c:pt idx="6004">
                  <c:v>1.0423611111112081</c:v>
                </c:pt>
                <c:pt idx="6005">
                  <c:v>1.0425347222223178</c:v>
                </c:pt>
                <c:pt idx="6006">
                  <c:v>1.042708333333429</c:v>
                </c:pt>
                <c:pt idx="6007">
                  <c:v>1.0428819444445401</c:v>
                </c:pt>
                <c:pt idx="6008">
                  <c:v>1.0430555555556511</c:v>
                </c:pt>
                <c:pt idx="6009">
                  <c:v>1.0432291666667621</c:v>
                </c:pt>
                <c:pt idx="6010">
                  <c:v>1.0434027777778732</c:v>
                </c:pt>
                <c:pt idx="6011">
                  <c:v>1.0435763888889824</c:v>
                </c:pt>
                <c:pt idx="6012">
                  <c:v>1.0437500000000952</c:v>
                </c:pt>
                <c:pt idx="6013">
                  <c:v>1.0439236111112058</c:v>
                </c:pt>
                <c:pt idx="6014">
                  <c:v>1.0440972222223173</c:v>
                </c:pt>
                <c:pt idx="6015">
                  <c:v>1.0442708333334283</c:v>
                </c:pt>
                <c:pt idx="6016">
                  <c:v>1.0444444444445393</c:v>
                </c:pt>
                <c:pt idx="6017">
                  <c:v>1.0446180555556499</c:v>
                </c:pt>
                <c:pt idx="6018">
                  <c:v>1.044791666666762</c:v>
                </c:pt>
                <c:pt idx="6019">
                  <c:v>1.0449652777778706</c:v>
                </c:pt>
                <c:pt idx="6020">
                  <c:v>1.0451388888889834</c:v>
                </c:pt>
                <c:pt idx="6021">
                  <c:v>1.0453125000000945</c:v>
                </c:pt>
                <c:pt idx="6022">
                  <c:v>1.0454861111112073</c:v>
                </c:pt>
                <c:pt idx="6023">
                  <c:v>1.0456597222223158</c:v>
                </c:pt>
                <c:pt idx="6024">
                  <c:v>1.0458333333334258</c:v>
                </c:pt>
                <c:pt idx="6025">
                  <c:v>1.0460069444445401</c:v>
                </c:pt>
                <c:pt idx="6026">
                  <c:v>1.04618055555565</c:v>
                </c:pt>
                <c:pt idx="6027">
                  <c:v>1.0463541666667642</c:v>
                </c:pt>
                <c:pt idx="6028">
                  <c:v>1.0465277777778716</c:v>
                </c:pt>
                <c:pt idx="6029">
                  <c:v>1.0467013888889818</c:v>
                </c:pt>
                <c:pt idx="6030">
                  <c:v>1.0468750000000937</c:v>
                </c:pt>
                <c:pt idx="6031">
                  <c:v>1.0470486111112047</c:v>
                </c:pt>
                <c:pt idx="6032">
                  <c:v>1.0472222222223158</c:v>
                </c:pt>
                <c:pt idx="6033">
                  <c:v>1.0473958333334268</c:v>
                </c:pt>
                <c:pt idx="6034">
                  <c:v>1.0475694444445378</c:v>
                </c:pt>
                <c:pt idx="6035">
                  <c:v>1.0477430555556471</c:v>
                </c:pt>
                <c:pt idx="6036">
                  <c:v>1.0479166666667601</c:v>
                </c:pt>
                <c:pt idx="6037">
                  <c:v>1.0480902777778698</c:v>
                </c:pt>
                <c:pt idx="6038">
                  <c:v>1.0482638888889819</c:v>
                </c:pt>
                <c:pt idx="6039">
                  <c:v>1.0484375000000929</c:v>
                </c:pt>
                <c:pt idx="6040">
                  <c:v>1.0486111111112058</c:v>
                </c:pt>
                <c:pt idx="6041">
                  <c:v>1.048784722222315</c:v>
                </c:pt>
                <c:pt idx="6042">
                  <c:v>1.048958333333426</c:v>
                </c:pt>
                <c:pt idx="6043">
                  <c:v>1.0491319444445371</c:v>
                </c:pt>
                <c:pt idx="6044">
                  <c:v>1.0493055555556479</c:v>
                </c:pt>
                <c:pt idx="6045">
                  <c:v>1.0494791666667611</c:v>
                </c:pt>
                <c:pt idx="6046">
                  <c:v>1.0496527777778699</c:v>
                </c:pt>
                <c:pt idx="6047">
                  <c:v>1.0498263888889785</c:v>
                </c:pt>
                <c:pt idx="6048">
                  <c:v>1.0500000000000922</c:v>
                </c:pt>
                <c:pt idx="6049">
                  <c:v>1.0501736111112041</c:v>
                </c:pt>
                <c:pt idx="6050">
                  <c:v>1.0503472222223142</c:v>
                </c:pt>
                <c:pt idx="6051">
                  <c:v>1.0505208333334253</c:v>
                </c:pt>
                <c:pt idx="6052">
                  <c:v>1.0506944444445359</c:v>
                </c:pt>
                <c:pt idx="6053">
                  <c:v>1.0508680555556458</c:v>
                </c:pt>
                <c:pt idx="6054">
                  <c:v>1.0510416666667601</c:v>
                </c:pt>
                <c:pt idx="6055">
                  <c:v>1.0512152777778694</c:v>
                </c:pt>
                <c:pt idx="6056">
                  <c:v>1.0513888888889804</c:v>
                </c:pt>
                <c:pt idx="6057">
                  <c:v>1.0515625000000914</c:v>
                </c:pt>
                <c:pt idx="6058">
                  <c:v>1.0517361111112025</c:v>
                </c:pt>
                <c:pt idx="6059">
                  <c:v>1.0519097222223117</c:v>
                </c:pt>
                <c:pt idx="6060">
                  <c:v>1.0520833333334245</c:v>
                </c:pt>
                <c:pt idx="6061">
                  <c:v>1.0522569444445375</c:v>
                </c:pt>
                <c:pt idx="6062">
                  <c:v>1.0524305555556466</c:v>
                </c:pt>
                <c:pt idx="6063">
                  <c:v>1.05260416666676</c:v>
                </c:pt>
                <c:pt idx="6064">
                  <c:v>1.0527777777778686</c:v>
                </c:pt>
                <c:pt idx="6065">
                  <c:v>1.0529513888889797</c:v>
                </c:pt>
                <c:pt idx="6066">
                  <c:v>1.0531250000000898</c:v>
                </c:pt>
                <c:pt idx="6067">
                  <c:v>1.0532986111112017</c:v>
                </c:pt>
                <c:pt idx="6068">
                  <c:v>1.0534722222223118</c:v>
                </c:pt>
                <c:pt idx="6069">
                  <c:v>1.053645833333424</c:v>
                </c:pt>
                <c:pt idx="6070">
                  <c:v>1.0538194444445348</c:v>
                </c:pt>
                <c:pt idx="6071">
                  <c:v>1.0539930555556434</c:v>
                </c:pt>
                <c:pt idx="6072">
                  <c:v>1.0541666666667586</c:v>
                </c:pt>
                <c:pt idx="6073">
                  <c:v>1.0543402777778679</c:v>
                </c:pt>
                <c:pt idx="6074">
                  <c:v>1.0545138888889789</c:v>
                </c:pt>
                <c:pt idx="6075">
                  <c:v>1.0546875000000917</c:v>
                </c:pt>
                <c:pt idx="6076">
                  <c:v>1.0548611111112021</c:v>
                </c:pt>
                <c:pt idx="6077">
                  <c:v>1.0550347222223118</c:v>
                </c:pt>
                <c:pt idx="6078">
                  <c:v>1.055208333333423</c:v>
                </c:pt>
                <c:pt idx="6079">
                  <c:v>1.055381944444534</c:v>
                </c:pt>
                <c:pt idx="6080">
                  <c:v>1.0555555555556451</c:v>
                </c:pt>
                <c:pt idx="6081">
                  <c:v>1.0557291666667561</c:v>
                </c:pt>
                <c:pt idx="6082">
                  <c:v>1.0559027777778658</c:v>
                </c:pt>
                <c:pt idx="6083">
                  <c:v>1.0560763888889779</c:v>
                </c:pt>
                <c:pt idx="6084">
                  <c:v>1.0562500000000901</c:v>
                </c:pt>
                <c:pt idx="6085">
                  <c:v>1.0564236111112002</c:v>
                </c:pt>
                <c:pt idx="6086">
                  <c:v>1.0565972222223112</c:v>
                </c:pt>
                <c:pt idx="6087">
                  <c:v>1.0567708333334223</c:v>
                </c:pt>
                <c:pt idx="6088">
                  <c:v>1.0569444444445333</c:v>
                </c:pt>
                <c:pt idx="6089">
                  <c:v>1.0571180555556439</c:v>
                </c:pt>
                <c:pt idx="6090">
                  <c:v>1.0572916666667553</c:v>
                </c:pt>
                <c:pt idx="6091">
                  <c:v>1.0574652777778644</c:v>
                </c:pt>
                <c:pt idx="6092">
                  <c:v>1.0576388888889774</c:v>
                </c:pt>
                <c:pt idx="6093">
                  <c:v>1.0578125000000884</c:v>
                </c:pt>
                <c:pt idx="6094">
                  <c:v>1.0579861111111994</c:v>
                </c:pt>
                <c:pt idx="6095">
                  <c:v>1.0581597222223105</c:v>
                </c:pt>
                <c:pt idx="6096">
                  <c:v>1.0583333333334215</c:v>
                </c:pt>
                <c:pt idx="6097">
                  <c:v>1.0585069444445325</c:v>
                </c:pt>
                <c:pt idx="6098">
                  <c:v>1.058680555555644</c:v>
                </c:pt>
                <c:pt idx="6099">
                  <c:v>1.0588541666667581</c:v>
                </c:pt>
                <c:pt idx="6100">
                  <c:v>1.0590277777778656</c:v>
                </c:pt>
                <c:pt idx="6101">
                  <c:v>1.0592013888889749</c:v>
                </c:pt>
                <c:pt idx="6102">
                  <c:v>1.0593750000000877</c:v>
                </c:pt>
                <c:pt idx="6103">
                  <c:v>1.0595486111111978</c:v>
                </c:pt>
                <c:pt idx="6104">
                  <c:v>1.0597222222223079</c:v>
                </c:pt>
                <c:pt idx="6105">
                  <c:v>1.0598958333334199</c:v>
                </c:pt>
                <c:pt idx="6106">
                  <c:v>1.060069444444532</c:v>
                </c:pt>
                <c:pt idx="6107">
                  <c:v>1.0602430555556428</c:v>
                </c:pt>
                <c:pt idx="6108">
                  <c:v>1.0604166666667563</c:v>
                </c:pt>
                <c:pt idx="6109">
                  <c:v>1.0605902777778631</c:v>
                </c:pt>
                <c:pt idx="6110">
                  <c:v>1.0607638888889759</c:v>
                </c:pt>
                <c:pt idx="6111">
                  <c:v>1.0609375000000869</c:v>
                </c:pt>
                <c:pt idx="6112">
                  <c:v>1.0611111111111979</c:v>
                </c:pt>
                <c:pt idx="6113">
                  <c:v>1.061284722222309</c:v>
                </c:pt>
                <c:pt idx="6114">
                  <c:v>1.06145833333342</c:v>
                </c:pt>
                <c:pt idx="6115">
                  <c:v>1.061631944444531</c:v>
                </c:pt>
                <c:pt idx="6116">
                  <c:v>1.0618055555556418</c:v>
                </c:pt>
                <c:pt idx="6117">
                  <c:v>1.0619791666667548</c:v>
                </c:pt>
                <c:pt idx="6118">
                  <c:v>1.0621527777778641</c:v>
                </c:pt>
                <c:pt idx="6119">
                  <c:v>1.0623263888889738</c:v>
                </c:pt>
                <c:pt idx="6120">
                  <c:v>1.0625000000000862</c:v>
                </c:pt>
                <c:pt idx="6121">
                  <c:v>1.0626736111111972</c:v>
                </c:pt>
                <c:pt idx="6122">
                  <c:v>1.0628472222223082</c:v>
                </c:pt>
                <c:pt idx="6123">
                  <c:v>1.0630208333334192</c:v>
                </c:pt>
                <c:pt idx="6124">
                  <c:v>1.0631944444445298</c:v>
                </c:pt>
                <c:pt idx="6125">
                  <c:v>1.0633680555556395</c:v>
                </c:pt>
                <c:pt idx="6126">
                  <c:v>1.0635416666667523</c:v>
                </c:pt>
                <c:pt idx="6127">
                  <c:v>1.0637152777778618</c:v>
                </c:pt>
                <c:pt idx="6128">
                  <c:v>1.0638888888889744</c:v>
                </c:pt>
                <c:pt idx="6129">
                  <c:v>1.0640625000000861</c:v>
                </c:pt>
                <c:pt idx="6130">
                  <c:v>1.0642361111111964</c:v>
                </c:pt>
                <c:pt idx="6131">
                  <c:v>1.0644097222223075</c:v>
                </c:pt>
                <c:pt idx="6132">
                  <c:v>1.0645833333334185</c:v>
                </c:pt>
                <c:pt idx="6133">
                  <c:v>1.0647569444445313</c:v>
                </c:pt>
                <c:pt idx="6134">
                  <c:v>1.0649305555556399</c:v>
                </c:pt>
                <c:pt idx="6135">
                  <c:v>1.0651041666667536</c:v>
                </c:pt>
                <c:pt idx="6136">
                  <c:v>1.0652777777778626</c:v>
                </c:pt>
                <c:pt idx="6137">
                  <c:v>1.0654513888889736</c:v>
                </c:pt>
                <c:pt idx="6138">
                  <c:v>1.0656250000000838</c:v>
                </c:pt>
                <c:pt idx="6139">
                  <c:v>1.0657986111111937</c:v>
                </c:pt>
                <c:pt idx="6140">
                  <c:v>1.0659722222223058</c:v>
                </c:pt>
                <c:pt idx="6141">
                  <c:v>1.0661458333334195</c:v>
                </c:pt>
                <c:pt idx="6142">
                  <c:v>1.0663194444445301</c:v>
                </c:pt>
                <c:pt idx="6143">
                  <c:v>1.0664930555556398</c:v>
                </c:pt>
                <c:pt idx="6144">
                  <c:v>1.0666666666667521</c:v>
                </c:pt>
                <c:pt idx="6145">
                  <c:v>1.0668402777778618</c:v>
                </c:pt>
                <c:pt idx="6146">
                  <c:v>1.0670138888889729</c:v>
                </c:pt>
                <c:pt idx="6147">
                  <c:v>1.0671875000000841</c:v>
                </c:pt>
                <c:pt idx="6148">
                  <c:v>1.0673611111111938</c:v>
                </c:pt>
                <c:pt idx="6149">
                  <c:v>1.0675347222223042</c:v>
                </c:pt>
                <c:pt idx="6150">
                  <c:v>1.067708333333417</c:v>
                </c:pt>
                <c:pt idx="6151">
                  <c:v>1.067881944444528</c:v>
                </c:pt>
                <c:pt idx="6152">
                  <c:v>1.0680555555556401</c:v>
                </c:pt>
                <c:pt idx="6153">
                  <c:v>1.0682291666667523</c:v>
                </c:pt>
                <c:pt idx="6154">
                  <c:v>1.0684027777778611</c:v>
                </c:pt>
                <c:pt idx="6155">
                  <c:v>1.0685763888889719</c:v>
                </c:pt>
                <c:pt idx="6156">
                  <c:v>1.0687500000000831</c:v>
                </c:pt>
                <c:pt idx="6157">
                  <c:v>1.0689236111111924</c:v>
                </c:pt>
                <c:pt idx="6158">
                  <c:v>1.0690972222223052</c:v>
                </c:pt>
                <c:pt idx="6159">
                  <c:v>1.0692708333334162</c:v>
                </c:pt>
                <c:pt idx="6160">
                  <c:v>1.0694444444445272</c:v>
                </c:pt>
                <c:pt idx="6161">
                  <c:v>1.0696180555556378</c:v>
                </c:pt>
                <c:pt idx="6162">
                  <c:v>1.0697916666667493</c:v>
                </c:pt>
                <c:pt idx="6163">
                  <c:v>1.0699652777778581</c:v>
                </c:pt>
                <c:pt idx="6164">
                  <c:v>1.070138888888972</c:v>
                </c:pt>
                <c:pt idx="6165">
                  <c:v>1.0703125000000842</c:v>
                </c:pt>
                <c:pt idx="6166">
                  <c:v>1.0704861111111941</c:v>
                </c:pt>
                <c:pt idx="6167">
                  <c:v>1.0706597222223044</c:v>
                </c:pt>
                <c:pt idx="6168">
                  <c:v>1.0708333333334155</c:v>
                </c:pt>
                <c:pt idx="6169">
                  <c:v>1.0710069444445265</c:v>
                </c:pt>
                <c:pt idx="6170">
                  <c:v>1.0711805555556375</c:v>
                </c:pt>
                <c:pt idx="6171">
                  <c:v>1.0713541666667512</c:v>
                </c:pt>
                <c:pt idx="6172">
                  <c:v>1.0715277777778596</c:v>
                </c:pt>
                <c:pt idx="6173">
                  <c:v>1.0717013888889688</c:v>
                </c:pt>
                <c:pt idx="6174">
                  <c:v>1.0718750000000816</c:v>
                </c:pt>
                <c:pt idx="6175">
                  <c:v>1.0720486111111927</c:v>
                </c:pt>
                <c:pt idx="6176">
                  <c:v>1.0722222222223037</c:v>
                </c:pt>
                <c:pt idx="6177">
                  <c:v>1.0723958333334147</c:v>
                </c:pt>
                <c:pt idx="6178">
                  <c:v>1.0725694444445257</c:v>
                </c:pt>
                <c:pt idx="6179">
                  <c:v>1.0727430555556368</c:v>
                </c:pt>
                <c:pt idx="6180">
                  <c:v>1.07291666666675</c:v>
                </c:pt>
                <c:pt idx="6181">
                  <c:v>1.0730902777778568</c:v>
                </c:pt>
                <c:pt idx="6182">
                  <c:v>1.0732638888889698</c:v>
                </c:pt>
                <c:pt idx="6183">
                  <c:v>1.0734375000000809</c:v>
                </c:pt>
                <c:pt idx="6184">
                  <c:v>1.0736111111111919</c:v>
                </c:pt>
                <c:pt idx="6185">
                  <c:v>1.0737847222223018</c:v>
                </c:pt>
                <c:pt idx="6186">
                  <c:v>1.073958333333414</c:v>
                </c:pt>
                <c:pt idx="6187">
                  <c:v>1.0741319444445261</c:v>
                </c:pt>
                <c:pt idx="6188">
                  <c:v>1.074305555555636</c:v>
                </c:pt>
                <c:pt idx="6189">
                  <c:v>1.0744791666667504</c:v>
                </c:pt>
                <c:pt idx="6190">
                  <c:v>1.0746527777778581</c:v>
                </c:pt>
                <c:pt idx="6191">
                  <c:v>1.0748263888889678</c:v>
                </c:pt>
                <c:pt idx="6192">
                  <c:v>1.0750000000000799</c:v>
                </c:pt>
                <c:pt idx="6193">
                  <c:v>1.0751736111111898</c:v>
                </c:pt>
                <c:pt idx="6194">
                  <c:v>1.0753472222223022</c:v>
                </c:pt>
                <c:pt idx="6195">
                  <c:v>1.0755208333334132</c:v>
                </c:pt>
                <c:pt idx="6196">
                  <c:v>1.0756944444445238</c:v>
                </c:pt>
                <c:pt idx="6197">
                  <c:v>1.0758680555556333</c:v>
                </c:pt>
                <c:pt idx="6198">
                  <c:v>1.0760416666667485</c:v>
                </c:pt>
                <c:pt idx="6199">
                  <c:v>1.0762152777778573</c:v>
                </c:pt>
                <c:pt idx="6200">
                  <c:v>1.0763888888889683</c:v>
                </c:pt>
                <c:pt idx="6201">
                  <c:v>1.07656250000008</c:v>
                </c:pt>
                <c:pt idx="6202">
                  <c:v>1.0767361111111904</c:v>
                </c:pt>
                <c:pt idx="6203">
                  <c:v>1.0769097222223014</c:v>
                </c:pt>
                <c:pt idx="6204">
                  <c:v>1.0770833333334124</c:v>
                </c:pt>
                <c:pt idx="6205">
                  <c:v>1.0772569444445241</c:v>
                </c:pt>
                <c:pt idx="6206">
                  <c:v>1.0774305555556338</c:v>
                </c:pt>
                <c:pt idx="6207">
                  <c:v>1.0776041666667473</c:v>
                </c:pt>
                <c:pt idx="6208">
                  <c:v>1.0777777777778559</c:v>
                </c:pt>
                <c:pt idx="6209">
                  <c:v>1.0779513888889676</c:v>
                </c:pt>
                <c:pt idx="6210">
                  <c:v>1.0781250000000786</c:v>
                </c:pt>
                <c:pt idx="6211">
                  <c:v>1.0782986111111896</c:v>
                </c:pt>
                <c:pt idx="6212">
                  <c:v>1.0784722222223007</c:v>
                </c:pt>
                <c:pt idx="6213">
                  <c:v>1.0786458333334121</c:v>
                </c:pt>
                <c:pt idx="6214">
                  <c:v>1.0788194444445227</c:v>
                </c:pt>
                <c:pt idx="6215">
                  <c:v>1.078993055555632</c:v>
                </c:pt>
                <c:pt idx="6216">
                  <c:v>1.0791666666667461</c:v>
                </c:pt>
                <c:pt idx="6217">
                  <c:v>1.0793402777778558</c:v>
                </c:pt>
                <c:pt idx="6218">
                  <c:v>1.0795138888889668</c:v>
                </c:pt>
                <c:pt idx="6219">
                  <c:v>1.0796875000000781</c:v>
                </c:pt>
                <c:pt idx="6220">
                  <c:v>1.0798611111111878</c:v>
                </c:pt>
                <c:pt idx="6221">
                  <c:v>1.0800347222222999</c:v>
                </c:pt>
                <c:pt idx="6222">
                  <c:v>1.0802083333334109</c:v>
                </c:pt>
                <c:pt idx="6223">
                  <c:v>1.0803819444445237</c:v>
                </c:pt>
                <c:pt idx="6224">
                  <c:v>1.0805555555556341</c:v>
                </c:pt>
                <c:pt idx="6225">
                  <c:v>1.080729166666746</c:v>
                </c:pt>
                <c:pt idx="6226">
                  <c:v>1.080902777777855</c:v>
                </c:pt>
                <c:pt idx="6227">
                  <c:v>1.0810763888889658</c:v>
                </c:pt>
                <c:pt idx="6228">
                  <c:v>1.0812500000000771</c:v>
                </c:pt>
                <c:pt idx="6229">
                  <c:v>1.0814236111111859</c:v>
                </c:pt>
                <c:pt idx="6230">
                  <c:v>1.0815972222222978</c:v>
                </c:pt>
                <c:pt idx="6231">
                  <c:v>1.0817708333334102</c:v>
                </c:pt>
                <c:pt idx="6232">
                  <c:v>1.0819444444445212</c:v>
                </c:pt>
                <c:pt idx="6233">
                  <c:v>1.0821180555556322</c:v>
                </c:pt>
                <c:pt idx="6234">
                  <c:v>1.0822916666667441</c:v>
                </c:pt>
                <c:pt idx="6235">
                  <c:v>1.0824652777778538</c:v>
                </c:pt>
                <c:pt idx="6236">
                  <c:v>1.0826388888889653</c:v>
                </c:pt>
                <c:pt idx="6237">
                  <c:v>1.0828125000000763</c:v>
                </c:pt>
                <c:pt idx="6238">
                  <c:v>1.082986111111188</c:v>
                </c:pt>
                <c:pt idx="6239">
                  <c:v>1.0831597222222984</c:v>
                </c:pt>
                <c:pt idx="6240">
                  <c:v>1.0833333333334094</c:v>
                </c:pt>
                <c:pt idx="6241">
                  <c:v>1.0835069444445204</c:v>
                </c:pt>
                <c:pt idx="6242">
                  <c:v>1.0836805555556315</c:v>
                </c:pt>
                <c:pt idx="6243">
                  <c:v>1.0838541666667447</c:v>
                </c:pt>
                <c:pt idx="6244">
                  <c:v>1.0840277777778535</c:v>
                </c:pt>
                <c:pt idx="6245">
                  <c:v>1.0842013888889646</c:v>
                </c:pt>
                <c:pt idx="6246">
                  <c:v>1.084375000000076</c:v>
                </c:pt>
                <c:pt idx="6247">
                  <c:v>1.0845486111111866</c:v>
                </c:pt>
                <c:pt idx="6248">
                  <c:v>1.0847222222222976</c:v>
                </c:pt>
                <c:pt idx="6249">
                  <c:v>1.0848958333334087</c:v>
                </c:pt>
                <c:pt idx="6250">
                  <c:v>1.0850694444445197</c:v>
                </c:pt>
                <c:pt idx="6251">
                  <c:v>1.0852430555556298</c:v>
                </c:pt>
                <c:pt idx="6252">
                  <c:v>1.0854166666667435</c:v>
                </c:pt>
                <c:pt idx="6253">
                  <c:v>1.0855902777778508</c:v>
                </c:pt>
                <c:pt idx="6254">
                  <c:v>1.0857638888889638</c:v>
                </c:pt>
                <c:pt idx="6255">
                  <c:v>1.0859375000000748</c:v>
                </c:pt>
                <c:pt idx="6256">
                  <c:v>1.0861111111111861</c:v>
                </c:pt>
                <c:pt idx="6257">
                  <c:v>1.0862847222222969</c:v>
                </c:pt>
                <c:pt idx="6258">
                  <c:v>1.0864583333334081</c:v>
                </c:pt>
                <c:pt idx="6259">
                  <c:v>1.0866319444445189</c:v>
                </c:pt>
                <c:pt idx="6260">
                  <c:v>1.08680555555563</c:v>
                </c:pt>
                <c:pt idx="6261">
                  <c:v>1.0869791666667441</c:v>
                </c:pt>
                <c:pt idx="6262">
                  <c:v>1.087152777777852</c:v>
                </c:pt>
                <c:pt idx="6263">
                  <c:v>1.0873263888889613</c:v>
                </c:pt>
                <c:pt idx="6264">
                  <c:v>1.0875000000000739</c:v>
                </c:pt>
                <c:pt idx="6265">
                  <c:v>1.0876736111111838</c:v>
                </c:pt>
                <c:pt idx="6266">
                  <c:v>1.0878472222222959</c:v>
                </c:pt>
                <c:pt idx="6267">
                  <c:v>1.088020833333408</c:v>
                </c:pt>
                <c:pt idx="6268">
                  <c:v>1.0881944444445182</c:v>
                </c:pt>
                <c:pt idx="6269">
                  <c:v>1.0883680555556292</c:v>
                </c:pt>
                <c:pt idx="6270">
                  <c:v>1.0885416666667422</c:v>
                </c:pt>
                <c:pt idx="6271">
                  <c:v>1.0887152777778513</c:v>
                </c:pt>
                <c:pt idx="6272">
                  <c:v>1.0888888888889623</c:v>
                </c:pt>
                <c:pt idx="6273">
                  <c:v>1.0890625000000733</c:v>
                </c:pt>
                <c:pt idx="6274">
                  <c:v>1.0892361111111839</c:v>
                </c:pt>
                <c:pt idx="6275">
                  <c:v>1.0894097222222954</c:v>
                </c:pt>
                <c:pt idx="6276">
                  <c:v>1.0895833333334064</c:v>
                </c:pt>
                <c:pt idx="6277">
                  <c:v>1.0897569444445181</c:v>
                </c:pt>
                <c:pt idx="6278">
                  <c:v>1.0899305555556278</c:v>
                </c:pt>
                <c:pt idx="6279">
                  <c:v>1.0901041666667428</c:v>
                </c:pt>
                <c:pt idx="6280">
                  <c:v>1.0902777777778505</c:v>
                </c:pt>
                <c:pt idx="6281">
                  <c:v>1.0904513888889615</c:v>
                </c:pt>
                <c:pt idx="6282">
                  <c:v>1.0906250000000726</c:v>
                </c:pt>
                <c:pt idx="6283">
                  <c:v>1.0907986111111836</c:v>
                </c:pt>
                <c:pt idx="6284">
                  <c:v>1.0909722222222946</c:v>
                </c:pt>
                <c:pt idx="6285">
                  <c:v>1.0911458333334061</c:v>
                </c:pt>
                <c:pt idx="6286">
                  <c:v>1.0913194444445167</c:v>
                </c:pt>
                <c:pt idx="6287">
                  <c:v>1.0914930555556257</c:v>
                </c:pt>
                <c:pt idx="6288">
                  <c:v>1.0916666666667387</c:v>
                </c:pt>
                <c:pt idx="6289">
                  <c:v>1.0918402777778498</c:v>
                </c:pt>
                <c:pt idx="6290">
                  <c:v>1.0920138888889621</c:v>
                </c:pt>
                <c:pt idx="6291">
                  <c:v>1.0921875000000743</c:v>
                </c:pt>
                <c:pt idx="6292">
                  <c:v>1.0923611111111828</c:v>
                </c:pt>
                <c:pt idx="6293">
                  <c:v>1.0925347222222939</c:v>
                </c:pt>
                <c:pt idx="6294">
                  <c:v>1.0927083333334049</c:v>
                </c:pt>
                <c:pt idx="6295">
                  <c:v>1.0928819444445161</c:v>
                </c:pt>
                <c:pt idx="6296">
                  <c:v>1.0930555555556269</c:v>
                </c:pt>
                <c:pt idx="6297">
                  <c:v>1.0932291666667397</c:v>
                </c:pt>
                <c:pt idx="6298">
                  <c:v>1.093402777777849</c:v>
                </c:pt>
                <c:pt idx="6299">
                  <c:v>1.0935763888889598</c:v>
                </c:pt>
                <c:pt idx="6300">
                  <c:v>1.0937500000000711</c:v>
                </c:pt>
                <c:pt idx="6301">
                  <c:v>1.0939236111111796</c:v>
                </c:pt>
                <c:pt idx="6302">
                  <c:v>1.0940972222222931</c:v>
                </c:pt>
                <c:pt idx="6303">
                  <c:v>1.0942708333334041</c:v>
                </c:pt>
                <c:pt idx="6304">
                  <c:v>1.0944444444445161</c:v>
                </c:pt>
                <c:pt idx="6305">
                  <c:v>1.0946180555556262</c:v>
                </c:pt>
                <c:pt idx="6306">
                  <c:v>1.0947916666667381</c:v>
                </c:pt>
                <c:pt idx="6307">
                  <c:v>1.0949652777778478</c:v>
                </c:pt>
                <c:pt idx="6308">
                  <c:v>1.0951388888889593</c:v>
                </c:pt>
                <c:pt idx="6309">
                  <c:v>1.0953125000000703</c:v>
                </c:pt>
                <c:pt idx="6310">
                  <c:v>1.0954861111111813</c:v>
                </c:pt>
                <c:pt idx="6311">
                  <c:v>1.0956597222222924</c:v>
                </c:pt>
                <c:pt idx="6312">
                  <c:v>1.0958333333334034</c:v>
                </c:pt>
                <c:pt idx="6313">
                  <c:v>1.0960069444445162</c:v>
                </c:pt>
                <c:pt idx="6314">
                  <c:v>1.0961805555556261</c:v>
                </c:pt>
                <c:pt idx="6315">
                  <c:v>1.0963541666667405</c:v>
                </c:pt>
                <c:pt idx="6316">
                  <c:v>1.0965277777778475</c:v>
                </c:pt>
                <c:pt idx="6317">
                  <c:v>1.0967013888889579</c:v>
                </c:pt>
                <c:pt idx="6318">
                  <c:v>1.0968750000000695</c:v>
                </c:pt>
                <c:pt idx="6319">
                  <c:v>1.0970486111111806</c:v>
                </c:pt>
                <c:pt idx="6320">
                  <c:v>1.0972222222222916</c:v>
                </c:pt>
                <c:pt idx="6321">
                  <c:v>1.0973958333334026</c:v>
                </c:pt>
                <c:pt idx="6322">
                  <c:v>1.0975694444445137</c:v>
                </c:pt>
                <c:pt idx="6323">
                  <c:v>1.0977430555556238</c:v>
                </c:pt>
                <c:pt idx="6324">
                  <c:v>1.0979166666667375</c:v>
                </c:pt>
                <c:pt idx="6325">
                  <c:v>1.0980902777778458</c:v>
                </c:pt>
                <c:pt idx="6326">
                  <c:v>1.098263888888958</c:v>
                </c:pt>
                <c:pt idx="6327">
                  <c:v>1.0984375000000701</c:v>
                </c:pt>
                <c:pt idx="6328">
                  <c:v>1.09861111111118</c:v>
                </c:pt>
                <c:pt idx="6329">
                  <c:v>1.0987847222222908</c:v>
                </c:pt>
                <c:pt idx="6330">
                  <c:v>1.0989583333334021</c:v>
                </c:pt>
                <c:pt idx="6331">
                  <c:v>1.0991319444445129</c:v>
                </c:pt>
                <c:pt idx="6332">
                  <c:v>1.0993055555556239</c:v>
                </c:pt>
                <c:pt idx="6333">
                  <c:v>1.0994791666667378</c:v>
                </c:pt>
                <c:pt idx="6334">
                  <c:v>1.099652777777846</c:v>
                </c:pt>
                <c:pt idx="6335">
                  <c:v>1.099826388888955</c:v>
                </c:pt>
                <c:pt idx="6336">
                  <c:v>1.100000000000068</c:v>
                </c:pt>
                <c:pt idx="6337">
                  <c:v>1.1001736111111791</c:v>
                </c:pt>
                <c:pt idx="6338">
                  <c:v>1.1003472222222901</c:v>
                </c:pt>
                <c:pt idx="6339">
                  <c:v>1.1005208333334011</c:v>
                </c:pt>
                <c:pt idx="6340">
                  <c:v>1.1006944444445119</c:v>
                </c:pt>
                <c:pt idx="6341">
                  <c:v>1.1008680555556232</c:v>
                </c:pt>
                <c:pt idx="6342">
                  <c:v>1.1010416666667362</c:v>
                </c:pt>
                <c:pt idx="6343">
                  <c:v>1.1012152777778452</c:v>
                </c:pt>
                <c:pt idx="6344">
                  <c:v>1.1013888888889563</c:v>
                </c:pt>
                <c:pt idx="6345">
                  <c:v>1.1015625000000673</c:v>
                </c:pt>
                <c:pt idx="6346">
                  <c:v>1.1017361111111779</c:v>
                </c:pt>
                <c:pt idx="6347">
                  <c:v>1.1019097222222878</c:v>
                </c:pt>
                <c:pt idx="6348">
                  <c:v>1.1020833333334021</c:v>
                </c:pt>
                <c:pt idx="6349">
                  <c:v>1.1022569444445141</c:v>
                </c:pt>
                <c:pt idx="6350">
                  <c:v>1.1024305555556224</c:v>
                </c:pt>
                <c:pt idx="6351">
                  <c:v>1.1026041666667366</c:v>
                </c:pt>
                <c:pt idx="6352">
                  <c:v>1.1027777777778445</c:v>
                </c:pt>
                <c:pt idx="6353">
                  <c:v>1.1029513888889555</c:v>
                </c:pt>
                <c:pt idx="6354">
                  <c:v>1.1031250000000659</c:v>
                </c:pt>
                <c:pt idx="6355">
                  <c:v>1.1032986111111776</c:v>
                </c:pt>
                <c:pt idx="6356">
                  <c:v>1.1034722222222886</c:v>
                </c:pt>
                <c:pt idx="6357">
                  <c:v>1.1036458333334001</c:v>
                </c:pt>
                <c:pt idx="6358">
                  <c:v>1.1038194444445106</c:v>
                </c:pt>
                <c:pt idx="6359">
                  <c:v>1.1039930555556197</c:v>
                </c:pt>
                <c:pt idx="6360">
                  <c:v>1.1041666666667349</c:v>
                </c:pt>
                <c:pt idx="6361">
                  <c:v>1.1043402777778437</c:v>
                </c:pt>
                <c:pt idx="6362">
                  <c:v>1.1045138888889547</c:v>
                </c:pt>
                <c:pt idx="6363">
                  <c:v>1.1046875000000678</c:v>
                </c:pt>
                <c:pt idx="6364">
                  <c:v>1.1048611111111768</c:v>
                </c:pt>
                <c:pt idx="6365">
                  <c:v>1.1050347222222878</c:v>
                </c:pt>
                <c:pt idx="6366">
                  <c:v>1.1052083333333989</c:v>
                </c:pt>
                <c:pt idx="6367">
                  <c:v>1.1053819444445101</c:v>
                </c:pt>
                <c:pt idx="6368">
                  <c:v>1.1055555555556209</c:v>
                </c:pt>
                <c:pt idx="6369">
                  <c:v>1.1057291666667337</c:v>
                </c:pt>
                <c:pt idx="6370">
                  <c:v>1.105902777777843</c:v>
                </c:pt>
                <c:pt idx="6371">
                  <c:v>1.106076388888954</c:v>
                </c:pt>
                <c:pt idx="6372">
                  <c:v>1.1062500000000661</c:v>
                </c:pt>
                <c:pt idx="6373">
                  <c:v>1.1064236111111758</c:v>
                </c:pt>
                <c:pt idx="6374">
                  <c:v>1.1065972222222871</c:v>
                </c:pt>
                <c:pt idx="6375">
                  <c:v>1.1067708333333981</c:v>
                </c:pt>
                <c:pt idx="6376">
                  <c:v>1.1069444444445091</c:v>
                </c:pt>
                <c:pt idx="6377">
                  <c:v>1.1071180555556202</c:v>
                </c:pt>
                <c:pt idx="6378">
                  <c:v>1.1072916666667321</c:v>
                </c:pt>
                <c:pt idx="6379">
                  <c:v>1.1074652777778418</c:v>
                </c:pt>
                <c:pt idx="6380">
                  <c:v>1.1076388888889532</c:v>
                </c:pt>
                <c:pt idx="6381">
                  <c:v>1.1078125000000643</c:v>
                </c:pt>
                <c:pt idx="6382">
                  <c:v>1.1079861111111753</c:v>
                </c:pt>
                <c:pt idx="6383">
                  <c:v>1.1081597222222863</c:v>
                </c:pt>
                <c:pt idx="6384">
                  <c:v>1.1083333333333973</c:v>
                </c:pt>
                <c:pt idx="6385">
                  <c:v>1.1085069444445101</c:v>
                </c:pt>
                <c:pt idx="6386">
                  <c:v>1.1086805555556201</c:v>
                </c:pt>
                <c:pt idx="6387">
                  <c:v>1.1088541666667344</c:v>
                </c:pt>
                <c:pt idx="6388">
                  <c:v>1.1090277777778415</c:v>
                </c:pt>
                <c:pt idx="6389">
                  <c:v>1.1092013888889518</c:v>
                </c:pt>
                <c:pt idx="6390">
                  <c:v>1.1093750000000635</c:v>
                </c:pt>
                <c:pt idx="6391">
                  <c:v>1.1095486111111739</c:v>
                </c:pt>
                <c:pt idx="6392">
                  <c:v>1.1097222222222856</c:v>
                </c:pt>
                <c:pt idx="6393">
                  <c:v>1.1098958333333966</c:v>
                </c:pt>
                <c:pt idx="6394">
                  <c:v>1.1100694444445081</c:v>
                </c:pt>
                <c:pt idx="6395">
                  <c:v>1.1102430555556186</c:v>
                </c:pt>
                <c:pt idx="6396">
                  <c:v>1.1104166666667326</c:v>
                </c:pt>
                <c:pt idx="6397">
                  <c:v>1.1105902777778398</c:v>
                </c:pt>
                <c:pt idx="6398">
                  <c:v>1.1107638888889517</c:v>
                </c:pt>
                <c:pt idx="6399">
                  <c:v>1.1109375000000627</c:v>
                </c:pt>
                <c:pt idx="6400">
                  <c:v>1.111111111111174</c:v>
                </c:pt>
                <c:pt idx="6401">
                  <c:v>1.1112847222222848</c:v>
                </c:pt>
                <c:pt idx="6402">
                  <c:v>1.1114583333333961</c:v>
                </c:pt>
                <c:pt idx="6403">
                  <c:v>1.1116319444445069</c:v>
                </c:pt>
                <c:pt idx="6404">
                  <c:v>1.1118055555556179</c:v>
                </c:pt>
                <c:pt idx="6405">
                  <c:v>1.1119791666667311</c:v>
                </c:pt>
                <c:pt idx="6406">
                  <c:v>1.1121527777778417</c:v>
                </c:pt>
                <c:pt idx="6407">
                  <c:v>1.112326388888951</c:v>
                </c:pt>
                <c:pt idx="6408">
                  <c:v>1.112500000000062</c:v>
                </c:pt>
                <c:pt idx="6409">
                  <c:v>1.112673611111173</c:v>
                </c:pt>
                <c:pt idx="6410">
                  <c:v>1.112847222222284</c:v>
                </c:pt>
                <c:pt idx="6411">
                  <c:v>1.1130208333333951</c:v>
                </c:pt>
                <c:pt idx="6412">
                  <c:v>1.1131944444445059</c:v>
                </c:pt>
                <c:pt idx="6413">
                  <c:v>1.1133680555556158</c:v>
                </c:pt>
                <c:pt idx="6414">
                  <c:v>1.1135416666667299</c:v>
                </c:pt>
                <c:pt idx="6415">
                  <c:v>1.1137152777778392</c:v>
                </c:pt>
                <c:pt idx="6416">
                  <c:v>1.1138888888889502</c:v>
                </c:pt>
                <c:pt idx="6417">
                  <c:v>1.1140625000000621</c:v>
                </c:pt>
                <c:pt idx="6418">
                  <c:v>1.1142361111111723</c:v>
                </c:pt>
                <c:pt idx="6419">
                  <c:v>1.1144097222222833</c:v>
                </c:pt>
                <c:pt idx="6420">
                  <c:v>1.1145833333333943</c:v>
                </c:pt>
                <c:pt idx="6421">
                  <c:v>1.1147569444445073</c:v>
                </c:pt>
                <c:pt idx="6422">
                  <c:v>1.1149305555556164</c:v>
                </c:pt>
                <c:pt idx="6423">
                  <c:v>1.1151041666667303</c:v>
                </c:pt>
                <c:pt idx="6424">
                  <c:v>1.1152777777778384</c:v>
                </c:pt>
                <c:pt idx="6425">
                  <c:v>1.1154513888889495</c:v>
                </c:pt>
                <c:pt idx="6426">
                  <c:v>1.1156250000000598</c:v>
                </c:pt>
                <c:pt idx="6427">
                  <c:v>1.1157986111111697</c:v>
                </c:pt>
                <c:pt idx="6428">
                  <c:v>1.1159722222222819</c:v>
                </c:pt>
                <c:pt idx="6429">
                  <c:v>1.1161458333333956</c:v>
                </c:pt>
                <c:pt idx="6430">
                  <c:v>1.1163194444445061</c:v>
                </c:pt>
                <c:pt idx="6431">
                  <c:v>1.1164930555556156</c:v>
                </c:pt>
                <c:pt idx="6432">
                  <c:v>1.1166666666667286</c:v>
                </c:pt>
                <c:pt idx="6433">
                  <c:v>1.1168402777778377</c:v>
                </c:pt>
                <c:pt idx="6434">
                  <c:v>1.1170138888889487</c:v>
                </c:pt>
                <c:pt idx="6435">
                  <c:v>1.1171875000000615</c:v>
                </c:pt>
                <c:pt idx="6436">
                  <c:v>1.1173611111111708</c:v>
                </c:pt>
                <c:pt idx="6437">
                  <c:v>1.1175347222222818</c:v>
                </c:pt>
                <c:pt idx="6438">
                  <c:v>1.1177083333333928</c:v>
                </c:pt>
                <c:pt idx="6439">
                  <c:v>1.1178819444445041</c:v>
                </c:pt>
                <c:pt idx="6440">
                  <c:v>1.1180555555556169</c:v>
                </c:pt>
                <c:pt idx="6441">
                  <c:v>1.118229166666729</c:v>
                </c:pt>
                <c:pt idx="6442">
                  <c:v>1.1184027777778369</c:v>
                </c:pt>
                <c:pt idx="6443">
                  <c:v>1.1185763888889479</c:v>
                </c:pt>
                <c:pt idx="6444">
                  <c:v>1.1187500000000601</c:v>
                </c:pt>
                <c:pt idx="6445">
                  <c:v>1.1189236111111698</c:v>
                </c:pt>
                <c:pt idx="6446">
                  <c:v>1.119097222222281</c:v>
                </c:pt>
                <c:pt idx="6447">
                  <c:v>1.1192708333333921</c:v>
                </c:pt>
                <c:pt idx="6448">
                  <c:v>1.1194444444445031</c:v>
                </c:pt>
                <c:pt idx="6449">
                  <c:v>1.1196180555556139</c:v>
                </c:pt>
                <c:pt idx="6450">
                  <c:v>1.1197916666667251</c:v>
                </c:pt>
                <c:pt idx="6451">
                  <c:v>1.1199652777778344</c:v>
                </c:pt>
                <c:pt idx="6452">
                  <c:v>1.1201388888889481</c:v>
                </c:pt>
                <c:pt idx="6453">
                  <c:v>1.1203125000000602</c:v>
                </c:pt>
                <c:pt idx="6454">
                  <c:v>1.1204861111111701</c:v>
                </c:pt>
                <c:pt idx="6455">
                  <c:v>1.1206597222222803</c:v>
                </c:pt>
                <c:pt idx="6456">
                  <c:v>1.1208333333333913</c:v>
                </c:pt>
                <c:pt idx="6457">
                  <c:v>1.1210069444445023</c:v>
                </c:pt>
                <c:pt idx="6458">
                  <c:v>1.121180555555614</c:v>
                </c:pt>
                <c:pt idx="6459">
                  <c:v>1.1213541666667279</c:v>
                </c:pt>
                <c:pt idx="6460">
                  <c:v>1.1215277777778354</c:v>
                </c:pt>
                <c:pt idx="6461">
                  <c:v>1.1217013888889458</c:v>
                </c:pt>
                <c:pt idx="6462">
                  <c:v>1.1218750000000575</c:v>
                </c:pt>
                <c:pt idx="6463">
                  <c:v>1.1220486111111685</c:v>
                </c:pt>
                <c:pt idx="6464">
                  <c:v>1.1222222222222795</c:v>
                </c:pt>
                <c:pt idx="6465">
                  <c:v>1.1223958333333905</c:v>
                </c:pt>
                <c:pt idx="6466">
                  <c:v>1.122569444444502</c:v>
                </c:pt>
                <c:pt idx="6467">
                  <c:v>1.1227430555556126</c:v>
                </c:pt>
                <c:pt idx="6468">
                  <c:v>1.1229166666667263</c:v>
                </c:pt>
                <c:pt idx="6469">
                  <c:v>1.1230902777778338</c:v>
                </c:pt>
                <c:pt idx="6470">
                  <c:v>1.1232638888889457</c:v>
                </c:pt>
                <c:pt idx="6471">
                  <c:v>1.1234375000000567</c:v>
                </c:pt>
                <c:pt idx="6472">
                  <c:v>1.1236111111111677</c:v>
                </c:pt>
                <c:pt idx="6473">
                  <c:v>1.1237847222222788</c:v>
                </c:pt>
                <c:pt idx="6474">
                  <c:v>1.12395833333339</c:v>
                </c:pt>
                <c:pt idx="6475">
                  <c:v>1.1241319444445026</c:v>
                </c:pt>
                <c:pt idx="6476">
                  <c:v>1.1243055555556121</c:v>
                </c:pt>
                <c:pt idx="6477">
                  <c:v>1.1244791666667269</c:v>
                </c:pt>
                <c:pt idx="6478">
                  <c:v>1.1246527777778341</c:v>
                </c:pt>
                <c:pt idx="6479">
                  <c:v>1.1248263888889438</c:v>
                </c:pt>
                <c:pt idx="6480">
                  <c:v>1.125000000000056</c:v>
                </c:pt>
                <c:pt idx="6481">
                  <c:v>1.125173611111167</c:v>
                </c:pt>
                <c:pt idx="6482">
                  <c:v>1.125347222222278</c:v>
                </c:pt>
                <c:pt idx="6483">
                  <c:v>1.125520833333389</c:v>
                </c:pt>
                <c:pt idx="6484">
                  <c:v>1.1256944444444978</c:v>
                </c:pt>
                <c:pt idx="6485">
                  <c:v>1.1258680555556098</c:v>
                </c:pt>
                <c:pt idx="6486">
                  <c:v>1.126041666666725</c:v>
                </c:pt>
                <c:pt idx="6487">
                  <c:v>1.1262152777778331</c:v>
                </c:pt>
                <c:pt idx="6488">
                  <c:v>1.1263888888889459</c:v>
                </c:pt>
                <c:pt idx="6489">
                  <c:v>1.1265625000000561</c:v>
                </c:pt>
                <c:pt idx="6490">
                  <c:v>1.1267361111111662</c:v>
                </c:pt>
                <c:pt idx="6491">
                  <c:v>1.1269097222222773</c:v>
                </c:pt>
                <c:pt idx="6492">
                  <c:v>1.1270833333333883</c:v>
                </c:pt>
                <c:pt idx="6493">
                  <c:v>1.1272569444444993</c:v>
                </c:pt>
                <c:pt idx="6494">
                  <c:v>1.1274305555556099</c:v>
                </c:pt>
                <c:pt idx="6495">
                  <c:v>1.1276041666667238</c:v>
                </c:pt>
                <c:pt idx="6496">
                  <c:v>1.1277777777778324</c:v>
                </c:pt>
                <c:pt idx="6497">
                  <c:v>1.1279513888889434</c:v>
                </c:pt>
                <c:pt idx="6498">
                  <c:v>1.1281250000000544</c:v>
                </c:pt>
                <c:pt idx="6499">
                  <c:v>1.1282986111111655</c:v>
                </c:pt>
                <c:pt idx="6500">
                  <c:v>1.1284722222222765</c:v>
                </c:pt>
                <c:pt idx="6501">
                  <c:v>1.1286458333333893</c:v>
                </c:pt>
                <c:pt idx="6502">
                  <c:v>1.1288194444444986</c:v>
                </c:pt>
                <c:pt idx="6503">
                  <c:v>1.1289930555556096</c:v>
                </c:pt>
                <c:pt idx="6504">
                  <c:v>1.1291666666667224</c:v>
                </c:pt>
                <c:pt idx="6505">
                  <c:v>1.1293402777778316</c:v>
                </c:pt>
                <c:pt idx="6506">
                  <c:v>1.1295138888889427</c:v>
                </c:pt>
                <c:pt idx="6507">
                  <c:v>1.1296875000000541</c:v>
                </c:pt>
                <c:pt idx="6508">
                  <c:v>1.1298611111111638</c:v>
                </c:pt>
                <c:pt idx="6509">
                  <c:v>1.1300347222222757</c:v>
                </c:pt>
                <c:pt idx="6510">
                  <c:v>1.1302083333333881</c:v>
                </c:pt>
                <c:pt idx="6511">
                  <c:v>1.130381944444498</c:v>
                </c:pt>
                <c:pt idx="6512">
                  <c:v>1.1305555555556106</c:v>
                </c:pt>
                <c:pt idx="6513">
                  <c:v>1.1307291666667225</c:v>
                </c:pt>
                <c:pt idx="6514">
                  <c:v>1.1309027777778309</c:v>
                </c:pt>
                <c:pt idx="6515">
                  <c:v>1.1310763888889419</c:v>
                </c:pt>
                <c:pt idx="6516">
                  <c:v>1.1312500000000529</c:v>
                </c:pt>
                <c:pt idx="6517">
                  <c:v>1.1314236111111622</c:v>
                </c:pt>
                <c:pt idx="6518">
                  <c:v>1.131597222222275</c:v>
                </c:pt>
                <c:pt idx="6519">
                  <c:v>1.131770833333386</c:v>
                </c:pt>
                <c:pt idx="6520">
                  <c:v>1.1319444444444953</c:v>
                </c:pt>
                <c:pt idx="6521">
                  <c:v>1.1321180555556081</c:v>
                </c:pt>
                <c:pt idx="6522">
                  <c:v>1.1322916666667211</c:v>
                </c:pt>
                <c:pt idx="6523">
                  <c:v>1.1324652777778299</c:v>
                </c:pt>
                <c:pt idx="6524">
                  <c:v>1.132638888888942</c:v>
                </c:pt>
                <c:pt idx="6525">
                  <c:v>1.132812500000054</c:v>
                </c:pt>
                <c:pt idx="6526">
                  <c:v>1.1329861111111641</c:v>
                </c:pt>
                <c:pt idx="6527">
                  <c:v>1.1331597222222742</c:v>
                </c:pt>
                <c:pt idx="6528">
                  <c:v>1.1333333333333853</c:v>
                </c:pt>
                <c:pt idx="6529">
                  <c:v>1.1335069444444958</c:v>
                </c:pt>
                <c:pt idx="6530">
                  <c:v>1.1336805555556073</c:v>
                </c:pt>
                <c:pt idx="6531">
                  <c:v>1.1338541666667215</c:v>
                </c:pt>
                <c:pt idx="6532">
                  <c:v>1.13402777777783</c:v>
                </c:pt>
                <c:pt idx="6533">
                  <c:v>1.1342013888889404</c:v>
                </c:pt>
                <c:pt idx="6534">
                  <c:v>1.1343750000000521</c:v>
                </c:pt>
                <c:pt idx="6535">
                  <c:v>1.1345486111111625</c:v>
                </c:pt>
                <c:pt idx="6536">
                  <c:v>1.1347222222222735</c:v>
                </c:pt>
                <c:pt idx="6537">
                  <c:v>1.1348958333333845</c:v>
                </c:pt>
                <c:pt idx="6538">
                  <c:v>1.1350694444444938</c:v>
                </c:pt>
                <c:pt idx="6539">
                  <c:v>1.1352430555556066</c:v>
                </c:pt>
                <c:pt idx="6540">
                  <c:v>1.1354166666667198</c:v>
                </c:pt>
                <c:pt idx="6541">
                  <c:v>1.1355902777778268</c:v>
                </c:pt>
                <c:pt idx="6542">
                  <c:v>1.1357638888889396</c:v>
                </c:pt>
                <c:pt idx="6543">
                  <c:v>1.1359375000000507</c:v>
                </c:pt>
                <c:pt idx="6544">
                  <c:v>1.1361111111111621</c:v>
                </c:pt>
                <c:pt idx="6545">
                  <c:v>1.1362847222222727</c:v>
                </c:pt>
                <c:pt idx="6546">
                  <c:v>1.1364583333333858</c:v>
                </c:pt>
                <c:pt idx="6547">
                  <c:v>1.1366319444444948</c:v>
                </c:pt>
                <c:pt idx="6548">
                  <c:v>1.136805555555606</c:v>
                </c:pt>
                <c:pt idx="6549">
                  <c:v>1.1369791666667204</c:v>
                </c:pt>
                <c:pt idx="6550">
                  <c:v>1.1371527777778281</c:v>
                </c:pt>
                <c:pt idx="6551">
                  <c:v>1.1373263888889378</c:v>
                </c:pt>
                <c:pt idx="6552">
                  <c:v>1.1375000000000499</c:v>
                </c:pt>
                <c:pt idx="6553">
                  <c:v>1.1376736111111598</c:v>
                </c:pt>
                <c:pt idx="6554">
                  <c:v>1.137847222222272</c:v>
                </c:pt>
                <c:pt idx="6555">
                  <c:v>1.1380208333333841</c:v>
                </c:pt>
                <c:pt idx="6556">
                  <c:v>1.1381944444444938</c:v>
                </c:pt>
                <c:pt idx="6557">
                  <c:v>1.1383680555556051</c:v>
                </c:pt>
                <c:pt idx="6558">
                  <c:v>1.1385416666667185</c:v>
                </c:pt>
                <c:pt idx="6559">
                  <c:v>1.1387152777778271</c:v>
                </c:pt>
                <c:pt idx="6560">
                  <c:v>1.1388888888889381</c:v>
                </c:pt>
                <c:pt idx="6561">
                  <c:v>1.13906250000005</c:v>
                </c:pt>
                <c:pt idx="6562">
                  <c:v>1.1392361111111602</c:v>
                </c:pt>
                <c:pt idx="6563">
                  <c:v>1.1394097222222712</c:v>
                </c:pt>
                <c:pt idx="6564">
                  <c:v>1.1395833333333822</c:v>
                </c:pt>
                <c:pt idx="6565">
                  <c:v>1.1397569444444933</c:v>
                </c:pt>
                <c:pt idx="6566">
                  <c:v>1.1399305555556039</c:v>
                </c:pt>
                <c:pt idx="6567">
                  <c:v>1.1401041666667193</c:v>
                </c:pt>
                <c:pt idx="6568">
                  <c:v>1.1402777777778281</c:v>
                </c:pt>
                <c:pt idx="6569">
                  <c:v>1.140451388888938</c:v>
                </c:pt>
                <c:pt idx="6570">
                  <c:v>1.1406250000000484</c:v>
                </c:pt>
                <c:pt idx="6571">
                  <c:v>1.1407986111111594</c:v>
                </c:pt>
                <c:pt idx="6572">
                  <c:v>1.1409722222222705</c:v>
                </c:pt>
                <c:pt idx="6573">
                  <c:v>1.1411458333333833</c:v>
                </c:pt>
                <c:pt idx="6574">
                  <c:v>1.1413194444444918</c:v>
                </c:pt>
                <c:pt idx="6575">
                  <c:v>1.1414930555556018</c:v>
                </c:pt>
                <c:pt idx="6576">
                  <c:v>1.1416666666667161</c:v>
                </c:pt>
                <c:pt idx="6577">
                  <c:v>1.1418402777778256</c:v>
                </c:pt>
                <c:pt idx="6578">
                  <c:v>1.1420138888889384</c:v>
                </c:pt>
                <c:pt idx="6579">
                  <c:v>1.1421875000000503</c:v>
                </c:pt>
                <c:pt idx="6580">
                  <c:v>1.1423611111111587</c:v>
                </c:pt>
                <c:pt idx="6581">
                  <c:v>1.1425347222222697</c:v>
                </c:pt>
                <c:pt idx="6582">
                  <c:v>1.1427083333333807</c:v>
                </c:pt>
                <c:pt idx="6583">
                  <c:v>1.142881944444492</c:v>
                </c:pt>
                <c:pt idx="6584">
                  <c:v>1.1430555555556041</c:v>
                </c:pt>
                <c:pt idx="6585">
                  <c:v>1.1432291666667163</c:v>
                </c:pt>
                <c:pt idx="6586">
                  <c:v>1.1434027777778248</c:v>
                </c:pt>
                <c:pt idx="6587">
                  <c:v>1.1435763888889359</c:v>
                </c:pt>
                <c:pt idx="6588">
                  <c:v>1.1437500000000469</c:v>
                </c:pt>
                <c:pt idx="6589">
                  <c:v>1.1439236111111561</c:v>
                </c:pt>
                <c:pt idx="6590">
                  <c:v>1.1440972222222701</c:v>
                </c:pt>
                <c:pt idx="6591">
                  <c:v>1.1442708333333818</c:v>
                </c:pt>
                <c:pt idx="6592">
                  <c:v>1.144444444444491</c:v>
                </c:pt>
                <c:pt idx="6593">
                  <c:v>1.144618055555602</c:v>
                </c:pt>
                <c:pt idx="6594">
                  <c:v>1.1447916666667148</c:v>
                </c:pt>
                <c:pt idx="6595">
                  <c:v>1.1449652777778239</c:v>
                </c:pt>
                <c:pt idx="6596">
                  <c:v>1.1451388888889351</c:v>
                </c:pt>
                <c:pt idx="6597">
                  <c:v>1.1453125000000461</c:v>
                </c:pt>
                <c:pt idx="6598">
                  <c:v>1.1454861111111581</c:v>
                </c:pt>
                <c:pt idx="6599">
                  <c:v>1.1456597222222682</c:v>
                </c:pt>
                <c:pt idx="6600">
                  <c:v>1.1458333333333792</c:v>
                </c:pt>
                <c:pt idx="6601">
                  <c:v>1.1460069444444902</c:v>
                </c:pt>
                <c:pt idx="6602">
                  <c:v>1.1461805555556031</c:v>
                </c:pt>
                <c:pt idx="6603">
                  <c:v>1.1463541666667167</c:v>
                </c:pt>
                <c:pt idx="6604">
                  <c:v>1.1465277777778233</c:v>
                </c:pt>
                <c:pt idx="6605">
                  <c:v>1.1467013888889344</c:v>
                </c:pt>
                <c:pt idx="6606">
                  <c:v>1.1468750000000461</c:v>
                </c:pt>
                <c:pt idx="6607">
                  <c:v>1.1470486111111564</c:v>
                </c:pt>
                <c:pt idx="6608">
                  <c:v>1.1472222222222674</c:v>
                </c:pt>
                <c:pt idx="6609">
                  <c:v>1.1473958333333785</c:v>
                </c:pt>
                <c:pt idx="6610">
                  <c:v>1.1475694444444877</c:v>
                </c:pt>
                <c:pt idx="6611">
                  <c:v>1.1477430555555999</c:v>
                </c:pt>
                <c:pt idx="6612">
                  <c:v>1.1479166666667135</c:v>
                </c:pt>
                <c:pt idx="6613">
                  <c:v>1.1480902777778226</c:v>
                </c:pt>
                <c:pt idx="6614">
                  <c:v>1.148263888888934</c:v>
                </c:pt>
                <c:pt idx="6615">
                  <c:v>1.1484375000000464</c:v>
                </c:pt>
                <c:pt idx="6616">
                  <c:v>1.1486111111111561</c:v>
                </c:pt>
                <c:pt idx="6617">
                  <c:v>1.1487847222222667</c:v>
                </c:pt>
                <c:pt idx="6618">
                  <c:v>1.1489583333333795</c:v>
                </c:pt>
                <c:pt idx="6619">
                  <c:v>1.1491319444444879</c:v>
                </c:pt>
                <c:pt idx="6620">
                  <c:v>1.1493055555556</c:v>
                </c:pt>
                <c:pt idx="6621">
                  <c:v>1.1494791666667139</c:v>
                </c:pt>
                <c:pt idx="6622">
                  <c:v>1.149652777777822</c:v>
                </c:pt>
                <c:pt idx="6623">
                  <c:v>1.1498263888889311</c:v>
                </c:pt>
                <c:pt idx="6624">
                  <c:v>1.1500000000000441</c:v>
                </c:pt>
                <c:pt idx="6625">
                  <c:v>1.1501736111111549</c:v>
                </c:pt>
                <c:pt idx="6626">
                  <c:v>1.1503472222222677</c:v>
                </c:pt>
                <c:pt idx="6627">
                  <c:v>1.1505208333333781</c:v>
                </c:pt>
                <c:pt idx="6628">
                  <c:v>1.1506944444444878</c:v>
                </c:pt>
                <c:pt idx="6629">
                  <c:v>1.150868055555599</c:v>
                </c:pt>
                <c:pt idx="6630">
                  <c:v>1.1510416666667123</c:v>
                </c:pt>
                <c:pt idx="6631">
                  <c:v>1.1512152777778211</c:v>
                </c:pt>
                <c:pt idx="6632">
                  <c:v>1.1513888888889321</c:v>
                </c:pt>
                <c:pt idx="6633">
                  <c:v>1.1515625000000431</c:v>
                </c:pt>
                <c:pt idx="6634">
                  <c:v>1.1517361111111539</c:v>
                </c:pt>
                <c:pt idx="6635">
                  <c:v>1.1519097222222652</c:v>
                </c:pt>
                <c:pt idx="6636">
                  <c:v>1.1520833333333782</c:v>
                </c:pt>
                <c:pt idx="6637">
                  <c:v>1.1522569444444881</c:v>
                </c:pt>
                <c:pt idx="6638">
                  <c:v>1.1524305555555983</c:v>
                </c:pt>
                <c:pt idx="6639">
                  <c:v>1.1526041666667128</c:v>
                </c:pt>
                <c:pt idx="6640">
                  <c:v>1.1527777777778203</c:v>
                </c:pt>
                <c:pt idx="6641">
                  <c:v>1.1529513888889313</c:v>
                </c:pt>
                <c:pt idx="6642">
                  <c:v>1.1531250000000424</c:v>
                </c:pt>
                <c:pt idx="6643">
                  <c:v>1.1532986111111534</c:v>
                </c:pt>
                <c:pt idx="6644">
                  <c:v>1.1534722222222644</c:v>
                </c:pt>
                <c:pt idx="6645">
                  <c:v>1.1536458333333761</c:v>
                </c:pt>
                <c:pt idx="6646">
                  <c:v>1.1538194444444858</c:v>
                </c:pt>
                <c:pt idx="6647">
                  <c:v>1.1539930555555957</c:v>
                </c:pt>
                <c:pt idx="6648">
                  <c:v>1.154166666666711</c:v>
                </c:pt>
                <c:pt idx="6649">
                  <c:v>1.15434027777782</c:v>
                </c:pt>
                <c:pt idx="6650">
                  <c:v>1.1545138888889321</c:v>
                </c:pt>
                <c:pt idx="6651">
                  <c:v>1.1546875000000441</c:v>
                </c:pt>
                <c:pt idx="6652">
                  <c:v>1.1548611111111526</c:v>
                </c:pt>
                <c:pt idx="6653">
                  <c:v>1.1550347222222637</c:v>
                </c:pt>
                <c:pt idx="6654">
                  <c:v>1.1552083333333747</c:v>
                </c:pt>
                <c:pt idx="6655">
                  <c:v>1.1553819444444857</c:v>
                </c:pt>
                <c:pt idx="6656">
                  <c:v>1.1555555555555967</c:v>
                </c:pt>
                <c:pt idx="6657">
                  <c:v>1.15572916666671</c:v>
                </c:pt>
                <c:pt idx="6658">
                  <c:v>1.1559027777778188</c:v>
                </c:pt>
                <c:pt idx="6659">
                  <c:v>1.1560763888889301</c:v>
                </c:pt>
                <c:pt idx="6660">
                  <c:v>1.1562500000000426</c:v>
                </c:pt>
                <c:pt idx="6661">
                  <c:v>1.1564236111111519</c:v>
                </c:pt>
                <c:pt idx="6662">
                  <c:v>1.1565972222222629</c:v>
                </c:pt>
                <c:pt idx="6663">
                  <c:v>1.1567708333333757</c:v>
                </c:pt>
                <c:pt idx="6664">
                  <c:v>1.156944444444485</c:v>
                </c:pt>
                <c:pt idx="6665">
                  <c:v>1.157118055555596</c:v>
                </c:pt>
                <c:pt idx="6666">
                  <c:v>1.1572916666667081</c:v>
                </c:pt>
                <c:pt idx="6667">
                  <c:v>1.1574652777778178</c:v>
                </c:pt>
                <c:pt idx="6668">
                  <c:v>1.1576388888889291</c:v>
                </c:pt>
                <c:pt idx="6669">
                  <c:v>1.1578125000000401</c:v>
                </c:pt>
                <c:pt idx="6670">
                  <c:v>1.1579861111111511</c:v>
                </c:pt>
                <c:pt idx="6671">
                  <c:v>1.1581597222222639</c:v>
                </c:pt>
                <c:pt idx="6672">
                  <c:v>1.1583333333333741</c:v>
                </c:pt>
                <c:pt idx="6673">
                  <c:v>1.1585069444444842</c:v>
                </c:pt>
                <c:pt idx="6674">
                  <c:v>1.1586805555555961</c:v>
                </c:pt>
                <c:pt idx="6675">
                  <c:v>1.1588541666667105</c:v>
                </c:pt>
                <c:pt idx="6676">
                  <c:v>1.1590277777778173</c:v>
                </c:pt>
                <c:pt idx="6677">
                  <c:v>1.1592013888889279</c:v>
                </c:pt>
                <c:pt idx="6678">
                  <c:v>1.1593750000000393</c:v>
                </c:pt>
                <c:pt idx="6679">
                  <c:v>1.1595486111111504</c:v>
                </c:pt>
                <c:pt idx="6680">
                  <c:v>1.1597222222222614</c:v>
                </c:pt>
                <c:pt idx="6681">
                  <c:v>1.1598958333333724</c:v>
                </c:pt>
                <c:pt idx="6682">
                  <c:v>1.1600694444444835</c:v>
                </c:pt>
                <c:pt idx="6683">
                  <c:v>1.1602430555555945</c:v>
                </c:pt>
                <c:pt idx="6684">
                  <c:v>1.1604166666667091</c:v>
                </c:pt>
                <c:pt idx="6685">
                  <c:v>1.1605902777778159</c:v>
                </c:pt>
                <c:pt idx="6686">
                  <c:v>1.160763888888928</c:v>
                </c:pt>
                <c:pt idx="6687">
                  <c:v>1.1609375000000401</c:v>
                </c:pt>
                <c:pt idx="6688">
                  <c:v>1.1611111111111501</c:v>
                </c:pt>
                <c:pt idx="6689">
                  <c:v>1.1612847222222606</c:v>
                </c:pt>
                <c:pt idx="6690">
                  <c:v>1.1614583333333721</c:v>
                </c:pt>
                <c:pt idx="6691">
                  <c:v>1.1616319444444818</c:v>
                </c:pt>
                <c:pt idx="6692">
                  <c:v>1.1618055555555937</c:v>
                </c:pt>
                <c:pt idx="6693">
                  <c:v>1.1619791666667076</c:v>
                </c:pt>
                <c:pt idx="6694">
                  <c:v>1.162152777777818</c:v>
                </c:pt>
                <c:pt idx="6695">
                  <c:v>1.1623263888889268</c:v>
                </c:pt>
                <c:pt idx="6696">
                  <c:v>1.1625000000000381</c:v>
                </c:pt>
                <c:pt idx="6697">
                  <c:v>1.1626736111111489</c:v>
                </c:pt>
                <c:pt idx="6698">
                  <c:v>1.1628472222222601</c:v>
                </c:pt>
                <c:pt idx="6699">
                  <c:v>1.1630208333333709</c:v>
                </c:pt>
                <c:pt idx="6700">
                  <c:v>1.1631944444444802</c:v>
                </c:pt>
                <c:pt idx="6701">
                  <c:v>1.163368055555593</c:v>
                </c:pt>
                <c:pt idx="6702">
                  <c:v>1.163541666666706</c:v>
                </c:pt>
                <c:pt idx="6703">
                  <c:v>1.163715277777815</c:v>
                </c:pt>
                <c:pt idx="6704">
                  <c:v>1.1638888888889261</c:v>
                </c:pt>
                <c:pt idx="6705">
                  <c:v>1.1640625000000389</c:v>
                </c:pt>
                <c:pt idx="6706">
                  <c:v>1.1642361111111481</c:v>
                </c:pt>
                <c:pt idx="6707">
                  <c:v>1.1644097222222591</c:v>
                </c:pt>
                <c:pt idx="6708">
                  <c:v>1.1645833333333719</c:v>
                </c:pt>
                <c:pt idx="6709">
                  <c:v>1.1647569444444821</c:v>
                </c:pt>
                <c:pt idx="6710">
                  <c:v>1.1649305555555922</c:v>
                </c:pt>
                <c:pt idx="6711">
                  <c:v>1.1651041666667064</c:v>
                </c:pt>
                <c:pt idx="6712">
                  <c:v>1.1652777777778143</c:v>
                </c:pt>
                <c:pt idx="6713">
                  <c:v>1.1654513888889253</c:v>
                </c:pt>
                <c:pt idx="6714">
                  <c:v>1.1656250000000359</c:v>
                </c:pt>
                <c:pt idx="6715">
                  <c:v>1.1657986111111474</c:v>
                </c:pt>
                <c:pt idx="6716">
                  <c:v>1.1659722222222584</c:v>
                </c:pt>
                <c:pt idx="6717">
                  <c:v>1.1661458333333723</c:v>
                </c:pt>
                <c:pt idx="6718">
                  <c:v>1.1663194444444804</c:v>
                </c:pt>
                <c:pt idx="6719">
                  <c:v>1.1664930555555915</c:v>
                </c:pt>
                <c:pt idx="6720">
                  <c:v>1.1666666666667047</c:v>
                </c:pt>
                <c:pt idx="6721">
                  <c:v>1.1668402777778135</c:v>
                </c:pt>
                <c:pt idx="6722">
                  <c:v>1.1670138888889245</c:v>
                </c:pt>
                <c:pt idx="6723">
                  <c:v>1.1671875000000376</c:v>
                </c:pt>
                <c:pt idx="6724">
                  <c:v>1.1673611111111466</c:v>
                </c:pt>
                <c:pt idx="6725">
                  <c:v>1.1675347222222576</c:v>
                </c:pt>
                <c:pt idx="6726">
                  <c:v>1.1677083333333687</c:v>
                </c:pt>
                <c:pt idx="6727">
                  <c:v>1.1678819444444797</c:v>
                </c:pt>
                <c:pt idx="6728">
                  <c:v>1.1680555555555929</c:v>
                </c:pt>
                <c:pt idx="6729">
                  <c:v>1.1682291666667053</c:v>
                </c:pt>
                <c:pt idx="6730">
                  <c:v>1.1684027777778141</c:v>
                </c:pt>
                <c:pt idx="6731">
                  <c:v>1.168576388888924</c:v>
                </c:pt>
                <c:pt idx="6732">
                  <c:v>1.1687500000000361</c:v>
                </c:pt>
                <c:pt idx="6733">
                  <c:v>1.1689236111111458</c:v>
                </c:pt>
                <c:pt idx="6734">
                  <c:v>1.1690972222222569</c:v>
                </c:pt>
                <c:pt idx="6735">
                  <c:v>1.1692708333333681</c:v>
                </c:pt>
                <c:pt idx="6736">
                  <c:v>1.1694444444444778</c:v>
                </c:pt>
                <c:pt idx="6737">
                  <c:v>1.16961805555559</c:v>
                </c:pt>
                <c:pt idx="6738">
                  <c:v>1.1697916666667021</c:v>
                </c:pt>
                <c:pt idx="6739">
                  <c:v>1.1699652777778118</c:v>
                </c:pt>
                <c:pt idx="6740">
                  <c:v>1.1701388888889241</c:v>
                </c:pt>
                <c:pt idx="6741">
                  <c:v>1.1703125000000363</c:v>
                </c:pt>
                <c:pt idx="6742">
                  <c:v>1.1704861111111471</c:v>
                </c:pt>
                <c:pt idx="6743">
                  <c:v>1.1706597222222561</c:v>
                </c:pt>
                <c:pt idx="6744">
                  <c:v>1.1708333333333671</c:v>
                </c:pt>
                <c:pt idx="6745">
                  <c:v>1.1710069444444782</c:v>
                </c:pt>
                <c:pt idx="6746">
                  <c:v>1.1711805555555901</c:v>
                </c:pt>
                <c:pt idx="6747">
                  <c:v>1.1713541666667042</c:v>
                </c:pt>
                <c:pt idx="6748">
                  <c:v>1.1715277777778113</c:v>
                </c:pt>
                <c:pt idx="6749">
                  <c:v>1.1717013888889218</c:v>
                </c:pt>
                <c:pt idx="6750">
                  <c:v>1.1718750000000333</c:v>
                </c:pt>
                <c:pt idx="6751">
                  <c:v>1.1720486111111443</c:v>
                </c:pt>
                <c:pt idx="6752">
                  <c:v>1.172222222222256</c:v>
                </c:pt>
                <c:pt idx="6753">
                  <c:v>1.1723958333333682</c:v>
                </c:pt>
                <c:pt idx="6754">
                  <c:v>1.1725694444444774</c:v>
                </c:pt>
                <c:pt idx="6755">
                  <c:v>1.1727430555555884</c:v>
                </c:pt>
                <c:pt idx="6756">
                  <c:v>1.1729166666667021</c:v>
                </c:pt>
                <c:pt idx="6757">
                  <c:v>1.1730902777778098</c:v>
                </c:pt>
                <c:pt idx="6758">
                  <c:v>1.1732638888889215</c:v>
                </c:pt>
                <c:pt idx="6759">
                  <c:v>1.1734375000000341</c:v>
                </c:pt>
                <c:pt idx="6760">
                  <c:v>1.173611111111144</c:v>
                </c:pt>
                <c:pt idx="6761">
                  <c:v>1.1737847222222546</c:v>
                </c:pt>
                <c:pt idx="6762">
                  <c:v>1.1739583333333661</c:v>
                </c:pt>
                <c:pt idx="6763">
                  <c:v>1.1741319444444767</c:v>
                </c:pt>
                <c:pt idx="6764">
                  <c:v>1.1743055555555881</c:v>
                </c:pt>
                <c:pt idx="6765">
                  <c:v>1.174479166666702</c:v>
                </c:pt>
                <c:pt idx="6766">
                  <c:v>1.1746527777778115</c:v>
                </c:pt>
                <c:pt idx="6767">
                  <c:v>1.1748263888889208</c:v>
                </c:pt>
                <c:pt idx="6768">
                  <c:v>1.175000000000032</c:v>
                </c:pt>
                <c:pt idx="6769">
                  <c:v>1.1751736111111428</c:v>
                </c:pt>
                <c:pt idx="6770">
                  <c:v>1.1753472222222541</c:v>
                </c:pt>
                <c:pt idx="6771">
                  <c:v>1.1755208333333649</c:v>
                </c:pt>
                <c:pt idx="6772">
                  <c:v>1.1756944444444741</c:v>
                </c:pt>
                <c:pt idx="6773">
                  <c:v>1.1758680555555858</c:v>
                </c:pt>
                <c:pt idx="6774">
                  <c:v>1.1760416666666997</c:v>
                </c:pt>
                <c:pt idx="6775">
                  <c:v>1.1762152777778101</c:v>
                </c:pt>
                <c:pt idx="6776">
                  <c:v>1.176388888888922</c:v>
                </c:pt>
                <c:pt idx="6777">
                  <c:v>1.1765625000000328</c:v>
                </c:pt>
                <c:pt idx="6778">
                  <c:v>1.1767361111111421</c:v>
                </c:pt>
                <c:pt idx="6779">
                  <c:v>1.1769097222222531</c:v>
                </c:pt>
                <c:pt idx="6780">
                  <c:v>1.1770833333333641</c:v>
                </c:pt>
                <c:pt idx="6781">
                  <c:v>1.177256944444476</c:v>
                </c:pt>
                <c:pt idx="6782">
                  <c:v>1.1774305555555862</c:v>
                </c:pt>
                <c:pt idx="6783">
                  <c:v>1.1776041666666981</c:v>
                </c:pt>
                <c:pt idx="6784">
                  <c:v>1.1777777777778082</c:v>
                </c:pt>
                <c:pt idx="6785">
                  <c:v>1.1779513888889193</c:v>
                </c:pt>
                <c:pt idx="6786">
                  <c:v>1.1781250000000303</c:v>
                </c:pt>
                <c:pt idx="6787">
                  <c:v>1.1782986111111413</c:v>
                </c:pt>
                <c:pt idx="6788">
                  <c:v>1.1784722222222523</c:v>
                </c:pt>
                <c:pt idx="6789">
                  <c:v>1.1786458333333658</c:v>
                </c:pt>
                <c:pt idx="6790">
                  <c:v>1.1788194444444744</c:v>
                </c:pt>
                <c:pt idx="6791">
                  <c:v>1.1789930555555854</c:v>
                </c:pt>
                <c:pt idx="6792">
                  <c:v>1.1791666666666965</c:v>
                </c:pt>
                <c:pt idx="6793">
                  <c:v>1.1793402777778075</c:v>
                </c:pt>
                <c:pt idx="6794">
                  <c:v>1.1795138888889185</c:v>
                </c:pt>
                <c:pt idx="6795">
                  <c:v>1.1796875000000315</c:v>
                </c:pt>
                <c:pt idx="6796">
                  <c:v>1.1798611111111406</c:v>
                </c:pt>
                <c:pt idx="6797">
                  <c:v>1.180034722222252</c:v>
                </c:pt>
                <c:pt idx="6798">
                  <c:v>1.1802083333333644</c:v>
                </c:pt>
                <c:pt idx="6799">
                  <c:v>1.1803819444444741</c:v>
                </c:pt>
                <c:pt idx="6800">
                  <c:v>1.1805555555555867</c:v>
                </c:pt>
                <c:pt idx="6801">
                  <c:v>1.1807291666666961</c:v>
                </c:pt>
                <c:pt idx="6802">
                  <c:v>1.1809027777778067</c:v>
                </c:pt>
                <c:pt idx="6803">
                  <c:v>1.1810763888889177</c:v>
                </c:pt>
                <c:pt idx="6804">
                  <c:v>1.1812500000000301</c:v>
                </c:pt>
                <c:pt idx="6805">
                  <c:v>1.1814236111111398</c:v>
                </c:pt>
                <c:pt idx="6806">
                  <c:v>1.1815972222222508</c:v>
                </c:pt>
                <c:pt idx="6807">
                  <c:v>1.1817708333333621</c:v>
                </c:pt>
                <c:pt idx="6808">
                  <c:v>1.1819444444444718</c:v>
                </c:pt>
                <c:pt idx="6809">
                  <c:v>1.1821180555555841</c:v>
                </c:pt>
                <c:pt idx="6810">
                  <c:v>1.1822916666666949</c:v>
                </c:pt>
                <c:pt idx="6811">
                  <c:v>1.182465277777806</c:v>
                </c:pt>
                <c:pt idx="6812">
                  <c:v>1.1826388888889181</c:v>
                </c:pt>
                <c:pt idx="6813">
                  <c:v>1.1828125000000302</c:v>
                </c:pt>
                <c:pt idx="6814">
                  <c:v>1.1829861111111408</c:v>
                </c:pt>
                <c:pt idx="6815">
                  <c:v>1.1831597222222501</c:v>
                </c:pt>
                <c:pt idx="6816">
                  <c:v>1.1833333333333611</c:v>
                </c:pt>
                <c:pt idx="6817">
                  <c:v>1.1835069444444719</c:v>
                </c:pt>
                <c:pt idx="6818">
                  <c:v>1.183680555555584</c:v>
                </c:pt>
                <c:pt idx="6819">
                  <c:v>1.183854166666696</c:v>
                </c:pt>
                <c:pt idx="6820">
                  <c:v>1.1840277777778061</c:v>
                </c:pt>
                <c:pt idx="6821">
                  <c:v>1.1842013888889162</c:v>
                </c:pt>
                <c:pt idx="6822">
                  <c:v>1.184375000000029</c:v>
                </c:pt>
                <c:pt idx="6823">
                  <c:v>1.1845486111111383</c:v>
                </c:pt>
                <c:pt idx="6824">
                  <c:v>1.1847222222222493</c:v>
                </c:pt>
                <c:pt idx="6825">
                  <c:v>1.1848958333333603</c:v>
                </c:pt>
                <c:pt idx="6826">
                  <c:v>1.1850694444444714</c:v>
                </c:pt>
                <c:pt idx="6827">
                  <c:v>1.1852430555555824</c:v>
                </c:pt>
                <c:pt idx="6828">
                  <c:v>1.1854166666666941</c:v>
                </c:pt>
                <c:pt idx="6829">
                  <c:v>1.1855902777778038</c:v>
                </c:pt>
                <c:pt idx="6830">
                  <c:v>1.1857638888889155</c:v>
                </c:pt>
                <c:pt idx="6831">
                  <c:v>1.1859375000000265</c:v>
                </c:pt>
                <c:pt idx="6832">
                  <c:v>1.1861111111111395</c:v>
                </c:pt>
                <c:pt idx="6833">
                  <c:v>1.1862847222222501</c:v>
                </c:pt>
                <c:pt idx="6834">
                  <c:v>1.1864583333333618</c:v>
                </c:pt>
                <c:pt idx="6835">
                  <c:v>1.1866319444444706</c:v>
                </c:pt>
                <c:pt idx="6836">
                  <c:v>1.1868055555555821</c:v>
                </c:pt>
                <c:pt idx="6837">
                  <c:v>1.1869791666666947</c:v>
                </c:pt>
                <c:pt idx="6838">
                  <c:v>1.1871527777778041</c:v>
                </c:pt>
                <c:pt idx="6839">
                  <c:v>1.1873263888889138</c:v>
                </c:pt>
                <c:pt idx="6840">
                  <c:v>1.187500000000026</c:v>
                </c:pt>
                <c:pt idx="6841">
                  <c:v>1.1876736111111368</c:v>
                </c:pt>
                <c:pt idx="6842">
                  <c:v>1.187847222222248</c:v>
                </c:pt>
                <c:pt idx="6843">
                  <c:v>1.1880208333333606</c:v>
                </c:pt>
                <c:pt idx="6844">
                  <c:v>1.1881944444444699</c:v>
                </c:pt>
                <c:pt idx="6845">
                  <c:v>1.1883680555555809</c:v>
                </c:pt>
                <c:pt idx="6846">
                  <c:v>1.1885416666666921</c:v>
                </c:pt>
                <c:pt idx="6847">
                  <c:v>1.1887152777778029</c:v>
                </c:pt>
                <c:pt idx="6848">
                  <c:v>1.1888888888889158</c:v>
                </c:pt>
                <c:pt idx="6849">
                  <c:v>1.1890625000000261</c:v>
                </c:pt>
                <c:pt idx="6850">
                  <c:v>1.189236111111136</c:v>
                </c:pt>
                <c:pt idx="6851">
                  <c:v>1.1894097222222471</c:v>
                </c:pt>
                <c:pt idx="6852">
                  <c:v>1.1895833333333581</c:v>
                </c:pt>
                <c:pt idx="6853">
                  <c:v>1.1897569444444691</c:v>
                </c:pt>
                <c:pt idx="6854">
                  <c:v>1.1899305555555799</c:v>
                </c:pt>
                <c:pt idx="6855">
                  <c:v>1.1901041666666936</c:v>
                </c:pt>
                <c:pt idx="6856">
                  <c:v>1.190277777777804</c:v>
                </c:pt>
                <c:pt idx="6857">
                  <c:v>1.1904513888889141</c:v>
                </c:pt>
                <c:pt idx="6858">
                  <c:v>1.1906250000000242</c:v>
                </c:pt>
                <c:pt idx="6859">
                  <c:v>1.1907986111111353</c:v>
                </c:pt>
                <c:pt idx="6860">
                  <c:v>1.1909722222222463</c:v>
                </c:pt>
                <c:pt idx="6861">
                  <c:v>1.1911458333333593</c:v>
                </c:pt>
                <c:pt idx="6862">
                  <c:v>1.1913194444444684</c:v>
                </c:pt>
                <c:pt idx="6863">
                  <c:v>1.1914930555555794</c:v>
                </c:pt>
                <c:pt idx="6864">
                  <c:v>1.1916666666666904</c:v>
                </c:pt>
                <c:pt idx="6865">
                  <c:v>1.1918402777778014</c:v>
                </c:pt>
                <c:pt idx="6866">
                  <c:v>1.1920138888889147</c:v>
                </c:pt>
                <c:pt idx="6867">
                  <c:v>1.192187500000027</c:v>
                </c:pt>
                <c:pt idx="6868">
                  <c:v>1.1923611111111345</c:v>
                </c:pt>
                <c:pt idx="6869">
                  <c:v>1.1925347222222455</c:v>
                </c:pt>
                <c:pt idx="6870">
                  <c:v>1.1927083333333581</c:v>
                </c:pt>
                <c:pt idx="6871">
                  <c:v>1.192881944444468</c:v>
                </c:pt>
                <c:pt idx="6872">
                  <c:v>1.1930555555555804</c:v>
                </c:pt>
                <c:pt idx="6873">
                  <c:v>1.1932291666666901</c:v>
                </c:pt>
                <c:pt idx="6874">
                  <c:v>1.1934027777778007</c:v>
                </c:pt>
                <c:pt idx="6875">
                  <c:v>1.1935763888889117</c:v>
                </c:pt>
                <c:pt idx="6876">
                  <c:v>1.1937500000000227</c:v>
                </c:pt>
                <c:pt idx="6877">
                  <c:v>1.1939236111111338</c:v>
                </c:pt>
                <c:pt idx="6878">
                  <c:v>1.1940972222222461</c:v>
                </c:pt>
                <c:pt idx="6879">
                  <c:v>1.1942708333333583</c:v>
                </c:pt>
                <c:pt idx="6880">
                  <c:v>1.1944444444444668</c:v>
                </c:pt>
                <c:pt idx="6881">
                  <c:v>1.1946180555555781</c:v>
                </c:pt>
                <c:pt idx="6882">
                  <c:v>1.1947916666666889</c:v>
                </c:pt>
                <c:pt idx="6883">
                  <c:v>1.1949652777777999</c:v>
                </c:pt>
                <c:pt idx="6884">
                  <c:v>1.1951388888889121</c:v>
                </c:pt>
                <c:pt idx="6885">
                  <c:v>1.1953125000000238</c:v>
                </c:pt>
                <c:pt idx="6886">
                  <c:v>1.1954861111111341</c:v>
                </c:pt>
                <c:pt idx="6887">
                  <c:v>1.195659722222244</c:v>
                </c:pt>
                <c:pt idx="6888">
                  <c:v>1.1958333333333551</c:v>
                </c:pt>
                <c:pt idx="6889">
                  <c:v>1.1960069444444661</c:v>
                </c:pt>
                <c:pt idx="6890">
                  <c:v>1.1961805555555791</c:v>
                </c:pt>
                <c:pt idx="6891">
                  <c:v>1.1963541666666913</c:v>
                </c:pt>
                <c:pt idx="6892">
                  <c:v>1.1965277777778001</c:v>
                </c:pt>
                <c:pt idx="6893">
                  <c:v>1.1967013888889102</c:v>
                </c:pt>
                <c:pt idx="6894">
                  <c:v>1.1968750000000221</c:v>
                </c:pt>
                <c:pt idx="6895">
                  <c:v>1.1970486111111323</c:v>
                </c:pt>
                <c:pt idx="6896">
                  <c:v>1.1972222222222433</c:v>
                </c:pt>
                <c:pt idx="6897">
                  <c:v>1.1973958333333543</c:v>
                </c:pt>
                <c:pt idx="6898">
                  <c:v>1.1975694444444638</c:v>
                </c:pt>
                <c:pt idx="6899">
                  <c:v>1.1977430555555764</c:v>
                </c:pt>
                <c:pt idx="6900">
                  <c:v>1.1979166666666881</c:v>
                </c:pt>
                <c:pt idx="6901">
                  <c:v>1.1980902777777984</c:v>
                </c:pt>
                <c:pt idx="6902">
                  <c:v>1.1982638888889101</c:v>
                </c:pt>
                <c:pt idx="6903">
                  <c:v>1.1984375000000227</c:v>
                </c:pt>
                <c:pt idx="6904">
                  <c:v>1.1986111111111333</c:v>
                </c:pt>
                <c:pt idx="6905">
                  <c:v>1.1987847222222425</c:v>
                </c:pt>
                <c:pt idx="6906">
                  <c:v>1.1989583333333556</c:v>
                </c:pt>
                <c:pt idx="6907">
                  <c:v>1.1991319444444646</c:v>
                </c:pt>
                <c:pt idx="6908">
                  <c:v>1.1993055555555761</c:v>
                </c:pt>
                <c:pt idx="6909">
                  <c:v>1.1994791666666884</c:v>
                </c:pt>
                <c:pt idx="6910">
                  <c:v>1.1996527777777981</c:v>
                </c:pt>
                <c:pt idx="6911">
                  <c:v>1.1998263888889078</c:v>
                </c:pt>
                <c:pt idx="6912">
                  <c:v>1.2000000000000197</c:v>
                </c:pt>
                <c:pt idx="6913">
                  <c:v>1.2001736111111299</c:v>
                </c:pt>
                <c:pt idx="6914">
                  <c:v>1.200347222222242</c:v>
                </c:pt>
                <c:pt idx="6915">
                  <c:v>1.2005208333333528</c:v>
                </c:pt>
                <c:pt idx="6916">
                  <c:v>1.2006944444444614</c:v>
                </c:pt>
                <c:pt idx="6917">
                  <c:v>1.2008680555555731</c:v>
                </c:pt>
                <c:pt idx="6918">
                  <c:v>1.2010416666666859</c:v>
                </c:pt>
                <c:pt idx="6919">
                  <c:v>1.2012152777777958</c:v>
                </c:pt>
                <c:pt idx="6920">
                  <c:v>1.2013888888889079</c:v>
                </c:pt>
                <c:pt idx="6921">
                  <c:v>1.201562500000019</c:v>
                </c:pt>
                <c:pt idx="6922">
                  <c:v>1.2017361111111298</c:v>
                </c:pt>
                <c:pt idx="6923">
                  <c:v>1.201909722222239</c:v>
                </c:pt>
                <c:pt idx="6924">
                  <c:v>1.202083333333352</c:v>
                </c:pt>
                <c:pt idx="6925">
                  <c:v>1.2022569444444631</c:v>
                </c:pt>
                <c:pt idx="6926">
                  <c:v>1.2024305555555739</c:v>
                </c:pt>
                <c:pt idx="6927">
                  <c:v>1.2026041666666851</c:v>
                </c:pt>
                <c:pt idx="6928">
                  <c:v>1.2027777777777962</c:v>
                </c:pt>
                <c:pt idx="6929">
                  <c:v>1.2029513888889072</c:v>
                </c:pt>
                <c:pt idx="6930">
                  <c:v>1.2031250000000178</c:v>
                </c:pt>
                <c:pt idx="6931">
                  <c:v>1.2032986111111272</c:v>
                </c:pt>
                <c:pt idx="6932">
                  <c:v>1.2034722222222398</c:v>
                </c:pt>
                <c:pt idx="6933">
                  <c:v>1.2036458333333513</c:v>
                </c:pt>
                <c:pt idx="6934">
                  <c:v>1.2038194444444601</c:v>
                </c:pt>
                <c:pt idx="6935">
                  <c:v>1.20399305555557</c:v>
                </c:pt>
                <c:pt idx="6936">
                  <c:v>1.2041666666666844</c:v>
                </c:pt>
                <c:pt idx="6937">
                  <c:v>1.2043402777777954</c:v>
                </c:pt>
                <c:pt idx="6938">
                  <c:v>1.2045138888889064</c:v>
                </c:pt>
                <c:pt idx="6939">
                  <c:v>1.2046875000000181</c:v>
                </c:pt>
                <c:pt idx="6940">
                  <c:v>1.2048611111111278</c:v>
                </c:pt>
                <c:pt idx="6941">
                  <c:v>1.2050347222222377</c:v>
                </c:pt>
                <c:pt idx="6942">
                  <c:v>1.2052083333333499</c:v>
                </c:pt>
                <c:pt idx="6943">
                  <c:v>1.2053819444444616</c:v>
                </c:pt>
                <c:pt idx="6944">
                  <c:v>1.2055555555555726</c:v>
                </c:pt>
                <c:pt idx="6945">
                  <c:v>1.2057291666666836</c:v>
                </c:pt>
                <c:pt idx="6946">
                  <c:v>1.2059027777777938</c:v>
                </c:pt>
                <c:pt idx="6947">
                  <c:v>1.2060763888889057</c:v>
                </c:pt>
                <c:pt idx="6948">
                  <c:v>1.2062500000000167</c:v>
                </c:pt>
                <c:pt idx="6949">
                  <c:v>1.2064236111111259</c:v>
                </c:pt>
                <c:pt idx="6950">
                  <c:v>1.2065972222222388</c:v>
                </c:pt>
                <c:pt idx="6951">
                  <c:v>1.20677083333335</c:v>
                </c:pt>
                <c:pt idx="6952">
                  <c:v>1.2069444444444588</c:v>
                </c:pt>
                <c:pt idx="6953">
                  <c:v>1.2071180555555718</c:v>
                </c:pt>
                <c:pt idx="6954">
                  <c:v>1.2072916666666818</c:v>
                </c:pt>
                <c:pt idx="6955">
                  <c:v>1.2074652777777919</c:v>
                </c:pt>
                <c:pt idx="6956">
                  <c:v>1.2076388888889038</c:v>
                </c:pt>
                <c:pt idx="6957">
                  <c:v>1.2078125000000159</c:v>
                </c:pt>
                <c:pt idx="6958">
                  <c:v>1.207986111111127</c:v>
                </c:pt>
                <c:pt idx="6959">
                  <c:v>1.208159722222238</c:v>
                </c:pt>
                <c:pt idx="6960">
                  <c:v>1.208333333333349</c:v>
                </c:pt>
                <c:pt idx="6961">
                  <c:v>1.2085069444444598</c:v>
                </c:pt>
                <c:pt idx="6962">
                  <c:v>1.2086805555555711</c:v>
                </c:pt>
                <c:pt idx="6963">
                  <c:v>1.2088541666666821</c:v>
                </c:pt>
                <c:pt idx="6964">
                  <c:v>1.2090277777777918</c:v>
                </c:pt>
                <c:pt idx="6965">
                  <c:v>1.2092013888889024</c:v>
                </c:pt>
                <c:pt idx="6966">
                  <c:v>1.2093750000000152</c:v>
                </c:pt>
                <c:pt idx="6967">
                  <c:v>1.2095486111111258</c:v>
                </c:pt>
                <c:pt idx="6968">
                  <c:v>1.2097222222222352</c:v>
                </c:pt>
                <c:pt idx="6969">
                  <c:v>1.2098958333333478</c:v>
                </c:pt>
                <c:pt idx="6970">
                  <c:v>1.2100694444444575</c:v>
                </c:pt>
                <c:pt idx="6971">
                  <c:v>1.2102430555555699</c:v>
                </c:pt>
                <c:pt idx="6972">
                  <c:v>1.210416666666682</c:v>
                </c:pt>
                <c:pt idx="6973">
                  <c:v>1.2105902777777906</c:v>
                </c:pt>
                <c:pt idx="6974">
                  <c:v>1.2107638888889034</c:v>
                </c:pt>
                <c:pt idx="6975">
                  <c:v>1.2109375000000144</c:v>
                </c:pt>
                <c:pt idx="6976">
                  <c:v>1.2111111111111255</c:v>
                </c:pt>
                <c:pt idx="6977">
                  <c:v>1.2112847222222358</c:v>
                </c:pt>
                <c:pt idx="6978">
                  <c:v>1.2114583333333475</c:v>
                </c:pt>
                <c:pt idx="6979">
                  <c:v>1.2116319444444561</c:v>
                </c:pt>
                <c:pt idx="6980">
                  <c:v>1.2118055555555696</c:v>
                </c:pt>
                <c:pt idx="6981">
                  <c:v>1.2119791666666806</c:v>
                </c:pt>
                <c:pt idx="6982">
                  <c:v>1.2121527777777921</c:v>
                </c:pt>
                <c:pt idx="6983">
                  <c:v>1.2123263888889018</c:v>
                </c:pt>
                <c:pt idx="6984">
                  <c:v>1.2125000000000137</c:v>
                </c:pt>
                <c:pt idx="6985">
                  <c:v>1.2126736111111238</c:v>
                </c:pt>
                <c:pt idx="6986">
                  <c:v>1.2128472222222357</c:v>
                </c:pt>
                <c:pt idx="6987">
                  <c:v>1.2130208333333468</c:v>
                </c:pt>
                <c:pt idx="6988">
                  <c:v>1.2131944444444549</c:v>
                </c:pt>
                <c:pt idx="6989">
                  <c:v>1.2133680555555668</c:v>
                </c:pt>
                <c:pt idx="6990">
                  <c:v>1.2135416666666798</c:v>
                </c:pt>
                <c:pt idx="6991">
                  <c:v>1.2137152777777898</c:v>
                </c:pt>
                <c:pt idx="6992">
                  <c:v>1.2138888888889019</c:v>
                </c:pt>
                <c:pt idx="6993">
                  <c:v>1.2140625000000129</c:v>
                </c:pt>
                <c:pt idx="6994">
                  <c:v>1.214236111111124</c:v>
                </c:pt>
                <c:pt idx="6995">
                  <c:v>1.214409722222235</c:v>
                </c:pt>
                <c:pt idx="6996">
                  <c:v>1.214583333333346</c:v>
                </c:pt>
                <c:pt idx="6997">
                  <c:v>1.214756944444457</c:v>
                </c:pt>
                <c:pt idx="6998">
                  <c:v>1.2149305555555678</c:v>
                </c:pt>
                <c:pt idx="6999">
                  <c:v>1.2151041666666791</c:v>
                </c:pt>
                <c:pt idx="7000">
                  <c:v>1.2152777777777899</c:v>
                </c:pt>
                <c:pt idx="7001">
                  <c:v>1.2154513888888998</c:v>
                </c:pt>
                <c:pt idx="7002">
                  <c:v>1.2156250000000104</c:v>
                </c:pt>
                <c:pt idx="7003">
                  <c:v>1.215798611111121</c:v>
                </c:pt>
                <c:pt idx="7004">
                  <c:v>1.2159722222222338</c:v>
                </c:pt>
                <c:pt idx="7005">
                  <c:v>1.2161458333333461</c:v>
                </c:pt>
                <c:pt idx="7006">
                  <c:v>1.2163194444444558</c:v>
                </c:pt>
                <c:pt idx="7007">
                  <c:v>1.2164930555555655</c:v>
                </c:pt>
                <c:pt idx="7008">
                  <c:v>1.2166666666666779</c:v>
                </c:pt>
              </c:numCache>
            </c:numRef>
          </c:xVal>
          <c:yVal>
            <c:numRef>
              <c:f>'1997 flood attenuation'!$AA$3:$AA$7011</c:f>
              <c:numCache>
                <c:formatCode>General</c:formatCode>
                <c:ptCount val="7009"/>
                <c:pt idx="0">
                  <c:v>209</c:v>
                </c:pt>
                <c:pt idx="1">
                  <c:v>208</c:v>
                </c:pt>
                <c:pt idx="2">
                  <c:v>208</c:v>
                </c:pt>
                <c:pt idx="3">
                  <c:v>205</c:v>
                </c:pt>
                <c:pt idx="4">
                  <c:v>204</c:v>
                </c:pt>
                <c:pt idx="5">
                  <c:v>205</c:v>
                </c:pt>
                <c:pt idx="6">
                  <c:v>205</c:v>
                </c:pt>
                <c:pt idx="7">
                  <c:v>204</c:v>
                </c:pt>
                <c:pt idx="8">
                  <c:v>202</c:v>
                </c:pt>
                <c:pt idx="9">
                  <c:v>205</c:v>
                </c:pt>
                <c:pt idx="10">
                  <c:v>205</c:v>
                </c:pt>
                <c:pt idx="11">
                  <c:v>204</c:v>
                </c:pt>
                <c:pt idx="12">
                  <c:v>204</c:v>
                </c:pt>
                <c:pt idx="13">
                  <c:v>204</c:v>
                </c:pt>
                <c:pt idx="14">
                  <c:v>204</c:v>
                </c:pt>
                <c:pt idx="15">
                  <c:v>208</c:v>
                </c:pt>
                <c:pt idx="16">
                  <c:v>209</c:v>
                </c:pt>
                <c:pt idx="17">
                  <c:v>209</c:v>
                </c:pt>
                <c:pt idx="18">
                  <c:v>208</c:v>
                </c:pt>
                <c:pt idx="19">
                  <c:v>209</c:v>
                </c:pt>
                <c:pt idx="20">
                  <c:v>208</c:v>
                </c:pt>
                <c:pt idx="21">
                  <c:v>205</c:v>
                </c:pt>
                <c:pt idx="22">
                  <c:v>208</c:v>
                </c:pt>
                <c:pt idx="23">
                  <c:v>208</c:v>
                </c:pt>
                <c:pt idx="24">
                  <c:v>209</c:v>
                </c:pt>
                <c:pt idx="25">
                  <c:v>209</c:v>
                </c:pt>
                <c:pt idx="26">
                  <c:v>206</c:v>
                </c:pt>
                <c:pt idx="27">
                  <c:v>208</c:v>
                </c:pt>
                <c:pt idx="28">
                  <c:v>209</c:v>
                </c:pt>
                <c:pt idx="29">
                  <c:v>208</c:v>
                </c:pt>
                <c:pt idx="30">
                  <c:v>206</c:v>
                </c:pt>
                <c:pt idx="31">
                  <c:v>205</c:v>
                </c:pt>
                <c:pt idx="32">
                  <c:v>206</c:v>
                </c:pt>
                <c:pt idx="33">
                  <c:v>208</c:v>
                </c:pt>
                <c:pt idx="34">
                  <c:v>205</c:v>
                </c:pt>
                <c:pt idx="35">
                  <c:v>209</c:v>
                </c:pt>
                <c:pt idx="36">
                  <c:v>208</c:v>
                </c:pt>
                <c:pt idx="37">
                  <c:v>206</c:v>
                </c:pt>
                <c:pt idx="38">
                  <c:v>205</c:v>
                </c:pt>
                <c:pt idx="39">
                  <c:v>208</c:v>
                </c:pt>
                <c:pt idx="40">
                  <c:v>206</c:v>
                </c:pt>
                <c:pt idx="41">
                  <c:v>209</c:v>
                </c:pt>
                <c:pt idx="42">
                  <c:v>206</c:v>
                </c:pt>
                <c:pt idx="43">
                  <c:v>206</c:v>
                </c:pt>
                <c:pt idx="44">
                  <c:v>204</c:v>
                </c:pt>
                <c:pt idx="45">
                  <c:v>206</c:v>
                </c:pt>
                <c:pt idx="46">
                  <c:v>208</c:v>
                </c:pt>
                <c:pt idx="47">
                  <c:v>209</c:v>
                </c:pt>
                <c:pt idx="48">
                  <c:v>206</c:v>
                </c:pt>
                <c:pt idx="49">
                  <c:v>206</c:v>
                </c:pt>
                <c:pt idx="50">
                  <c:v>204</c:v>
                </c:pt>
                <c:pt idx="51">
                  <c:v>206</c:v>
                </c:pt>
                <c:pt idx="52">
                  <c:v>205</c:v>
                </c:pt>
                <c:pt idx="53">
                  <c:v>205</c:v>
                </c:pt>
                <c:pt idx="54">
                  <c:v>206</c:v>
                </c:pt>
                <c:pt idx="55">
                  <c:v>205</c:v>
                </c:pt>
                <c:pt idx="56">
                  <c:v>203</c:v>
                </c:pt>
                <c:pt idx="57">
                  <c:v>204</c:v>
                </c:pt>
                <c:pt idx="58">
                  <c:v>204</c:v>
                </c:pt>
                <c:pt idx="59">
                  <c:v>206</c:v>
                </c:pt>
                <c:pt idx="60">
                  <c:v>206</c:v>
                </c:pt>
                <c:pt idx="61">
                  <c:v>206</c:v>
                </c:pt>
                <c:pt idx="62">
                  <c:v>204</c:v>
                </c:pt>
                <c:pt idx="63">
                  <c:v>205</c:v>
                </c:pt>
                <c:pt idx="64">
                  <c:v>204</c:v>
                </c:pt>
                <c:pt idx="65">
                  <c:v>204</c:v>
                </c:pt>
                <c:pt idx="66">
                  <c:v>204</c:v>
                </c:pt>
                <c:pt idx="67">
                  <c:v>205</c:v>
                </c:pt>
                <c:pt idx="68">
                  <c:v>206</c:v>
                </c:pt>
                <c:pt idx="69">
                  <c:v>206</c:v>
                </c:pt>
                <c:pt idx="70">
                  <c:v>209</c:v>
                </c:pt>
                <c:pt idx="71">
                  <c:v>208</c:v>
                </c:pt>
                <c:pt idx="72">
                  <c:v>209</c:v>
                </c:pt>
                <c:pt idx="73">
                  <c:v>208</c:v>
                </c:pt>
                <c:pt idx="74">
                  <c:v>206</c:v>
                </c:pt>
                <c:pt idx="75">
                  <c:v>206</c:v>
                </c:pt>
                <c:pt idx="76">
                  <c:v>208</c:v>
                </c:pt>
                <c:pt idx="77">
                  <c:v>208</c:v>
                </c:pt>
                <c:pt idx="78">
                  <c:v>206</c:v>
                </c:pt>
                <c:pt idx="79">
                  <c:v>208</c:v>
                </c:pt>
                <c:pt idx="80">
                  <c:v>205</c:v>
                </c:pt>
                <c:pt idx="81">
                  <c:v>206</c:v>
                </c:pt>
                <c:pt idx="82">
                  <c:v>205</c:v>
                </c:pt>
                <c:pt idx="83">
                  <c:v>208</c:v>
                </c:pt>
                <c:pt idx="84">
                  <c:v>208</c:v>
                </c:pt>
                <c:pt idx="85">
                  <c:v>209</c:v>
                </c:pt>
                <c:pt idx="86">
                  <c:v>208</c:v>
                </c:pt>
                <c:pt idx="87">
                  <c:v>208</c:v>
                </c:pt>
                <c:pt idx="88">
                  <c:v>210</c:v>
                </c:pt>
                <c:pt idx="89">
                  <c:v>208</c:v>
                </c:pt>
                <c:pt idx="90">
                  <c:v>208</c:v>
                </c:pt>
                <c:pt idx="91">
                  <c:v>208</c:v>
                </c:pt>
                <c:pt idx="92">
                  <c:v>208</c:v>
                </c:pt>
                <c:pt idx="93">
                  <c:v>208</c:v>
                </c:pt>
                <c:pt idx="94">
                  <c:v>206</c:v>
                </c:pt>
                <c:pt idx="95">
                  <c:v>209</c:v>
                </c:pt>
                <c:pt idx="96">
                  <c:v>205</c:v>
                </c:pt>
                <c:pt idx="97">
                  <c:v>206</c:v>
                </c:pt>
                <c:pt idx="98">
                  <c:v>209</c:v>
                </c:pt>
                <c:pt idx="99">
                  <c:v>210</c:v>
                </c:pt>
                <c:pt idx="100">
                  <c:v>211</c:v>
                </c:pt>
                <c:pt idx="101">
                  <c:v>210</c:v>
                </c:pt>
                <c:pt idx="102">
                  <c:v>209</c:v>
                </c:pt>
                <c:pt idx="103">
                  <c:v>210</c:v>
                </c:pt>
                <c:pt idx="104">
                  <c:v>210</c:v>
                </c:pt>
                <c:pt idx="105">
                  <c:v>209</c:v>
                </c:pt>
                <c:pt idx="106">
                  <c:v>210</c:v>
                </c:pt>
                <c:pt idx="107">
                  <c:v>209</c:v>
                </c:pt>
                <c:pt idx="108">
                  <c:v>208</c:v>
                </c:pt>
                <c:pt idx="109">
                  <c:v>210</c:v>
                </c:pt>
                <c:pt idx="110">
                  <c:v>208</c:v>
                </c:pt>
                <c:pt idx="111">
                  <c:v>209</c:v>
                </c:pt>
                <c:pt idx="112">
                  <c:v>206</c:v>
                </c:pt>
                <c:pt idx="113">
                  <c:v>209</c:v>
                </c:pt>
                <c:pt idx="114">
                  <c:v>210</c:v>
                </c:pt>
                <c:pt idx="115">
                  <c:v>210</c:v>
                </c:pt>
                <c:pt idx="116">
                  <c:v>210</c:v>
                </c:pt>
                <c:pt idx="117">
                  <c:v>209</c:v>
                </c:pt>
                <c:pt idx="118">
                  <c:v>209</c:v>
                </c:pt>
                <c:pt idx="119">
                  <c:v>209</c:v>
                </c:pt>
                <c:pt idx="120">
                  <c:v>209</c:v>
                </c:pt>
                <c:pt idx="121">
                  <c:v>208</c:v>
                </c:pt>
                <c:pt idx="122">
                  <c:v>209</c:v>
                </c:pt>
                <c:pt idx="123">
                  <c:v>209</c:v>
                </c:pt>
                <c:pt idx="124">
                  <c:v>209</c:v>
                </c:pt>
                <c:pt idx="125">
                  <c:v>209</c:v>
                </c:pt>
                <c:pt idx="126">
                  <c:v>208</c:v>
                </c:pt>
                <c:pt idx="127">
                  <c:v>206</c:v>
                </c:pt>
                <c:pt idx="128">
                  <c:v>205</c:v>
                </c:pt>
                <c:pt idx="129">
                  <c:v>204</c:v>
                </c:pt>
                <c:pt idx="130">
                  <c:v>199</c:v>
                </c:pt>
                <c:pt idx="131">
                  <c:v>199</c:v>
                </c:pt>
                <c:pt idx="132">
                  <c:v>196</c:v>
                </c:pt>
                <c:pt idx="133">
                  <c:v>195</c:v>
                </c:pt>
                <c:pt idx="134">
                  <c:v>193</c:v>
                </c:pt>
                <c:pt idx="135">
                  <c:v>193</c:v>
                </c:pt>
                <c:pt idx="136">
                  <c:v>190</c:v>
                </c:pt>
                <c:pt idx="137">
                  <c:v>190</c:v>
                </c:pt>
                <c:pt idx="138">
                  <c:v>187</c:v>
                </c:pt>
                <c:pt idx="139">
                  <c:v>186</c:v>
                </c:pt>
                <c:pt idx="140">
                  <c:v>185</c:v>
                </c:pt>
                <c:pt idx="141">
                  <c:v>185</c:v>
                </c:pt>
                <c:pt idx="142">
                  <c:v>182</c:v>
                </c:pt>
                <c:pt idx="143">
                  <c:v>181</c:v>
                </c:pt>
                <c:pt idx="144">
                  <c:v>179</c:v>
                </c:pt>
                <c:pt idx="145">
                  <c:v>178</c:v>
                </c:pt>
                <c:pt idx="146">
                  <c:v>177</c:v>
                </c:pt>
                <c:pt idx="147">
                  <c:v>175</c:v>
                </c:pt>
                <c:pt idx="148">
                  <c:v>174</c:v>
                </c:pt>
                <c:pt idx="149">
                  <c:v>174</c:v>
                </c:pt>
                <c:pt idx="150">
                  <c:v>174</c:v>
                </c:pt>
                <c:pt idx="151">
                  <c:v>171</c:v>
                </c:pt>
                <c:pt idx="152">
                  <c:v>169</c:v>
                </c:pt>
                <c:pt idx="153">
                  <c:v>168</c:v>
                </c:pt>
                <c:pt idx="154">
                  <c:v>169</c:v>
                </c:pt>
                <c:pt idx="155">
                  <c:v>168</c:v>
                </c:pt>
                <c:pt idx="156">
                  <c:v>167</c:v>
                </c:pt>
                <c:pt idx="157">
                  <c:v>166</c:v>
                </c:pt>
                <c:pt idx="158">
                  <c:v>167</c:v>
                </c:pt>
                <c:pt idx="159">
                  <c:v>165</c:v>
                </c:pt>
                <c:pt idx="160">
                  <c:v>164</c:v>
                </c:pt>
                <c:pt idx="161">
                  <c:v>164</c:v>
                </c:pt>
                <c:pt idx="162">
                  <c:v>163</c:v>
                </c:pt>
                <c:pt idx="163">
                  <c:v>164</c:v>
                </c:pt>
                <c:pt idx="164">
                  <c:v>163</c:v>
                </c:pt>
                <c:pt idx="165">
                  <c:v>162</c:v>
                </c:pt>
                <c:pt idx="166">
                  <c:v>163</c:v>
                </c:pt>
                <c:pt idx="167">
                  <c:v>163</c:v>
                </c:pt>
                <c:pt idx="168">
                  <c:v>162</c:v>
                </c:pt>
                <c:pt idx="169">
                  <c:v>162</c:v>
                </c:pt>
                <c:pt idx="170">
                  <c:v>161</c:v>
                </c:pt>
                <c:pt idx="171">
                  <c:v>161</c:v>
                </c:pt>
                <c:pt idx="172">
                  <c:v>162</c:v>
                </c:pt>
                <c:pt idx="173">
                  <c:v>162</c:v>
                </c:pt>
                <c:pt idx="174">
                  <c:v>162</c:v>
                </c:pt>
                <c:pt idx="175">
                  <c:v>162</c:v>
                </c:pt>
                <c:pt idx="176">
                  <c:v>162</c:v>
                </c:pt>
                <c:pt idx="177">
                  <c:v>163</c:v>
                </c:pt>
                <c:pt idx="178">
                  <c:v>162</c:v>
                </c:pt>
                <c:pt idx="179">
                  <c:v>161</c:v>
                </c:pt>
                <c:pt idx="180">
                  <c:v>161</c:v>
                </c:pt>
                <c:pt idx="181">
                  <c:v>161</c:v>
                </c:pt>
                <c:pt idx="182">
                  <c:v>162</c:v>
                </c:pt>
                <c:pt idx="183">
                  <c:v>161</c:v>
                </c:pt>
                <c:pt idx="184">
                  <c:v>160</c:v>
                </c:pt>
                <c:pt idx="185">
                  <c:v>161</c:v>
                </c:pt>
                <c:pt idx="186">
                  <c:v>161</c:v>
                </c:pt>
                <c:pt idx="187">
                  <c:v>161</c:v>
                </c:pt>
                <c:pt idx="188">
                  <c:v>159</c:v>
                </c:pt>
                <c:pt idx="189">
                  <c:v>157</c:v>
                </c:pt>
                <c:pt idx="190">
                  <c:v>160</c:v>
                </c:pt>
                <c:pt idx="191">
                  <c:v>162</c:v>
                </c:pt>
                <c:pt idx="192">
                  <c:v>161</c:v>
                </c:pt>
                <c:pt idx="193">
                  <c:v>160</c:v>
                </c:pt>
                <c:pt idx="194">
                  <c:v>160</c:v>
                </c:pt>
                <c:pt idx="195">
                  <c:v>161</c:v>
                </c:pt>
                <c:pt idx="196">
                  <c:v>160</c:v>
                </c:pt>
                <c:pt idx="197">
                  <c:v>160</c:v>
                </c:pt>
                <c:pt idx="198">
                  <c:v>160</c:v>
                </c:pt>
                <c:pt idx="199">
                  <c:v>160</c:v>
                </c:pt>
                <c:pt idx="200">
                  <c:v>159</c:v>
                </c:pt>
                <c:pt idx="201">
                  <c:v>157</c:v>
                </c:pt>
                <c:pt idx="202">
                  <c:v>160</c:v>
                </c:pt>
                <c:pt idx="203">
                  <c:v>159</c:v>
                </c:pt>
                <c:pt idx="204">
                  <c:v>160</c:v>
                </c:pt>
                <c:pt idx="205">
                  <c:v>161</c:v>
                </c:pt>
                <c:pt idx="206">
                  <c:v>160</c:v>
                </c:pt>
                <c:pt idx="207">
                  <c:v>160</c:v>
                </c:pt>
                <c:pt idx="208">
                  <c:v>161</c:v>
                </c:pt>
                <c:pt idx="209">
                  <c:v>161</c:v>
                </c:pt>
                <c:pt idx="210">
                  <c:v>161</c:v>
                </c:pt>
                <c:pt idx="211">
                  <c:v>162</c:v>
                </c:pt>
                <c:pt idx="212">
                  <c:v>163</c:v>
                </c:pt>
                <c:pt idx="213">
                  <c:v>162</c:v>
                </c:pt>
                <c:pt idx="214">
                  <c:v>162</c:v>
                </c:pt>
                <c:pt idx="215">
                  <c:v>162</c:v>
                </c:pt>
                <c:pt idx="216">
                  <c:v>161</c:v>
                </c:pt>
                <c:pt idx="217">
                  <c:v>161</c:v>
                </c:pt>
                <c:pt idx="218">
                  <c:v>161</c:v>
                </c:pt>
                <c:pt idx="219">
                  <c:v>160</c:v>
                </c:pt>
                <c:pt idx="220">
                  <c:v>160</c:v>
                </c:pt>
                <c:pt idx="221">
                  <c:v>160</c:v>
                </c:pt>
                <c:pt idx="222">
                  <c:v>161</c:v>
                </c:pt>
                <c:pt idx="223">
                  <c:v>161</c:v>
                </c:pt>
                <c:pt idx="224">
                  <c:v>160</c:v>
                </c:pt>
                <c:pt idx="225">
                  <c:v>162</c:v>
                </c:pt>
                <c:pt idx="226">
                  <c:v>162</c:v>
                </c:pt>
                <c:pt idx="227">
                  <c:v>160</c:v>
                </c:pt>
                <c:pt idx="228">
                  <c:v>161</c:v>
                </c:pt>
                <c:pt idx="229">
                  <c:v>160</c:v>
                </c:pt>
                <c:pt idx="230">
                  <c:v>161</c:v>
                </c:pt>
                <c:pt idx="231">
                  <c:v>161</c:v>
                </c:pt>
                <c:pt idx="232">
                  <c:v>162</c:v>
                </c:pt>
                <c:pt idx="233">
                  <c:v>162</c:v>
                </c:pt>
                <c:pt idx="234">
                  <c:v>163</c:v>
                </c:pt>
                <c:pt idx="235">
                  <c:v>162</c:v>
                </c:pt>
                <c:pt idx="236">
                  <c:v>161</c:v>
                </c:pt>
                <c:pt idx="237">
                  <c:v>162</c:v>
                </c:pt>
                <c:pt idx="238">
                  <c:v>163</c:v>
                </c:pt>
                <c:pt idx="239">
                  <c:v>162</c:v>
                </c:pt>
                <c:pt idx="240">
                  <c:v>161</c:v>
                </c:pt>
                <c:pt idx="241">
                  <c:v>164</c:v>
                </c:pt>
                <c:pt idx="242">
                  <c:v>163</c:v>
                </c:pt>
                <c:pt idx="243">
                  <c:v>162</c:v>
                </c:pt>
                <c:pt idx="244">
                  <c:v>162</c:v>
                </c:pt>
                <c:pt idx="245">
                  <c:v>162</c:v>
                </c:pt>
                <c:pt idx="246">
                  <c:v>162</c:v>
                </c:pt>
                <c:pt idx="247">
                  <c:v>162</c:v>
                </c:pt>
                <c:pt idx="248">
                  <c:v>163</c:v>
                </c:pt>
                <c:pt idx="249">
                  <c:v>162</c:v>
                </c:pt>
                <c:pt idx="250">
                  <c:v>162</c:v>
                </c:pt>
                <c:pt idx="251">
                  <c:v>165</c:v>
                </c:pt>
                <c:pt idx="252">
                  <c:v>164</c:v>
                </c:pt>
                <c:pt idx="253">
                  <c:v>165</c:v>
                </c:pt>
                <c:pt idx="254">
                  <c:v>165</c:v>
                </c:pt>
                <c:pt idx="255">
                  <c:v>166</c:v>
                </c:pt>
                <c:pt idx="256">
                  <c:v>167</c:v>
                </c:pt>
                <c:pt idx="257">
                  <c:v>167</c:v>
                </c:pt>
                <c:pt idx="258">
                  <c:v>167</c:v>
                </c:pt>
                <c:pt idx="259">
                  <c:v>167</c:v>
                </c:pt>
                <c:pt idx="260">
                  <c:v>167</c:v>
                </c:pt>
                <c:pt idx="261">
                  <c:v>166</c:v>
                </c:pt>
                <c:pt idx="262">
                  <c:v>167</c:v>
                </c:pt>
                <c:pt idx="263">
                  <c:v>167</c:v>
                </c:pt>
                <c:pt idx="264">
                  <c:v>166</c:v>
                </c:pt>
                <c:pt idx="265">
                  <c:v>165</c:v>
                </c:pt>
                <c:pt idx="266">
                  <c:v>165</c:v>
                </c:pt>
                <c:pt idx="267">
                  <c:v>165</c:v>
                </c:pt>
                <c:pt idx="268">
                  <c:v>165</c:v>
                </c:pt>
                <c:pt idx="269">
                  <c:v>164</c:v>
                </c:pt>
                <c:pt idx="270">
                  <c:v>164</c:v>
                </c:pt>
                <c:pt idx="271">
                  <c:v>165</c:v>
                </c:pt>
                <c:pt idx="272">
                  <c:v>165</c:v>
                </c:pt>
                <c:pt idx="273">
                  <c:v>165</c:v>
                </c:pt>
                <c:pt idx="274">
                  <c:v>164</c:v>
                </c:pt>
                <c:pt idx="275">
                  <c:v>163</c:v>
                </c:pt>
                <c:pt idx="276">
                  <c:v>162</c:v>
                </c:pt>
                <c:pt idx="277">
                  <c:v>161</c:v>
                </c:pt>
                <c:pt idx="278">
                  <c:v>161</c:v>
                </c:pt>
                <c:pt idx="279">
                  <c:v>160</c:v>
                </c:pt>
                <c:pt idx="280">
                  <c:v>161</c:v>
                </c:pt>
                <c:pt idx="281">
                  <c:v>161</c:v>
                </c:pt>
                <c:pt idx="282">
                  <c:v>160</c:v>
                </c:pt>
                <c:pt idx="283">
                  <c:v>160</c:v>
                </c:pt>
                <c:pt idx="284">
                  <c:v>159</c:v>
                </c:pt>
                <c:pt idx="285">
                  <c:v>159</c:v>
                </c:pt>
                <c:pt idx="286">
                  <c:v>159</c:v>
                </c:pt>
                <c:pt idx="287">
                  <c:v>160</c:v>
                </c:pt>
                <c:pt idx="288">
                  <c:v>160</c:v>
                </c:pt>
                <c:pt idx="289">
                  <c:v>157</c:v>
                </c:pt>
                <c:pt idx="290">
                  <c:v>160</c:v>
                </c:pt>
                <c:pt idx="291">
                  <c:v>159</c:v>
                </c:pt>
                <c:pt idx="292">
                  <c:v>157</c:v>
                </c:pt>
                <c:pt idx="293">
                  <c:v>157</c:v>
                </c:pt>
                <c:pt idx="294">
                  <c:v>159</c:v>
                </c:pt>
                <c:pt idx="295">
                  <c:v>157</c:v>
                </c:pt>
                <c:pt idx="296">
                  <c:v>156</c:v>
                </c:pt>
                <c:pt idx="297">
                  <c:v>157</c:v>
                </c:pt>
                <c:pt idx="298">
                  <c:v>156</c:v>
                </c:pt>
                <c:pt idx="299">
                  <c:v>157</c:v>
                </c:pt>
                <c:pt idx="300">
                  <c:v>155</c:v>
                </c:pt>
                <c:pt idx="301">
                  <c:v>156</c:v>
                </c:pt>
                <c:pt idx="302">
                  <c:v>156</c:v>
                </c:pt>
                <c:pt idx="303">
                  <c:v>156</c:v>
                </c:pt>
                <c:pt idx="304">
                  <c:v>156</c:v>
                </c:pt>
                <c:pt idx="305">
                  <c:v>156</c:v>
                </c:pt>
                <c:pt idx="306">
                  <c:v>156</c:v>
                </c:pt>
                <c:pt idx="307">
                  <c:v>156</c:v>
                </c:pt>
                <c:pt idx="308">
                  <c:v>157</c:v>
                </c:pt>
                <c:pt idx="309">
                  <c:v>155</c:v>
                </c:pt>
                <c:pt idx="310">
                  <c:v>154</c:v>
                </c:pt>
                <c:pt idx="311">
                  <c:v>152</c:v>
                </c:pt>
                <c:pt idx="312">
                  <c:v>151</c:v>
                </c:pt>
                <c:pt idx="313">
                  <c:v>151</c:v>
                </c:pt>
                <c:pt idx="314">
                  <c:v>152</c:v>
                </c:pt>
                <c:pt idx="315">
                  <c:v>151</c:v>
                </c:pt>
                <c:pt idx="316">
                  <c:v>150</c:v>
                </c:pt>
                <c:pt idx="317">
                  <c:v>150</c:v>
                </c:pt>
                <c:pt idx="318">
                  <c:v>149</c:v>
                </c:pt>
                <c:pt idx="319">
                  <c:v>150</c:v>
                </c:pt>
                <c:pt idx="320">
                  <c:v>151</c:v>
                </c:pt>
                <c:pt idx="321">
                  <c:v>150</c:v>
                </c:pt>
                <c:pt idx="322">
                  <c:v>150</c:v>
                </c:pt>
                <c:pt idx="323">
                  <c:v>149</c:v>
                </c:pt>
                <c:pt idx="324">
                  <c:v>149</c:v>
                </c:pt>
                <c:pt idx="325">
                  <c:v>149</c:v>
                </c:pt>
                <c:pt idx="326">
                  <c:v>148</c:v>
                </c:pt>
                <c:pt idx="327">
                  <c:v>146</c:v>
                </c:pt>
                <c:pt idx="328">
                  <c:v>147</c:v>
                </c:pt>
                <c:pt idx="329">
                  <c:v>148</c:v>
                </c:pt>
                <c:pt idx="330">
                  <c:v>147</c:v>
                </c:pt>
                <c:pt idx="331">
                  <c:v>147</c:v>
                </c:pt>
                <c:pt idx="332">
                  <c:v>146</c:v>
                </c:pt>
                <c:pt idx="333">
                  <c:v>145</c:v>
                </c:pt>
                <c:pt idx="334">
                  <c:v>143</c:v>
                </c:pt>
                <c:pt idx="335">
                  <c:v>144</c:v>
                </c:pt>
                <c:pt idx="336">
                  <c:v>144</c:v>
                </c:pt>
                <c:pt idx="337">
                  <c:v>143</c:v>
                </c:pt>
                <c:pt idx="338">
                  <c:v>143</c:v>
                </c:pt>
                <c:pt idx="339">
                  <c:v>145</c:v>
                </c:pt>
                <c:pt idx="340">
                  <c:v>145</c:v>
                </c:pt>
                <c:pt idx="341">
                  <c:v>145</c:v>
                </c:pt>
                <c:pt idx="342">
                  <c:v>145</c:v>
                </c:pt>
                <c:pt idx="343">
                  <c:v>145</c:v>
                </c:pt>
                <c:pt idx="344">
                  <c:v>145</c:v>
                </c:pt>
                <c:pt idx="345">
                  <c:v>146</c:v>
                </c:pt>
                <c:pt idx="346">
                  <c:v>146</c:v>
                </c:pt>
                <c:pt idx="347">
                  <c:v>147</c:v>
                </c:pt>
                <c:pt idx="348">
                  <c:v>149</c:v>
                </c:pt>
                <c:pt idx="349">
                  <c:v>149</c:v>
                </c:pt>
                <c:pt idx="350">
                  <c:v>149</c:v>
                </c:pt>
                <c:pt idx="351">
                  <c:v>150</c:v>
                </c:pt>
                <c:pt idx="352">
                  <c:v>152</c:v>
                </c:pt>
                <c:pt idx="353">
                  <c:v>154</c:v>
                </c:pt>
                <c:pt idx="354">
                  <c:v>155</c:v>
                </c:pt>
                <c:pt idx="355">
                  <c:v>156</c:v>
                </c:pt>
                <c:pt idx="356">
                  <c:v>157</c:v>
                </c:pt>
                <c:pt idx="357">
                  <c:v>157</c:v>
                </c:pt>
                <c:pt idx="358">
                  <c:v>157</c:v>
                </c:pt>
                <c:pt idx="359">
                  <c:v>157</c:v>
                </c:pt>
                <c:pt idx="360">
                  <c:v>159</c:v>
                </c:pt>
                <c:pt idx="361">
                  <c:v>159</c:v>
                </c:pt>
                <c:pt idx="362">
                  <c:v>157</c:v>
                </c:pt>
                <c:pt idx="363">
                  <c:v>157</c:v>
                </c:pt>
                <c:pt idx="364">
                  <c:v>156</c:v>
                </c:pt>
                <c:pt idx="365">
                  <c:v>156</c:v>
                </c:pt>
                <c:pt idx="366">
                  <c:v>154</c:v>
                </c:pt>
                <c:pt idx="367">
                  <c:v>153</c:v>
                </c:pt>
                <c:pt idx="368">
                  <c:v>154</c:v>
                </c:pt>
                <c:pt idx="369">
                  <c:v>152</c:v>
                </c:pt>
                <c:pt idx="370">
                  <c:v>154</c:v>
                </c:pt>
                <c:pt idx="371">
                  <c:v>152</c:v>
                </c:pt>
                <c:pt idx="372">
                  <c:v>150</c:v>
                </c:pt>
                <c:pt idx="373">
                  <c:v>152</c:v>
                </c:pt>
                <c:pt idx="374">
                  <c:v>151</c:v>
                </c:pt>
                <c:pt idx="375">
                  <c:v>150</c:v>
                </c:pt>
                <c:pt idx="376">
                  <c:v>150</c:v>
                </c:pt>
                <c:pt idx="377">
                  <c:v>150</c:v>
                </c:pt>
                <c:pt idx="378">
                  <c:v>150</c:v>
                </c:pt>
                <c:pt idx="379">
                  <c:v>150</c:v>
                </c:pt>
                <c:pt idx="380">
                  <c:v>150</c:v>
                </c:pt>
                <c:pt idx="381">
                  <c:v>150</c:v>
                </c:pt>
                <c:pt idx="382">
                  <c:v>150</c:v>
                </c:pt>
                <c:pt idx="383">
                  <c:v>149</c:v>
                </c:pt>
                <c:pt idx="384">
                  <c:v>149</c:v>
                </c:pt>
                <c:pt idx="385">
                  <c:v>148</c:v>
                </c:pt>
                <c:pt idx="386">
                  <c:v>150</c:v>
                </c:pt>
                <c:pt idx="387">
                  <c:v>150</c:v>
                </c:pt>
                <c:pt idx="388">
                  <c:v>152</c:v>
                </c:pt>
                <c:pt idx="389">
                  <c:v>152</c:v>
                </c:pt>
                <c:pt idx="390">
                  <c:v>152</c:v>
                </c:pt>
                <c:pt idx="391">
                  <c:v>152</c:v>
                </c:pt>
                <c:pt idx="392">
                  <c:v>152</c:v>
                </c:pt>
                <c:pt idx="393">
                  <c:v>153</c:v>
                </c:pt>
                <c:pt idx="394">
                  <c:v>154</c:v>
                </c:pt>
                <c:pt idx="395">
                  <c:v>155</c:v>
                </c:pt>
                <c:pt idx="396">
                  <c:v>153</c:v>
                </c:pt>
                <c:pt idx="397">
                  <c:v>154</c:v>
                </c:pt>
                <c:pt idx="398">
                  <c:v>154</c:v>
                </c:pt>
                <c:pt idx="399">
                  <c:v>155</c:v>
                </c:pt>
                <c:pt idx="400">
                  <c:v>157</c:v>
                </c:pt>
                <c:pt idx="401">
                  <c:v>160</c:v>
                </c:pt>
                <c:pt idx="402">
                  <c:v>159</c:v>
                </c:pt>
                <c:pt idx="403">
                  <c:v>159</c:v>
                </c:pt>
                <c:pt idx="404">
                  <c:v>160</c:v>
                </c:pt>
                <c:pt idx="405">
                  <c:v>160</c:v>
                </c:pt>
                <c:pt idx="406">
                  <c:v>159</c:v>
                </c:pt>
                <c:pt idx="407">
                  <c:v>162</c:v>
                </c:pt>
                <c:pt idx="408">
                  <c:v>160</c:v>
                </c:pt>
                <c:pt idx="409">
                  <c:v>161</c:v>
                </c:pt>
                <c:pt idx="410">
                  <c:v>161</c:v>
                </c:pt>
                <c:pt idx="411">
                  <c:v>160</c:v>
                </c:pt>
                <c:pt idx="412">
                  <c:v>160</c:v>
                </c:pt>
                <c:pt idx="413">
                  <c:v>159</c:v>
                </c:pt>
                <c:pt idx="414">
                  <c:v>159</c:v>
                </c:pt>
                <c:pt idx="415">
                  <c:v>157</c:v>
                </c:pt>
                <c:pt idx="416">
                  <c:v>155</c:v>
                </c:pt>
                <c:pt idx="417">
                  <c:v>154</c:v>
                </c:pt>
                <c:pt idx="418">
                  <c:v>154</c:v>
                </c:pt>
                <c:pt idx="419">
                  <c:v>152</c:v>
                </c:pt>
                <c:pt idx="420">
                  <c:v>151</c:v>
                </c:pt>
                <c:pt idx="421">
                  <c:v>150</c:v>
                </c:pt>
                <c:pt idx="422">
                  <c:v>150</c:v>
                </c:pt>
                <c:pt idx="423">
                  <c:v>150</c:v>
                </c:pt>
                <c:pt idx="424">
                  <c:v>147</c:v>
                </c:pt>
                <c:pt idx="425">
                  <c:v>147</c:v>
                </c:pt>
                <c:pt idx="426">
                  <c:v>145</c:v>
                </c:pt>
                <c:pt idx="427">
                  <c:v>142</c:v>
                </c:pt>
                <c:pt idx="428">
                  <c:v>141</c:v>
                </c:pt>
                <c:pt idx="429">
                  <c:v>142</c:v>
                </c:pt>
                <c:pt idx="430">
                  <c:v>143</c:v>
                </c:pt>
                <c:pt idx="431">
                  <c:v>141</c:v>
                </c:pt>
                <c:pt idx="432">
                  <c:v>141</c:v>
                </c:pt>
                <c:pt idx="433">
                  <c:v>143</c:v>
                </c:pt>
                <c:pt idx="434">
                  <c:v>142</c:v>
                </c:pt>
                <c:pt idx="435">
                  <c:v>142</c:v>
                </c:pt>
                <c:pt idx="436">
                  <c:v>143</c:v>
                </c:pt>
                <c:pt idx="437">
                  <c:v>142</c:v>
                </c:pt>
                <c:pt idx="438">
                  <c:v>141</c:v>
                </c:pt>
                <c:pt idx="439">
                  <c:v>143</c:v>
                </c:pt>
                <c:pt idx="440">
                  <c:v>143</c:v>
                </c:pt>
                <c:pt idx="441">
                  <c:v>143</c:v>
                </c:pt>
                <c:pt idx="442">
                  <c:v>144</c:v>
                </c:pt>
                <c:pt idx="443">
                  <c:v>145</c:v>
                </c:pt>
                <c:pt idx="444">
                  <c:v>145</c:v>
                </c:pt>
                <c:pt idx="445">
                  <c:v>145</c:v>
                </c:pt>
                <c:pt idx="446">
                  <c:v>147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149</c:v>
                </c:pt>
                <c:pt idx="451">
                  <c:v>150</c:v>
                </c:pt>
                <c:pt idx="452">
                  <c:v>150</c:v>
                </c:pt>
                <c:pt idx="453">
                  <c:v>150</c:v>
                </c:pt>
                <c:pt idx="454">
                  <c:v>151</c:v>
                </c:pt>
                <c:pt idx="455">
                  <c:v>152</c:v>
                </c:pt>
                <c:pt idx="456">
                  <c:v>150</c:v>
                </c:pt>
                <c:pt idx="457">
                  <c:v>151</c:v>
                </c:pt>
                <c:pt idx="458">
                  <c:v>151</c:v>
                </c:pt>
                <c:pt idx="459">
                  <c:v>152</c:v>
                </c:pt>
                <c:pt idx="460">
                  <c:v>151</c:v>
                </c:pt>
                <c:pt idx="461">
                  <c:v>152</c:v>
                </c:pt>
                <c:pt idx="462">
                  <c:v>153</c:v>
                </c:pt>
                <c:pt idx="463">
                  <c:v>153</c:v>
                </c:pt>
                <c:pt idx="464">
                  <c:v>154</c:v>
                </c:pt>
                <c:pt idx="465">
                  <c:v>155</c:v>
                </c:pt>
                <c:pt idx="466">
                  <c:v>152</c:v>
                </c:pt>
                <c:pt idx="467">
                  <c:v>155</c:v>
                </c:pt>
                <c:pt idx="468">
                  <c:v>154</c:v>
                </c:pt>
                <c:pt idx="469">
                  <c:v>153</c:v>
                </c:pt>
                <c:pt idx="470">
                  <c:v>153</c:v>
                </c:pt>
                <c:pt idx="471">
                  <c:v>152</c:v>
                </c:pt>
                <c:pt idx="472">
                  <c:v>151</c:v>
                </c:pt>
                <c:pt idx="473">
                  <c:v>151</c:v>
                </c:pt>
                <c:pt idx="474">
                  <c:v>150</c:v>
                </c:pt>
                <c:pt idx="475">
                  <c:v>149</c:v>
                </c:pt>
                <c:pt idx="476">
                  <c:v>147</c:v>
                </c:pt>
                <c:pt idx="477">
                  <c:v>146</c:v>
                </c:pt>
                <c:pt idx="478">
                  <c:v>147</c:v>
                </c:pt>
                <c:pt idx="479">
                  <c:v>146</c:v>
                </c:pt>
                <c:pt idx="480">
                  <c:v>146</c:v>
                </c:pt>
                <c:pt idx="481">
                  <c:v>145</c:v>
                </c:pt>
                <c:pt idx="482">
                  <c:v>145</c:v>
                </c:pt>
                <c:pt idx="483">
                  <c:v>145</c:v>
                </c:pt>
                <c:pt idx="484">
                  <c:v>145</c:v>
                </c:pt>
                <c:pt idx="485">
                  <c:v>145</c:v>
                </c:pt>
                <c:pt idx="486">
                  <c:v>145</c:v>
                </c:pt>
                <c:pt idx="487">
                  <c:v>145</c:v>
                </c:pt>
                <c:pt idx="488">
                  <c:v>145</c:v>
                </c:pt>
                <c:pt idx="489">
                  <c:v>146</c:v>
                </c:pt>
                <c:pt idx="490">
                  <c:v>148</c:v>
                </c:pt>
                <c:pt idx="491">
                  <c:v>148</c:v>
                </c:pt>
                <c:pt idx="492">
                  <c:v>151</c:v>
                </c:pt>
                <c:pt idx="493">
                  <c:v>151</c:v>
                </c:pt>
                <c:pt idx="494">
                  <c:v>150</c:v>
                </c:pt>
                <c:pt idx="495">
                  <c:v>153</c:v>
                </c:pt>
                <c:pt idx="496">
                  <c:v>151</c:v>
                </c:pt>
                <c:pt idx="497">
                  <c:v>152</c:v>
                </c:pt>
                <c:pt idx="498">
                  <c:v>150</c:v>
                </c:pt>
                <c:pt idx="499">
                  <c:v>151</c:v>
                </c:pt>
                <c:pt idx="500">
                  <c:v>151</c:v>
                </c:pt>
                <c:pt idx="501">
                  <c:v>150</c:v>
                </c:pt>
                <c:pt idx="502">
                  <c:v>150</c:v>
                </c:pt>
                <c:pt idx="503">
                  <c:v>151</c:v>
                </c:pt>
                <c:pt idx="504">
                  <c:v>150</c:v>
                </c:pt>
                <c:pt idx="505">
                  <c:v>150</c:v>
                </c:pt>
                <c:pt idx="506">
                  <c:v>151</c:v>
                </c:pt>
                <c:pt idx="507">
                  <c:v>149</c:v>
                </c:pt>
                <c:pt idx="508">
                  <c:v>151</c:v>
                </c:pt>
                <c:pt idx="509">
                  <c:v>151</c:v>
                </c:pt>
                <c:pt idx="510">
                  <c:v>150</c:v>
                </c:pt>
                <c:pt idx="511">
                  <c:v>151</c:v>
                </c:pt>
                <c:pt idx="512">
                  <c:v>151</c:v>
                </c:pt>
                <c:pt idx="513">
                  <c:v>151</c:v>
                </c:pt>
                <c:pt idx="514">
                  <c:v>152</c:v>
                </c:pt>
                <c:pt idx="515">
                  <c:v>151</c:v>
                </c:pt>
                <c:pt idx="516">
                  <c:v>149</c:v>
                </c:pt>
                <c:pt idx="517">
                  <c:v>150</c:v>
                </c:pt>
                <c:pt idx="518">
                  <c:v>149</c:v>
                </c:pt>
                <c:pt idx="519">
                  <c:v>151</c:v>
                </c:pt>
                <c:pt idx="520">
                  <c:v>150</c:v>
                </c:pt>
                <c:pt idx="521">
                  <c:v>148</c:v>
                </c:pt>
                <c:pt idx="522">
                  <c:v>148</c:v>
                </c:pt>
                <c:pt idx="523">
                  <c:v>146</c:v>
                </c:pt>
                <c:pt idx="524">
                  <c:v>142</c:v>
                </c:pt>
                <c:pt idx="525">
                  <c:v>140</c:v>
                </c:pt>
                <c:pt idx="526">
                  <c:v>139</c:v>
                </c:pt>
                <c:pt idx="527">
                  <c:v>138</c:v>
                </c:pt>
                <c:pt idx="528">
                  <c:v>137</c:v>
                </c:pt>
                <c:pt idx="529">
                  <c:v>136</c:v>
                </c:pt>
                <c:pt idx="530">
                  <c:v>137</c:v>
                </c:pt>
                <c:pt idx="531">
                  <c:v>136</c:v>
                </c:pt>
                <c:pt idx="532">
                  <c:v>136</c:v>
                </c:pt>
                <c:pt idx="533">
                  <c:v>137</c:v>
                </c:pt>
                <c:pt idx="534">
                  <c:v>137</c:v>
                </c:pt>
                <c:pt idx="535">
                  <c:v>138</c:v>
                </c:pt>
                <c:pt idx="536">
                  <c:v>140</c:v>
                </c:pt>
                <c:pt idx="537">
                  <c:v>139</c:v>
                </c:pt>
                <c:pt idx="538">
                  <c:v>140</c:v>
                </c:pt>
                <c:pt idx="539">
                  <c:v>142</c:v>
                </c:pt>
                <c:pt idx="540">
                  <c:v>143</c:v>
                </c:pt>
                <c:pt idx="541">
                  <c:v>143</c:v>
                </c:pt>
                <c:pt idx="542">
                  <c:v>145</c:v>
                </c:pt>
                <c:pt idx="543">
                  <c:v>147</c:v>
                </c:pt>
                <c:pt idx="544">
                  <c:v>147</c:v>
                </c:pt>
                <c:pt idx="545">
                  <c:v>148</c:v>
                </c:pt>
                <c:pt idx="546">
                  <c:v>151</c:v>
                </c:pt>
                <c:pt idx="547">
                  <c:v>152</c:v>
                </c:pt>
                <c:pt idx="548">
                  <c:v>155</c:v>
                </c:pt>
                <c:pt idx="549">
                  <c:v>154</c:v>
                </c:pt>
                <c:pt idx="550">
                  <c:v>156</c:v>
                </c:pt>
                <c:pt idx="551">
                  <c:v>157</c:v>
                </c:pt>
                <c:pt idx="552">
                  <c:v>160</c:v>
                </c:pt>
                <c:pt idx="553">
                  <c:v>160</c:v>
                </c:pt>
                <c:pt idx="554">
                  <c:v>161</c:v>
                </c:pt>
                <c:pt idx="555">
                  <c:v>161</c:v>
                </c:pt>
                <c:pt idx="556">
                  <c:v>161</c:v>
                </c:pt>
                <c:pt idx="557">
                  <c:v>162</c:v>
                </c:pt>
                <c:pt idx="558">
                  <c:v>164</c:v>
                </c:pt>
                <c:pt idx="559">
                  <c:v>164</c:v>
                </c:pt>
                <c:pt idx="560">
                  <c:v>164</c:v>
                </c:pt>
                <c:pt idx="561">
                  <c:v>165</c:v>
                </c:pt>
                <c:pt idx="562">
                  <c:v>165</c:v>
                </c:pt>
                <c:pt idx="563">
                  <c:v>164</c:v>
                </c:pt>
                <c:pt idx="564">
                  <c:v>163</c:v>
                </c:pt>
                <c:pt idx="565">
                  <c:v>162</c:v>
                </c:pt>
                <c:pt idx="566">
                  <c:v>159</c:v>
                </c:pt>
                <c:pt idx="567">
                  <c:v>159</c:v>
                </c:pt>
                <c:pt idx="568">
                  <c:v>159</c:v>
                </c:pt>
                <c:pt idx="569">
                  <c:v>157</c:v>
                </c:pt>
                <c:pt idx="570">
                  <c:v>156</c:v>
                </c:pt>
                <c:pt idx="571">
                  <c:v>156</c:v>
                </c:pt>
                <c:pt idx="572">
                  <c:v>154</c:v>
                </c:pt>
                <c:pt idx="573">
                  <c:v>152</c:v>
                </c:pt>
                <c:pt idx="574">
                  <c:v>150</c:v>
                </c:pt>
                <c:pt idx="575">
                  <c:v>150</c:v>
                </c:pt>
                <c:pt idx="576">
                  <c:v>150</c:v>
                </c:pt>
                <c:pt idx="577">
                  <c:v>149</c:v>
                </c:pt>
                <c:pt idx="578">
                  <c:v>148</c:v>
                </c:pt>
                <c:pt idx="579">
                  <c:v>148</c:v>
                </c:pt>
                <c:pt idx="580">
                  <c:v>150</c:v>
                </c:pt>
                <c:pt idx="581">
                  <c:v>151</c:v>
                </c:pt>
                <c:pt idx="582">
                  <c:v>149</c:v>
                </c:pt>
                <c:pt idx="583">
                  <c:v>150</c:v>
                </c:pt>
                <c:pt idx="584">
                  <c:v>150</c:v>
                </c:pt>
                <c:pt idx="585">
                  <c:v>152</c:v>
                </c:pt>
                <c:pt idx="586">
                  <c:v>154</c:v>
                </c:pt>
                <c:pt idx="587">
                  <c:v>155</c:v>
                </c:pt>
                <c:pt idx="588">
                  <c:v>159</c:v>
                </c:pt>
                <c:pt idx="589">
                  <c:v>159</c:v>
                </c:pt>
                <c:pt idx="590">
                  <c:v>162</c:v>
                </c:pt>
                <c:pt idx="591">
                  <c:v>162</c:v>
                </c:pt>
                <c:pt idx="592">
                  <c:v>163</c:v>
                </c:pt>
                <c:pt idx="593">
                  <c:v>165</c:v>
                </c:pt>
                <c:pt idx="594">
                  <c:v>165</c:v>
                </c:pt>
                <c:pt idx="595">
                  <c:v>167</c:v>
                </c:pt>
                <c:pt idx="596">
                  <c:v>168</c:v>
                </c:pt>
                <c:pt idx="597">
                  <c:v>169</c:v>
                </c:pt>
                <c:pt idx="598">
                  <c:v>170</c:v>
                </c:pt>
                <c:pt idx="599">
                  <c:v>171</c:v>
                </c:pt>
                <c:pt idx="600">
                  <c:v>171</c:v>
                </c:pt>
                <c:pt idx="601">
                  <c:v>171</c:v>
                </c:pt>
                <c:pt idx="602">
                  <c:v>173</c:v>
                </c:pt>
                <c:pt idx="603">
                  <c:v>173</c:v>
                </c:pt>
                <c:pt idx="604">
                  <c:v>170</c:v>
                </c:pt>
                <c:pt idx="605">
                  <c:v>170</c:v>
                </c:pt>
                <c:pt idx="606">
                  <c:v>169</c:v>
                </c:pt>
                <c:pt idx="607">
                  <c:v>169</c:v>
                </c:pt>
                <c:pt idx="608">
                  <c:v>167</c:v>
                </c:pt>
                <c:pt idx="609">
                  <c:v>166</c:v>
                </c:pt>
                <c:pt idx="610">
                  <c:v>167</c:v>
                </c:pt>
                <c:pt idx="611">
                  <c:v>165</c:v>
                </c:pt>
                <c:pt idx="612">
                  <c:v>164</c:v>
                </c:pt>
                <c:pt idx="613">
                  <c:v>163</c:v>
                </c:pt>
                <c:pt idx="614">
                  <c:v>160</c:v>
                </c:pt>
                <c:pt idx="615">
                  <c:v>160</c:v>
                </c:pt>
                <c:pt idx="616">
                  <c:v>160</c:v>
                </c:pt>
                <c:pt idx="617">
                  <c:v>159</c:v>
                </c:pt>
                <c:pt idx="618">
                  <c:v>159</c:v>
                </c:pt>
                <c:pt idx="619">
                  <c:v>157</c:v>
                </c:pt>
                <c:pt idx="620">
                  <c:v>156</c:v>
                </c:pt>
                <c:pt idx="621">
                  <c:v>156</c:v>
                </c:pt>
                <c:pt idx="622">
                  <c:v>155</c:v>
                </c:pt>
                <c:pt idx="623">
                  <c:v>155</c:v>
                </c:pt>
                <c:pt idx="624">
                  <c:v>155</c:v>
                </c:pt>
                <c:pt idx="625">
                  <c:v>154</c:v>
                </c:pt>
                <c:pt idx="626">
                  <c:v>155</c:v>
                </c:pt>
                <c:pt idx="627">
                  <c:v>156</c:v>
                </c:pt>
                <c:pt idx="628">
                  <c:v>154</c:v>
                </c:pt>
                <c:pt idx="629">
                  <c:v>153</c:v>
                </c:pt>
                <c:pt idx="630">
                  <c:v>154</c:v>
                </c:pt>
                <c:pt idx="631">
                  <c:v>155</c:v>
                </c:pt>
                <c:pt idx="632">
                  <c:v>155</c:v>
                </c:pt>
                <c:pt idx="633">
                  <c:v>153</c:v>
                </c:pt>
                <c:pt idx="634">
                  <c:v>153</c:v>
                </c:pt>
                <c:pt idx="635">
                  <c:v>154</c:v>
                </c:pt>
                <c:pt idx="636">
                  <c:v>155</c:v>
                </c:pt>
                <c:pt idx="637">
                  <c:v>154</c:v>
                </c:pt>
                <c:pt idx="638">
                  <c:v>154</c:v>
                </c:pt>
                <c:pt idx="639">
                  <c:v>153</c:v>
                </c:pt>
                <c:pt idx="640">
                  <c:v>154</c:v>
                </c:pt>
                <c:pt idx="641">
                  <c:v>156</c:v>
                </c:pt>
                <c:pt idx="642">
                  <c:v>156</c:v>
                </c:pt>
                <c:pt idx="643">
                  <c:v>154</c:v>
                </c:pt>
                <c:pt idx="644">
                  <c:v>156</c:v>
                </c:pt>
                <c:pt idx="645">
                  <c:v>155</c:v>
                </c:pt>
                <c:pt idx="646">
                  <c:v>155</c:v>
                </c:pt>
                <c:pt idx="647">
                  <c:v>153</c:v>
                </c:pt>
                <c:pt idx="648">
                  <c:v>154</c:v>
                </c:pt>
                <c:pt idx="649">
                  <c:v>154</c:v>
                </c:pt>
                <c:pt idx="650">
                  <c:v>153</c:v>
                </c:pt>
                <c:pt idx="651">
                  <c:v>154</c:v>
                </c:pt>
                <c:pt idx="652">
                  <c:v>154</c:v>
                </c:pt>
                <c:pt idx="653">
                  <c:v>155</c:v>
                </c:pt>
                <c:pt idx="654">
                  <c:v>155</c:v>
                </c:pt>
                <c:pt idx="655">
                  <c:v>154</c:v>
                </c:pt>
                <c:pt idx="656">
                  <c:v>154</c:v>
                </c:pt>
                <c:pt idx="657">
                  <c:v>155</c:v>
                </c:pt>
                <c:pt idx="658">
                  <c:v>155</c:v>
                </c:pt>
                <c:pt idx="659">
                  <c:v>155</c:v>
                </c:pt>
                <c:pt idx="660">
                  <c:v>154</c:v>
                </c:pt>
                <c:pt idx="661">
                  <c:v>154</c:v>
                </c:pt>
                <c:pt idx="662">
                  <c:v>154</c:v>
                </c:pt>
                <c:pt idx="663">
                  <c:v>154</c:v>
                </c:pt>
                <c:pt idx="664">
                  <c:v>155</c:v>
                </c:pt>
                <c:pt idx="665">
                  <c:v>155</c:v>
                </c:pt>
                <c:pt idx="666">
                  <c:v>154</c:v>
                </c:pt>
                <c:pt idx="667">
                  <c:v>153</c:v>
                </c:pt>
                <c:pt idx="668">
                  <c:v>154</c:v>
                </c:pt>
                <c:pt idx="669">
                  <c:v>156</c:v>
                </c:pt>
                <c:pt idx="670">
                  <c:v>155</c:v>
                </c:pt>
                <c:pt idx="671">
                  <c:v>155</c:v>
                </c:pt>
                <c:pt idx="672">
                  <c:v>155</c:v>
                </c:pt>
                <c:pt idx="673">
                  <c:v>154</c:v>
                </c:pt>
                <c:pt idx="674">
                  <c:v>154</c:v>
                </c:pt>
                <c:pt idx="675">
                  <c:v>154</c:v>
                </c:pt>
                <c:pt idx="676">
                  <c:v>153</c:v>
                </c:pt>
                <c:pt idx="677">
                  <c:v>154</c:v>
                </c:pt>
                <c:pt idx="678">
                  <c:v>154</c:v>
                </c:pt>
                <c:pt idx="679">
                  <c:v>153</c:v>
                </c:pt>
                <c:pt idx="680">
                  <c:v>154</c:v>
                </c:pt>
                <c:pt idx="681">
                  <c:v>154</c:v>
                </c:pt>
                <c:pt idx="682">
                  <c:v>155</c:v>
                </c:pt>
                <c:pt idx="683">
                  <c:v>156</c:v>
                </c:pt>
                <c:pt idx="684">
                  <c:v>156</c:v>
                </c:pt>
                <c:pt idx="685">
                  <c:v>155</c:v>
                </c:pt>
                <c:pt idx="686">
                  <c:v>155</c:v>
                </c:pt>
                <c:pt idx="687">
                  <c:v>155</c:v>
                </c:pt>
                <c:pt idx="688">
                  <c:v>154</c:v>
                </c:pt>
                <c:pt idx="689">
                  <c:v>155</c:v>
                </c:pt>
                <c:pt idx="690">
                  <c:v>155</c:v>
                </c:pt>
                <c:pt idx="691">
                  <c:v>155</c:v>
                </c:pt>
                <c:pt idx="692">
                  <c:v>155</c:v>
                </c:pt>
                <c:pt idx="693">
                  <c:v>155</c:v>
                </c:pt>
                <c:pt idx="694">
                  <c:v>157</c:v>
                </c:pt>
                <c:pt idx="695">
                  <c:v>156</c:v>
                </c:pt>
                <c:pt idx="696">
                  <c:v>156</c:v>
                </c:pt>
                <c:pt idx="697">
                  <c:v>155</c:v>
                </c:pt>
                <c:pt idx="698">
                  <c:v>155</c:v>
                </c:pt>
                <c:pt idx="699">
                  <c:v>156</c:v>
                </c:pt>
                <c:pt idx="700">
                  <c:v>157</c:v>
                </c:pt>
                <c:pt idx="701">
                  <c:v>159</c:v>
                </c:pt>
                <c:pt idx="702">
                  <c:v>159</c:v>
                </c:pt>
                <c:pt idx="703">
                  <c:v>160</c:v>
                </c:pt>
                <c:pt idx="704">
                  <c:v>162</c:v>
                </c:pt>
                <c:pt idx="705">
                  <c:v>162</c:v>
                </c:pt>
                <c:pt idx="706">
                  <c:v>163</c:v>
                </c:pt>
                <c:pt idx="707">
                  <c:v>165</c:v>
                </c:pt>
                <c:pt idx="708">
                  <c:v>165</c:v>
                </c:pt>
                <c:pt idx="709">
                  <c:v>163</c:v>
                </c:pt>
                <c:pt idx="710">
                  <c:v>165</c:v>
                </c:pt>
                <c:pt idx="711">
                  <c:v>166</c:v>
                </c:pt>
                <c:pt idx="712">
                  <c:v>167</c:v>
                </c:pt>
                <c:pt idx="713">
                  <c:v>167</c:v>
                </c:pt>
                <c:pt idx="714">
                  <c:v>168</c:v>
                </c:pt>
                <c:pt idx="715">
                  <c:v>167</c:v>
                </c:pt>
                <c:pt idx="716">
                  <c:v>167</c:v>
                </c:pt>
                <c:pt idx="717">
                  <c:v>168</c:v>
                </c:pt>
                <c:pt idx="718">
                  <c:v>167</c:v>
                </c:pt>
                <c:pt idx="719">
                  <c:v>168</c:v>
                </c:pt>
                <c:pt idx="720">
                  <c:v>170</c:v>
                </c:pt>
                <c:pt idx="721">
                  <c:v>168</c:v>
                </c:pt>
                <c:pt idx="722">
                  <c:v>168</c:v>
                </c:pt>
                <c:pt idx="723">
                  <c:v>168</c:v>
                </c:pt>
                <c:pt idx="724">
                  <c:v>168</c:v>
                </c:pt>
                <c:pt idx="725">
                  <c:v>170</c:v>
                </c:pt>
                <c:pt idx="726">
                  <c:v>170</c:v>
                </c:pt>
                <c:pt idx="727">
                  <c:v>170</c:v>
                </c:pt>
                <c:pt idx="728">
                  <c:v>170</c:v>
                </c:pt>
                <c:pt idx="729">
                  <c:v>169</c:v>
                </c:pt>
                <c:pt idx="730">
                  <c:v>170</c:v>
                </c:pt>
                <c:pt idx="731">
                  <c:v>171</c:v>
                </c:pt>
                <c:pt idx="732">
                  <c:v>169</c:v>
                </c:pt>
                <c:pt idx="733">
                  <c:v>170</c:v>
                </c:pt>
                <c:pt idx="734">
                  <c:v>173</c:v>
                </c:pt>
                <c:pt idx="735">
                  <c:v>171</c:v>
                </c:pt>
                <c:pt idx="736">
                  <c:v>170</c:v>
                </c:pt>
                <c:pt idx="737">
                  <c:v>173</c:v>
                </c:pt>
                <c:pt idx="738">
                  <c:v>173</c:v>
                </c:pt>
                <c:pt idx="739">
                  <c:v>173</c:v>
                </c:pt>
                <c:pt idx="740">
                  <c:v>173</c:v>
                </c:pt>
                <c:pt idx="741">
                  <c:v>171</c:v>
                </c:pt>
                <c:pt idx="742">
                  <c:v>174</c:v>
                </c:pt>
                <c:pt idx="743">
                  <c:v>171</c:v>
                </c:pt>
                <c:pt idx="744">
                  <c:v>173</c:v>
                </c:pt>
                <c:pt idx="745">
                  <c:v>173</c:v>
                </c:pt>
                <c:pt idx="746">
                  <c:v>173</c:v>
                </c:pt>
                <c:pt idx="747">
                  <c:v>174</c:v>
                </c:pt>
                <c:pt idx="748">
                  <c:v>173</c:v>
                </c:pt>
                <c:pt idx="749">
                  <c:v>174</c:v>
                </c:pt>
                <c:pt idx="750">
                  <c:v>175</c:v>
                </c:pt>
                <c:pt idx="751">
                  <c:v>175</c:v>
                </c:pt>
                <c:pt idx="752">
                  <c:v>174</c:v>
                </c:pt>
                <c:pt idx="753">
                  <c:v>173</c:v>
                </c:pt>
                <c:pt idx="754">
                  <c:v>175</c:v>
                </c:pt>
                <c:pt idx="755">
                  <c:v>176</c:v>
                </c:pt>
                <c:pt idx="756">
                  <c:v>175</c:v>
                </c:pt>
                <c:pt idx="757">
                  <c:v>174</c:v>
                </c:pt>
                <c:pt idx="758">
                  <c:v>173</c:v>
                </c:pt>
                <c:pt idx="759">
                  <c:v>176</c:v>
                </c:pt>
                <c:pt idx="760">
                  <c:v>176</c:v>
                </c:pt>
                <c:pt idx="761">
                  <c:v>175</c:v>
                </c:pt>
                <c:pt idx="762">
                  <c:v>176</c:v>
                </c:pt>
                <c:pt idx="763">
                  <c:v>177</c:v>
                </c:pt>
                <c:pt idx="764">
                  <c:v>176</c:v>
                </c:pt>
                <c:pt idx="765">
                  <c:v>177</c:v>
                </c:pt>
                <c:pt idx="766">
                  <c:v>176</c:v>
                </c:pt>
                <c:pt idx="767">
                  <c:v>176</c:v>
                </c:pt>
                <c:pt idx="768">
                  <c:v>175</c:v>
                </c:pt>
                <c:pt idx="769">
                  <c:v>176</c:v>
                </c:pt>
                <c:pt idx="770">
                  <c:v>173</c:v>
                </c:pt>
                <c:pt idx="771">
                  <c:v>171</c:v>
                </c:pt>
                <c:pt idx="772">
                  <c:v>173</c:v>
                </c:pt>
                <c:pt idx="773">
                  <c:v>174</c:v>
                </c:pt>
                <c:pt idx="774">
                  <c:v>174</c:v>
                </c:pt>
                <c:pt idx="775">
                  <c:v>175</c:v>
                </c:pt>
                <c:pt idx="776">
                  <c:v>174</c:v>
                </c:pt>
                <c:pt idx="777">
                  <c:v>173</c:v>
                </c:pt>
                <c:pt idx="778">
                  <c:v>173</c:v>
                </c:pt>
                <c:pt idx="779">
                  <c:v>170</c:v>
                </c:pt>
                <c:pt idx="780">
                  <c:v>174</c:v>
                </c:pt>
                <c:pt idx="781">
                  <c:v>171</c:v>
                </c:pt>
                <c:pt idx="782">
                  <c:v>170</c:v>
                </c:pt>
                <c:pt idx="783">
                  <c:v>173</c:v>
                </c:pt>
                <c:pt idx="784">
                  <c:v>173</c:v>
                </c:pt>
                <c:pt idx="785">
                  <c:v>173</c:v>
                </c:pt>
                <c:pt idx="786">
                  <c:v>171</c:v>
                </c:pt>
                <c:pt idx="787">
                  <c:v>171</c:v>
                </c:pt>
                <c:pt idx="788">
                  <c:v>171</c:v>
                </c:pt>
                <c:pt idx="789">
                  <c:v>171</c:v>
                </c:pt>
                <c:pt idx="790">
                  <c:v>173</c:v>
                </c:pt>
                <c:pt idx="791">
                  <c:v>171</c:v>
                </c:pt>
                <c:pt idx="792">
                  <c:v>170</c:v>
                </c:pt>
                <c:pt idx="793">
                  <c:v>171</c:v>
                </c:pt>
                <c:pt idx="794">
                  <c:v>170</c:v>
                </c:pt>
                <c:pt idx="795">
                  <c:v>173</c:v>
                </c:pt>
                <c:pt idx="796">
                  <c:v>171</c:v>
                </c:pt>
                <c:pt idx="797">
                  <c:v>170</c:v>
                </c:pt>
                <c:pt idx="798">
                  <c:v>171</c:v>
                </c:pt>
                <c:pt idx="799">
                  <c:v>170</c:v>
                </c:pt>
                <c:pt idx="800">
                  <c:v>173</c:v>
                </c:pt>
                <c:pt idx="801">
                  <c:v>174</c:v>
                </c:pt>
                <c:pt idx="802">
                  <c:v>173</c:v>
                </c:pt>
                <c:pt idx="803">
                  <c:v>173</c:v>
                </c:pt>
                <c:pt idx="804">
                  <c:v>173</c:v>
                </c:pt>
                <c:pt idx="805">
                  <c:v>173</c:v>
                </c:pt>
                <c:pt idx="806">
                  <c:v>171</c:v>
                </c:pt>
                <c:pt idx="807">
                  <c:v>174</c:v>
                </c:pt>
                <c:pt idx="808">
                  <c:v>174</c:v>
                </c:pt>
                <c:pt idx="809">
                  <c:v>173</c:v>
                </c:pt>
                <c:pt idx="810">
                  <c:v>174</c:v>
                </c:pt>
                <c:pt idx="811">
                  <c:v>173</c:v>
                </c:pt>
                <c:pt idx="812">
                  <c:v>174</c:v>
                </c:pt>
                <c:pt idx="813">
                  <c:v>171</c:v>
                </c:pt>
                <c:pt idx="814">
                  <c:v>171</c:v>
                </c:pt>
                <c:pt idx="815">
                  <c:v>173</c:v>
                </c:pt>
                <c:pt idx="816">
                  <c:v>173</c:v>
                </c:pt>
                <c:pt idx="817">
                  <c:v>173</c:v>
                </c:pt>
                <c:pt idx="818">
                  <c:v>171</c:v>
                </c:pt>
                <c:pt idx="819">
                  <c:v>170</c:v>
                </c:pt>
                <c:pt idx="820">
                  <c:v>173</c:v>
                </c:pt>
                <c:pt idx="821">
                  <c:v>174</c:v>
                </c:pt>
                <c:pt idx="822">
                  <c:v>173</c:v>
                </c:pt>
                <c:pt idx="823">
                  <c:v>173</c:v>
                </c:pt>
                <c:pt idx="824">
                  <c:v>174</c:v>
                </c:pt>
                <c:pt idx="825">
                  <c:v>173</c:v>
                </c:pt>
                <c:pt idx="826">
                  <c:v>171</c:v>
                </c:pt>
                <c:pt idx="827">
                  <c:v>173</c:v>
                </c:pt>
                <c:pt idx="828">
                  <c:v>174</c:v>
                </c:pt>
                <c:pt idx="829">
                  <c:v>170</c:v>
                </c:pt>
                <c:pt idx="830">
                  <c:v>171</c:v>
                </c:pt>
                <c:pt idx="831">
                  <c:v>171</c:v>
                </c:pt>
                <c:pt idx="832">
                  <c:v>173</c:v>
                </c:pt>
                <c:pt idx="833">
                  <c:v>171</c:v>
                </c:pt>
                <c:pt idx="834">
                  <c:v>171</c:v>
                </c:pt>
                <c:pt idx="835">
                  <c:v>173</c:v>
                </c:pt>
                <c:pt idx="836">
                  <c:v>173</c:v>
                </c:pt>
                <c:pt idx="837">
                  <c:v>173</c:v>
                </c:pt>
                <c:pt idx="838">
                  <c:v>173</c:v>
                </c:pt>
                <c:pt idx="839">
                  <c:v>171</c:v>
                </c:pt>
                <c:pt idx="840">
                  <c:v>171</c:v>
                </c:pt>
                <c:pt idx="841">
                  <c:v>171</c:v>
                </c:pt>
                <c:pt idx="842">
                  <c:v>171</c:v>
                </c:pt>
                <c:pt idx="843">
                  <c:v>173</c:v>
                </c:pt>
                <c:pt idx="844">
                  <c:v>171</c:v>
                </c:pt>
                <c:pt idx="845">
                  <c:v>171</c:v>
                </c:pt>
                <c:pt idx="846">
                  <c:v>173</c:v>
                </c:pt>
                <c:pt idx="847">
                  <c:v>173</c:v>
                </c:pt>
                <c:pt idx="848">
                  <c:v>171</c:v>
                </c:pt>
                <c:pt idx="849">
                  <c:v>171</c:v>
                </c:pt>
                <c:pt idx="850">
                  <c:v>173</c:v>
                </c:pt>
                <c:pt idx="851">
                  <c:v>170</c:v>
                </c:pt>
                <c:pt idx="852">
                  <c:v>173</c:v>
                </c:pt>
                <c:pt idx="853">
                  <c:v>174</c:v>
                </c:pt>
                <c:pt idx="854">
                  <c:v>174</c:v>
                </c:pt>
                <c:pt idx="855">
                  <c:v>173</c:v>
                </c:pt>
                <c:pt idx="856">
                  <c:v>171</c:v>
                </c:pt>
                <c:pt idx="857">
                  <c:v>174</c:v>
                </c:pt>
                <c:pt idx="858">
                  <c:v>173</c:v>
                </c:pt>
                <c:pt idx="859">
                  <c:v>171</c:v>
                </c:pt>
                <c:pt idx="860">
                  <c:v>170</c:v>
                </c:pt>
                <c:pt idx="861">
                  <c:v>171</c:v>
                </c:pt>
                <c:pt idx="862">
                  <c:v>170</c:v>
                </c:pt>
                <c:pt idx="863">
                  <c:v>173</c:v>
                </c:pt>
                <c:pt idx="864">
                  <c:v>171</c:v>
                </c:pt>
                <c:pt idx="865">
                  <c:v>171</c:v>
                </c:pt>
                <c:pt idx="866">
                  <c:v>173</c:v>
                </c:pt>
                <c:pt idx="867">
                  <c:v>174</c:v>
                </c:pt>
                <c:pt idx="868">
                  <c:v>175</c:v>
                </c:pt>
                <c:pt idx="869">
                  <c:v>173</c:v>
                </c:pt>
                <c:pt idx="870">
                  <c:v>171</c:v>
                </c:pt>
                <c:pt idx="871">
                  <c:v>173</c:v>
                </c:pt>
                <c:pt idx="872">
                  <c:v>173</c:v>
                </c:pt>
                <c:pt idx="873">
                  <c:v>173</c:v>
                </c:pt>
                <c:pt idx="874">
                  <c:v>173</c:v>
                </c:pt>
                <c:pt idx="875">
                  <c:v>171</c:v>
                </c:pt>
                <c:pt idx="876">
                  <c:v>173</c:v>
                </c:pt>
                <c:pt idx="877">
                  <c:v>173</c:v>
                </c:pt>
                <c:pt idx="878">
                  <c:v>174</c:v>
                </c:pt>
                <c:pt idx="879">
                  <c:v>173</c:v>
                </c:pt>
                <c:pt idx="880">
                  <c:v>173</c:v>
                </c:pt>
                <c:pt idx="881">
                  <c:v>171</c:v>
                </c:pt>
                <c:pt idx="882">
                  <c:v>174</c:v>
                </c:pt>
                <c:pt idx="883">
                  <c:v>174</c:v>
                </c:pt>
                <c:pt idx="884">
                  <c:v>171</c:v>
                </c:pt>
                <c:pt idx="885">
                  <c:v>173</c:v>
                </c:pt>
                <c:pt idx="886">
                  <c:v>173</c:v>
                </c:pt>
                <c:pt idx="887">
                  <c:v>175</c:v>
                </c:pt>
                <c:pt idx="888">
                  <c:v>175</c:v>
                </c:pt>
                <c:pt idx="889">
                  <c:v>176</c:v>
                </c:pt>
                <c:pt idx="890">
                  <c:v>178</c:v>
                </c:pt>
                <c:pt idx="891">
                  <c:v>180</c:v>
                </c:pt>
                <c:pt idx="892">
                  <c:v>181</c:v>
                </c:pt>
                <c:pt idx="893">
                  <c:v>180</c:v>
                </c:pt>
                <c:pt idx="894">
                  <c:v>182</c:v>
                </c:pt>
                <c:pt idx="895">
                  <c:v>181</c:v>
                </c:pt>
                <c:pt idx="896">
                  <c:v>184</c:v>
                </c:pt>
                <c:pt idx="897">
                  <c:v>186</c:v>
                </c:pt>
                <c:pt idx="898">
                  <c:v>187</c:v>
                </c:pt>
                <c:pt idx="899">
                  <c:v>189</c:v>
                </c:pt>
                <c:pt idx="900">
                  <c:v>187</c:v>
                </c:pt>
                <c:pt idx="901">
                  <c:v>189</c:v>
                </c:pt>
                <c:pt idx="902">
                  <c:v>188</c:v>
                </c:pt>
                <c:pt idx="903">
                  <c:v>189</c:v>
                </c:pt>
                <c:pt idx="904">
                  <c:v>190</c:v>
                </c:pt>
                <c:pt idx="905">
                  <c:v>190</c:v>
                </c:pt>
                <c:pt idx="906">
                  <c:v>193</c:v>
                </c:pt>
                <c:pt idx="907">
                  <c:v>191</c:v>
                </c:pt>
                <c:pt idx="908">
                  <c:v>191</c:v>
                </c:pt>
                <c:pt idx="909">
                  <c:v>194</c:v>
                </c:pt>
                <c:pt idx="910">
                  <c:v>193</c:v>
                </c:pt>
                <c:pt idx="911">
                  <c:v>191</c:v>
                </c:pt>
                <c:pt idx="912">
                  <c:v>194</c:v>
                </c:pt>
                <c:pt idx="913">
                  <c:v>193</c:v>
                </c:pt>
                <c:pt idx="914">
                  <c:v>191</c:v>
                </c:pt>
                <c:pt idx="915">
                  <c:v>193</c:v>
                </c:pt>
                <c:pt idx="916">
                  <c:v>191</c:v>
                </c:pt>
                <c:pt idx="917">
                  <c:v>194</c:v>
                </c:pt>
                <c:pt idx="918">
                  <c:v>191</c:v>
                </c:pt>
                <c:pt idx="919">
                  <c:v>193</c:v>
                </c:pt>
                <c:pt idx="920">
                  <c:v>195</c:v>
                </c:pt>
                <c:pt idx="921">
                  <c:v>194</c:v>
                </c:pt>
                <c:pt idx="922">
                  <c:v>195</c:v>
                </c:pt>
                <c:pt idx="923">
                  <c:v>195</c:v>
                </c:pt>
                <c:pt idx="924">
                  <c:v>195</c:v>
                </c:pt>
                <c:pt idx="925">
                  <c:v>199</c:v>
                </c:pt>
                <c:pt idx="926">
                  <c:v>199</c:v>
                </c:pt>
                <c:pt idx="927">
                  <c:v>205</c:v>
                </c:pt>
                <c:pt idx="928">
                  <c:v>206</c:v>
                </c:pt>
                <c:pt idx="929">
                  <c:v>211</c:v>
                </c:pt>
                <c:pt idx="930">
                  <c:v>212</c:v>
                </c:pt>
                <c:pt idx="931">
                  <c:v>215</c:v>
                </c:pt>
                <c:pt idx="932">
                  <c:v>218</c:v>
                </c:pt>
                <c:pt idx="933">
                  <c:v>218</c:v>
                </c:pt>
                <c:pt idx="934">
                  <c:v>223</c:v>
                </c:pt>
                <c:pt idx="935">
                  <c:v>223</c:v>
                </c:pt>
                <c:pt idx="936">
                  <c:v>224</c:v>
                </c:pt>
                <c:pt idx="937">
                  <c:v>225</c:v>
                </c:pt>
                <c:pt idx="938">
                  <c:v>225</c:v>
                </c:pt>
                <c:pt idx="939">
                  <c:v>227</c:v>
                </c:pt>
                <c:pt idx="940">
                  <c:v>229</c:v>
                </c:pt>
                <c:pt idx="941">
                  <c:v>228</c:v>
                </c:pt>
                <c:pt idx="942">
                  <c:v>227</c:v>
                </c:pt>
                <c:pt idx="943">
                  <c:v>228</c:v>
                </c:pt>
                <c:pt idx="944">
                  <c:v>227</c:v>
                </c:pt>
                <c:pt idx="945">
                  <c:v>230</c:v>
                </c:pt>
                <c:pt idx="946">
                  <c:v>230</c:v>
                </c:pt>
                <c:pt idx="947">
                  <c:v>231</c:v>
                </c:pt>
                <c:pt idx="948">
                  <c:v>230</c:v>
                </c:pt>
                <c:pt idx="949">
                  <c:v>230</c:v>
                </c:pt>
                <c:pt idx="950">
                  <c:v>233</c:v>
                </c:pt>
                <c:pt idx="951">
                  <c:v>231</c:v>
                </c:pt>
                <c:pt idx="952">
                  <c:v>233</c:v>
                </c:pt>
                <c:pt idx="953">
                  <c:v>231</c:v>
                </c:pt>
                <c:pt idx="954">
                  <c:v>235</c:v>
                </c:pt>
                <c:pt idx="955">
                  <c:v>233</c:v>
                </c:pt>
                <c:pt idx="956">
                  <c:v>233</c:v>
                </c:pt>
                <c:pt idx="957">
                  <c:v>234</c:v>
                </c:pt>
                <c:pt idx="958">
                  <c:v>235</c:v>
                </c:pt>
                <c:pt idx="959">
                  <c:v>235</c:v>
                </c:pt>
                <c:pt idx="960">
                  <c:v>236</c:v>
                </c:pt>
                <c:pt idx="961">
                  <c:v>236</c:v>
                </c:pt>
                <c:pt idx="962">
                  <c:v>237</c:v>
                </c:pt>
                <c:pt idx="963">
                  <c:v>237</c:v>
                </c:pt>
                <c:pt idx="964">
                  <c:v>236</c:v>
                </c:pt>
                <c:pt idx="965">
                  <c:v>239</c:v>
                </c:pt>
                <c:pt idx="966">
                  <c:v>240</c:v>
                </c:pt>
                <c:pt idx="967">
                  <c:v>242</c:v>
                </c:pt>
                <c:pt idx="968">
                  <c:v>240</c:v>
                </c:pt>
                <c:pt idx="969">
                  <c:v>241</c:v>
                </c:pt>
                <c:pt idx="970">
                  <c:v>240</c:v>
                </c:pt>
                <c:pt idx="971">
                  <c:v>242</c:v>
                </c:pt>
                <c:pt idx="972">
                  <c:v>242</c:v>
                </c:pt>
                <c:pt idx="973">
                  <c:v>247</c:v>
                </c:pt>
                <c:pt idx="974">
                  <c:v>249</c:v>
                </c:pt>
                <c:pt idx="975">
                  <c:v>252</c:v>
                </c:pt>
                <c:pt idx="976">
                  <c:v>256</c:v>
                </c:pt>
                <c:pt idx="977">
                  <c:v>262</c:v>
                </c:pt>
                <c:pt idx="978">
                  <c:v>269</c:v>
                </c:pt>
                <c:pt idx="979">
                  <c:v>275</c:v>
                </c:pt>
                <c:pt idx="980">
                  <c:v>273</c:v>
                </c:pt>
                <c:pt idx="981">
                  <c:v>277</c:v>
                </c:pt>
                <c:pt idx="982">
                  <c:v>281</c:v>
                </c:pt>
                <c:pt idx="983">
                  <c:v>282</c:v>
                </c:pt>
                <c:pt idx="984">
                  <c:v>286</c:v>
                </c:pt>
                <c:pt idx="985">
                  <c:v>288</c:v>
                </c:pt>
                <c:pt idx="986">
                  <c:v>294</c:v>
                </c:pt>
                <c:pt idx="987">
                  <c:v>298</c:v>
                </c:pt>
                <c:pt idx="988">
                  <c:v>299</c:v>
                </c:pt>
                <c:pt idx="989">
                  <c:v>300</c:v>
                </c:pt>
                <c:pt idx="990">
                  <c:v>303</c:v>
                </c:pt>
                <c:pt idx="991">
                  <c:v>302</c:v>
                </c:pt>
                <c:pt idx="992">
                  <c:v>310</c:v>
                </c:pt>
                <c:pt idx="993">
                  <c:v>312</c:v>
                </c:pt>
                <c:pt idx="994">
                  <c:v>312</c:v>
                </c:pt>
                <c:pt idx="995">
                  <c:v>312</c:v>
                </c:pt>
                <c:pt idx="996">
                  <c:v>312</c:v>
                </c:pt>
                <c:pt idx="997">
                  <c:v>314</c:v>
                </c:pt>
                <c:pt idx="998">
                  <c:v>319</c:v>
                </c:pt>
                <c:pt idx="999">
                  <c:v>325</c:v>
                </c:pt>
                <c:pt idx="1000">
                  <c:v>325</c:v>
                </c:pt>
                <c:pt idx="1001">
                  <c:v>330</c:v>
                </c:pt>
                <c:pt idx="1002">
                  <c:v>332</c:v>
                </c:pt>
                <c:pt idx="1003">
                  <c:v>329</c:v>
                </c:pt>
                <c:pt idx="1004">
                  <c:v>329</c:v>
                </c:pt>
                <c:pt idx="1005">
                  <c:v>332</c:v>
                </c:pt>
                <c:pt idx="1006">
                  <c:v>330</c:v>
                </c:pt>
                <c:pt idx="1007">
                  <c:v>334</c:v>
                </c:pt>
                <c:pt idx="1008">
                  <c:v>336</c:v>
                </c:pt>
                <c:pt idx="1009">
                  <c:v>333</c:v>
                </c:pt>
                <c:pt idx="1010">
                  <c:v>333</c:v>
                </c:pt>
                <c:pt idx="1011">
                  <c:v>336</c:v>
                </c:pt>
                <c:pt idx="1012">
                  <c:v>334</c:v>
                </c:pt>
                <c:pt idx="1013">
                  <c:v>337</c:v>
                </c:pt>
                <c:pt idx="1014">
                  <c:v>334</c:v>
                </c:pt>
                <c:pt idx="1015">
                  <c:v>334</c:v>
                </c:pt>
                <c:pt idx="1016">
                  <c:v>334</c:v>
                </c:pt>
                <c:pt idx="1017">
                  <c:v>337</c:v>
                </c:pt>
                <c:pt idx="1018">
                  <c:v>339</c:v>
                </c:pt>
                <c:pt idx="1019">
                  <c:v>336</c:v>
                </c:pt>
                <c:pt idx="1020">
                  <c:v>334</c:v>
                </c:pt>
                <c:pt idx="1021">
                  <c:v>334</c:v>
                </c:pt>
                <c:pt idx="1022">
                  <c:v>339</c:v>
                </c:pt>
                <c:pt idx="1023">
                  <c:v>329</c:v>
                </c:pt>
                <c:pt idx="1024">
                  <c:v>330</c:v>
                </c:pt>
                <c:pt idx="1025">
                  <c:v>334</c:v>
                </c:pt>
                <c:pt idx="1026">
                  <c:v>333</c:v>
                </c:pt>
                <c:pt idx="1027">
                  <c:v>333</c:v>
                </c:pt>
                <c:pt idx="1028">
                  <c:v>337</c:v>
                </c:pt>
                <c:pt idx="1029">
                  <c:v>330</c:v>
                </c:pt>
                <c:pt idx="1030">
                  <c:v>336</c:v>
                </c:pt>
                <c:pt idx="1031">
                  <c:v>334</c:v>
                </c:pt>
                <c:pt idx="1032">
                  <c:v>334</c:v>
                </c:pt>
                <c:pt idx="1033">
                  <c:v>332</c:v>
                </c:pt>
                <c:pt idx="1034">
                  <c:v>330</c:v>
                </c:pt>
                <c:pt idx="1035">
                  <c:v>332</c:v>
                </c:pt>
                <c:pt idx="1036">
                  <c:v>332</c:v>
                </c:pt>
                <c:pt idx="1037">
                  <c:v>334</c:v>
                </c:pt>
                <c:pt idx="1038">
                  <c:v>330</c:v>
                </c:pt>
                <c:pt idx="1039">
                  <c:v>328</c:v>
                </c:pt>
                <c:pt idx="1040">
                  <c:v>329</c:v>
                </c:pt>
                <c:pt idx="1041">
                  <c:v>332</c:v>
                </c:pt>
                <c:pt idx="1042">
                  <c:v>329</c:v>
                </c:pt>
                <c:pt idx="1043">
                  <c:v>336</c:v>
                </c:pt>
                <c:pt idx="1044">
                  <c:v>334</c:v>
                </c:pt>
                <c:pt idx="1045">
                  <c:v>332</c:v>
                </c:pt>
                <c:pt idx="1046">
                  <c:v>330</c:v>
                </c:pt>
                <c:pt idx="1047">
                  <c:v>329</c:v>
                </c:pt>
                <c:pt idx="1048">
                  <c:v>329</c:v>
                </c:pt>
                <c:pt idx="1049">
                  <c:v>325</c:v>
                </c:pt>
                <c:pt idx="1050">
                  <c:v>326</c:v>
                </c:pt>
                <c:pt idx="1051">
                  <c:v>330</c:v>
                </c:pt>
                <c:pt idx="1052">
                  <c:v>325</c:v>
                </c:pt>
                <c:pt idx="1053">
                  <c:v>325</c:v>
                </c:pt>
                <c:pt idx="1054">
                  <c:v>329</c:v>
                </c:pt>
                <c:pt idx="1055">
                  <c:v>330</c:v>
                </c:pt>
                <c:pt idx="1056">
                  <c:v>328</c:v>
                </c:pt>
                <c:pt idx="1057">
                  <c:v>326</c:v>
                </c:pt>
                <c:pt idx="1058">
                  <c:v>328</c:v>
                </c:pt>
                <c:pt idx="1059">
                  <c:v>330</c:v>
                </c:pt>
                <c:pt idx="1060">
                  <c:v>328</c:v>
                </c:pt>
                <c:pt idx="1061">
                  <c:v>329</c:v>
                </c:pt>
                <c:pt idx="1062">
                  <c:v>322</c:v>
                </c:pt>
                <c:pt idx="1063">
                  <c:v>328</c:v>
                </c:pt>
                <c:pt idx="1064">
                  <c:v>323</c:v>
                </c:pt>
                <c:pt idx="1065">
                  <c:v>325</c:v>
                </c:pt>
                <c:pt idx="1066">
                  <c:v>325</c:v>
                </c:pt>
                <c:pt idx="1067">
                  <c:v>325</c:v>
                </c:pt>
                <c:pt idx="1068">
                  <c:v>326</c:v>
                </c:pt>
                <c:pt idx="1069">
                  <c:v>330</c:v>
                </c:pt>
                <c:pt idx="1070">
                  <c:v>328</c:v>
                </c:pt>
                <c:pt idx="1071">
                  <c:v>322</c:v>
                </c:pt>
                <c:pt idx="1072">
                  <c:v>321</c:v>
                </c:pt>
                <c:pt idx="1073">
                  <c:v>321</c:v>
                </c:pt>
                <c:pt idx="1074">
                  <c:v>326</c:v>
                </c:pt>
                <c:pt idx="1075">
                  <c:v>322</c:v>
                </c:pt>
                <c:pt idx="1076">
                  <c:v>323</c:v>
                </c:pt>
                <c:pt idx="1077">
                  <c:v>325</c:v>
                </c:pt>
                <c:pt idx="1078">
                  <c:v>322</c:v>
                </c:pt>
                <c:pt idx="1079">
                  <c:v>329</c:v>
                </c:pt>
                <c:pt idx="1080">
                  <c:v>330</c:v>
                </c:pt>
                <c:pt idx="1081">
                  <c:v>332</c:v>
                </c:pt>
                <c:pt idx="1082">
                  <c:v>332</c:v>
                </c:pt>
                <c:pt idx="1083">
                  <c:v>339</c:v>
                </c:pt>
                <c:pt idx="1084">
                  <c:v>341</c:v>
                </c:pt>
                <c:pt idx="1085">
                  <c:v>343</c:v>
                </c:pt>
                <c:pt idx="1086">
                  <c:v>346</c:v>
                </c:pt>
                <c:pt idx="1087">
                  <c:v>351</c:v>
                </c:pt>
                <c:pt idx="1088">
                  <c:v>354</c:v>
                </c:pt>
                <c:pt idx="1089">
                  <c:v>360</c:v>
                </c:pt>
                <c:pt idx="1090">
                  <c:v>367</c:v>
                </c:pt>
                <c:pt idx="1091">
                  <c:v>366</c:v>
                </c:pt>
                <c:pt idx="1092">
                  <c:v>368</c:v>
                </c:pt>
                <c:pt idx="1093">
                  <c:v>370</c:v>
                </c:pt>
                <c:pt idx="1094">
                  <c:v>379</c:v>
                </c:pt>
                <c:pt idx="1095">
                  <c:v>373</c:v>
                </c:pt>
                <c:pt idx="1096">
                  <c:v>380</c:v>
                </c:pt>
                <c:pt idx="1097">
                  <c:v>386</c:v>
                </c:pt>
                <c:pt idx="1098">
                  <c:v>390</c:v>
                </c:pt>
                <c:pt idx="1099">
                  <c:v>389</c:v>
                </c:pt>
                <c:pt idx="1100">
                  <c:v>389</c:v>
                </c:pt>
                <c:pt idx="1101">
                  <c:v>395</c:v>
                </c:pt>
                <c:pt idx="1102">
                  <c:v>399</c:v>
                </c:pt>
                <c:pt idx="1103">
                  <c:v>401</c:v>
                </c:pt>
                <c:pt idx="1104">
                  <c:v>404</c:v>
                </c:pt>
                <c:pt idx="1105">
                  <c:v>405</c:v>
                </c:pt>
                <c:pt idx="1106">
                  <c:v>408</c:v>
                </c:pt>
                <c:pt idx="1107">
                  <c:v>414</c:v>
                </c:pt>
                <c:pt idx="1108">
                  <c:v>419</c:v>
                </c:pt>
                <c:pt idx="1109">
                  <c:v>420</c:v>
                </c:pt>
                <c:pt idx="1110">
                  <c:v>417</c:v>
                </c:pt>
                <c:pt idx="1111">
                  <c:v>416</c:v>
                </c:pt>
                <c:pt idx="1112">
                  <c:v>417</c:v>
                </c:pt>
                <c:pt idx="1113">
                  <c:v>419</c:v>
                </c:pt>
                <c:pt idx="1114">
                  <c:v>423</c:v>
                </c:pt>
                <c:pt idx="1115">
                  <c:v>423</c:v>
                </c:pt>
                <c:pt idx="1116">
                  <c:v>422</c:v>
                </c:pt>
                <c:pt idx="1117">
                  <c:v>432</c:v>
                </c:pt>
                <c:pt idx="1118">
                  <c:v>434</c:v>
                </c:pt>
                <c:pt idx="1119">
                  <c:v>428</c:v>
                </c:pt>
                <c:pt idx="1120">
                  <c:v>425</c:v>
                </c:pt>
                <c:pt idx="1121">
                  <c:v>428</c:v>
                </c:pt>
                <c:pt idx="1122">
                  <c:v>428</c:v>
                </c:pt>
                <c:pt idx="1123">
                  <c:v>425</c:v>
                </c:pt>
                <c:pt idx="1124">
                  <c:v>431</c:v>
                </c:pt>
                <c:pt idx="1125">
                  <c:v>432</c:v>
                </c:pt>
                <c:pt idx="1126">
                  <c:v>423</c:v>
                </c:pt>
                <c:pt idx="1127">
                  <c:v>434</c:v>
                </c:pt>
                <c:pt idx="1128">
                  <c:v>434</c:v>
                </c:pt>
                <c:pt idx="1129">
                  <c:v>437</c:v>
                </c:pt>
                <c:pt idx="1130">
                  <c:v>428</c:v>
                </c:pt>
                <c:pt idx="1131">
                  <c:v>437</c:v>
                </c:pt>
                <c:pt idx="1132">
                  <c:v>434</c:v>
                </c:pt>
                <c:pt idx="1133">
                  <c:v>434</c:v>
                </c:pt>
                <c:pt idx="1134">
                  <c:v>434</c:v>
                </c:pt>
                <c:pt idx="1135">
                  <c:v>440</c:v>
                </c:pt>
                <c:pt idx="1136">
                  <c:v>448</c:v>
                </c:pt>
                <c:pt idx="1137">
                  <c:v>439</c:v>
                </c:pt>
                <c:pt idx="1138">
                  <c:v>440</c:v>
                </c:pt>
                <c:pt idx="1139">
                  <c:v>435</c:v>
                </c:pt>
                <c:pt idx="1140">
                  <c:v>442</c:v>
                </c:pt>
                <c:pt idx="1141">
                  <c:v>442</c:v>
                </c:pt>
                <c:pt idx="1142">
                  <c:v>440</c:v>
                </c:pt>
                <c:pt idx="1143">
                  <c:v>445</c:v>
                </c:pt>
                <c:pt idx="1144">
                  <c:v>440</c:v>
                </c:pt>
                <c:pt idx="1145">
                  <c:v>439</c:v>
                </c:pt>
                <c:pt idx="1146">
                  <c:v>446</c:v>
                </c:pt>
                <c:pt idx="1147">
                  <c:v>435</c:v>
                </c:pt>
                <c:pt idx="1148">
                  <c:v>432</c:v>
                </c:pt>
                <c:pt idx="1149">
                  <c:v>435</c:v>
                </c:pt>
                <c:pt idx="1150">
                  <c:v>442</c:v>
                </c:pt>
                <c:pt idx="1151">
                  <c:v>437</c:v>
                </c:pt>
                <c:pt idx="1152">
                  <c:v>435</c:v>
                </c:pt>
                <c:pt idx="1153">
                  <c:v>448</c:v>
                </c:pt>
                <c:pt idx="1154">
                  <c:v>439</c:v>
                </c:pt>
                <c:pt idx="1155">
                  <c:v>440</c:v>
                </c:pt>
                <c:pt idx="1156">
                  <c:v>439</c:v>
                </c:pt>
                <c:pt idx="1157">
                  <c:v>440</c:v>
                </c:pt>
                <c:pt idx="1158">
                  <c:v>443</c:v>
                </c:pt>
                <c:pt idx="1159">
                  <c:v>435</c:v>
                </c:pt>
                <c:pt idx="1160">
                  <c:v>431</c:v>
                </c:pt>
                <c:pt idx="1161">
                  <c:v>435</c:v>
                </c:pt>
                <c:pt idx="1162">
                  <c:v>431</c:v>
                </c:pt>
                <c:pt idx="1163">
                  <c:v>446</c:v>
                </c:pt>
                <c:pt idx="1164">
                  <c:v>431</c:v>
                </c:pt>
                <c:pt idx="1165">
                  <c:v>434</c:v>
                </c:pt>
                <c:pt idx="1166">
                  <c:v>439</c:v>
                </c:pt>
                <c:pt idx="1167">
                  <c:v>426</c:v>
                </c:pt>
                <c:pt idx="1168">
                  <c:v>428</c:v>
                </c:pt>
                <c:pt idx="1169">
                  <c:v>442</c:v>
                </c:pt>
                <c:pt idx="1170">
                  <c:v>432</c:v>
                </c:pt>
                <c:pt idx="1171">
                  <c:v>431</c:v>
                </c:pt>
                <c:pt idx="1172">
                  <c:v>440</c:v>
                </c:pt>
                <c:pt idx="1173">
                  <c:v>428</c:v>
                </c:pt>
                <c:pt idx="1174">
                  <c:v>439</c:v>
                </c:pt>
                <c:pt idx="1175">
                  <c:v>429</c:v>
                </c:pt>
                <c:pt idx="1176">
                  <c:v>431</c:v>
                </c:pt>
                <c:pt idx="1177">
                  <c:v>431</c:v>
                </c:pt>
                <c:pt idx="1178">
                  <c:v>431</c:v>
                </c:pt>
                <c:pt idx="1179">
                  <c:v>440</c:v>
                </c:pt>
                <c:pt idx="1180">
                  <c:v>431</c:v>
                </c:pt>
                <c:pt idx="1181">
                  <c:v>443</c:v>
                </c:pt>
                <c:pt idx="1182">
                  <c:v>434</c:v>
                </c:pt>
                <c:pt idx="1183">
                  <c:v>435</c:v>
                </c:pt>
                <c:pt idx="1184">
                  <c:v>439</c:v>
                </c:pt>
                <c:pt idx="1185">
                  <c:v>435</c:v>
                </c:pt>
                <c:pt idx="1186">
                  <c:v>435</c:v>
                </c:pt>
                <c:pt idx="1187">
                  <c:v>437</c:v>
                </c:pt>
                <c:pt idx="1188">
                  <c:v>434</c:v>
                </c:pt>
                <c:pt idx="1189">
                  <c:v>440</c:v>
                </c:pt>
                <c:pt idx="1190">
                  <c:v>440</c:v>
                </c:pt>
                <c:pt idx="1191">
                  <c:v>446</c:v>
                </c:pt>
                <c:pt idx="1192">
                  <c:v>431</c:v>
                </c:pt>
                <c:pt idx="1193">
                  <c:v>432</c:v>
                </c:pt>
                <c:pt idx="1194">
                  <c:v>437</c:v>
                </c:pt>
                <c:pt idx="1195">
                  <c:v>434</c:v>
                </c:pt>
                <c:pt idx="1196">
                  <c:v>446</c:v>
                </c:pt>
                <c:pt idx="1197">
                  <c:v>435</c:v>
                </c:pt>
                <c:pt idx="1198">
                  <c:v>445</c:v>
                </c:pt>
                <c:pt idx="1199">
                  <c:v>432</c:v>
                </c:pt>
                <c:pt idx="1200">
                  <c:v>434</c:v>
                </c:pt>
                <c:pt idx="1201">
                  <c:v>442</c:v>
                </c:pt>
                <c:pt idx="1202">
                  <c:v>437</c:v>
                </c:pt>
                <c:pt idx="1203">
                  <c:v>431</c:v>
                </c:pt>
                <c:pt idx="1204">
                  <c:v>434</c:v>
                </c:pt>
                <c:pt idx="1205">
                  <c:v>437</c:v>
                </c:pt>
                <c:pt idx="1206">
                  <c:v>437</c:v>
                </c:pt>
                <c:pt idx="1207">
                  <c:v>425</c:v>
                </c:pt>
                <c:pt idx="1208">
                  <c:v>428</c:v>
                </c:pt>
                <c:pt idx="1209">
                  <c:v>442</c:v>
                </c:pt>
                <c:pt idx="1210">
                  <c:v>443</c:v>
                </c:pt>
                <c:pt idx="1211">
                  <c:v>431</c:v>
                </c:pt>
                <c:pt idx="1212">
                  <c:v>429</c:v>
                </c:pt>
                <c:pt idx="1213">
                  <c:v>429</c:v>
                </c:pt>
                <c:pt idx="1214">
                  <c:v>445</c:v>
                </c:pt>
                <c:pt idx="1215">
                  <c:v>442</c:v>
                </c:pt>
                <c:pt idx="1216">
                  <c:v>439</c:v>
                </c:pt>
                <c:pt idx="1217">
                  <c:v>446</c:v>
                </c:pt>
                <c:pt idx="1218">
                  <c:v>425</c:v>
                </c:pt>
                <c:pt idx="1219">
                  <c:v>431</c:v>
                </c:pt>
                <c:pt idx="1220">
                  <c:v>423</c:v>
                </c:pt>
                <c:pt idx="1221">
                  <c:v>439</c:v>
                </c:pt>
                <c:pt idx="1222">
                  <c:v>432</c:v>
                </c:pt>
                <c:pt idx="1223">
                  <c:v>422</c:v>
                </c:pt>
                <c:pt idx="1224">
                  <c:v>423</c:v>
                </c:pt>
                <c:pt idx="1225">
                  <c:v>425</c:v>
                </c:pt>
                <c:pt idx="1226">
                  <c:v>432</c:v>
                </c:pt>
                <c:pt idx="1227">
                  <c:v>423</c:v>
                </c:pt>
                <c:pt idx="1228">
                  <c:v>426</c:v>
                </c:pt>
                <c:pt idx="1229">
                  <c:v>429</c:v>
                </c:pt>
                <c:pt idx="1230">
                  <c:v>426</c:v>
                </c:pt>
                <c:pt idx="1231">
                  <c:v>423</c:v>
                </c:pt>
                <c:pt idx="1232">
                  <c:v>419</c:v>
                </c:pt>
                <c:pt idx="1233">
                  <c:v>425</c:v>
                </c:pt>
                <c:pt idx="1234">
                  <c:v>413</c:v>
                </c:pt>
                <c:pt idx="1235">
                  <c:v>413</c:v>
                </c:pt>
                <c:pt idx="1236">
                  <c:v>428</c:v>
                </c:pt>
                <c:pt idx="1237">
                  <c:v>426</c:v>
                </c:pt>
                <c:pt idx="1238">
                  <c:v>422</c:v>
                </c:pt>
                <c:pt idx="1239">
                  <c:v>419</c:v>
                </c:pt>
                <c:pt idx="1240">
                  <c:v>417</c:v>
                </c:pt>
                <c:pt idx="1241">
                  <c:v>420</c:v>
                </c:pt>
                <c:pt idx="1242">
                  <c:v>425</c:v>
                </c:pt>
                <c:pt idx="1243">
                  <c:v>420</c:v>
                </c:pt>
                <c:pt idx="1244">
                  <c:v>417</c:v>
                </c:pt>
                <c:pt idx="1245">
                  <c:v>426</c:v>
                </c:pt>
                <c:pt idx="1246">
                  <c:v>429</c:v>
                </c:pt>
                <c:pt idx="1247">
                  <c:v>426</c:v>
                </c:pt>
                <c:pt idx="1248">
                  <c:v>431</c:v>
                </c:pt>
                <c:pt idx="1249">
                  <c:v>428</c:v>
                </c:pt>
                <c:pt idx="1250">
                  <c:v>435</c:v>
                </c:pt>
                <c:pt idx="1251">
                  <c:v>422</c:v>
                </c:pt>
                <c:pt idx="1252">
                  <c:v>429</c:v>
                </c:pt>
                <c:pt idx="1253">
                  <c:v>439</c:v>
                </c:pt>
                <c:pt idx="1254">
                  <c:v>432</c:v>
                </c:pt>
                <c:pt idx="1255">
                  <c:v>434</c:v>
                </c:pt>
                <c:pt idx="1256">
                  <c:v>437</c:v>
                </c:pt>
                <c:pt idx="1257">
                  <c:v>437</c:v>
                </c:pt>
                <c:pt idx="1258">
                  <c:v>440</c:v>
                </c:pt>
                <c:pt idx="1259">
                  <c:v>440</c:v>
                </c:pt>
                <c:pt idx="1260">
                  <c:v>442</c:v>
                </c:pt>
                <c:pt idx="1261">
                  <c:v>437</c:v>
                </c:pt>
                <c:pt idx="1262">
                  <c:v>446</c:v>
                </c:pt>
                <c:pt idx="1263">
                  <c:v>443</c:v>
                </c:pt>
                <c:pt idx="1264">
                  <c:v>448</c:v>
                </c:pt>
                <c:pt idx="1265">
                  <c:v>446</c:v>
                </c:pt>
                <c:pt idx="1266">
                  <c:v>445</c:v>
                </c:pt>
                <c:pt idx="1267">
                  <c:v>457</c:v>
                </c:pt>
                <c:pt idx="1268">
                  <c:v>454</c:v>
                </c:pt>
                <c:pt idx="1269">
                  <c:v>457</c:v>
                </c:pt>
                <c:pt idx="1270">
                  <c:v>449</c:v>
                </c:pt>
                <c:pt idx="1271">
                  <c:v>457</c:v>
                </c:pt>
                <c:pt idx="1272">
                  <c:v>459</c:v>
                </c:pt>
                <c:pt idx="1273">
                  <c:v>457</c:v>
                </c:pt>
                <c:pt idx="1274">
                  <c:v>462</c:v>
                </c:pt>
                <c:pt idx="1275">
                  <c:v>468</c:v>
                </c:pt>
                <c:pt idx="1276">
                  <c:v>463</c:v>
                </c:pt>
                <c:pt idx="1277">
                  <c:v>463</c:v>
                </c:pt>
                <c:pt idx="1278">
                  <c:v>463</c:v>
                </c:pt>
                <c:pt idx="1279">
                  <c:v>471</c:v>
                </c:pt>
                <c:pt idx="1280">
                  <c:v>478</c:v>
                </c:pt>
                <c:pt idx="1281">
                  <c:v>473</c:v>
                </c:pt>
                <c:pt idx="1282">
                  <c:v>473</c:v>
                </c:pt>
                <c:pt idx="1283">
                  <c:v>482</c:v>
                </c:pt>
                <c:pt idx="1284">
                  <c:v>489</c:v>
                </c:pt>
                <c:pt idx="1285">
                  <c:v>484</c:v>
                </c:pt>
                <c:pt idx="1286">
                  <c:v>490</c:v>
                </c:pt>
                <c:pt idx="1287">
                  <c:v>492</c:v>
                </c:pt>
                <c:pt idx="1288">
                  <c:v>486</c:v>
                </c:pt>
                <c:pt idx="1289">
                  <c:v>494</c:v>
                </c:pt>
                <c:pt idx="1290">
                  <c:v>498</c:v>
                </c:pt>
                <c:pt idx="1291">
                  <c:v>512</c:v>
                </c:pt>
                <c:pt idx="1292">
                  <c:v>510</c:v>
                </c:pt>
                <c:pt idx="1293">
                  <c:v>514</c:v>
                </c:pt>
                <c:pt idx="1294">
                  <c:v>529</c:v>
                </c:pt>
                <c:pt idx="1295">
                  <c:v>524</c:v>
                </c:pt>
                <c:pt idx="1296">
                  <c:v>522</c:v>
                </c:pt>
                <c:pt idx="1297">
                  <c:v>536</c:v>
                </c:pt>
                <c:pt idx="1298">
                  <c:v>534</c:v>
                </c:pt>
                <c:pt idx="1299">
                  <c:v>539</c:v>
                </c:pt>
                <c:pt idx="1300">
                  <c:v>536</c:v>
                </c:pt>
                <c:pt idx="1301">
                  <c:v>529</c:v>
                </c:pt>
                <c:pt idx="1302">
                  <c:v>551</c:v>
                </c:pt>
                <c:pt idx="1303">
                  <c:v>561</c:v>
                </c:pt>
                <c:pt idx="1304">
                  <c:v>564</c:v>
                </c:pt>
                <c:pt idx="1305">
                  <c:v>549</c:v>
                </c:pt>
                <c:pt idx="1306">
                  <c:v>566</c:v>
                </c:pt>
                <c:pt idx="1307">
                  <c:v>574</c:v>
                </c:pt>
                <c:pt idx="1308">
                  <c:v>564</c:v>
                </c:pt>
                <c:pt idx="1309">
                  <c:v>554</c:v>
                </c:pt>
                <c:pt idx="1310">
                  <c:v>569</c:v>
                </c:pt>
                <c:pt idx="1311">
                  <c:v>590</c:v>
                </c:pt>
                <c:pt idx="1312">
                  <c:v>597</c:v>
                </c:pt>
                <c:pt idx="1313">
                  <c:v>595</c:v>
                </c:pt>
                <c:pt idx="1314">
                  <c:v>600</c:v>
                </c:pt>
                <c:pt idx="1315">
                  <c:v>600</c:v>
                </c:pt>
                <c:pt idx="1316">
                  <c:v>595</c:v>
                </c:pt>
                <c:pt idx="1317">
                  <c:v>600</c:v>
                </c:pt>
                <c:pt idx="1318">
                  <c:v>612</c:v>
                </c:pt>
                <c:pt idx="1319">
                  <c:v>607</c:v>
                </c:pt>
                <c:pt idx="1320">
                  <c:v>597</c:v>
                </c:pt>
                <c:pt idx="1321">
                  <c:v>610</c:v>
                </c:pt>
                <c:pt idx="1322">
                  <c:v>624</c:v>
                </c:pt>
                <c:pt idx="1323">
                  <c:v>632</c:v>
                </c:pt>
                <c:pt idx="1324">
                  <c:v>637</c:v>
                </c:pt>
                <c:pt idx="1325">
                  <c:v>649</c:v>
                </c:pt>
                <c:pt idx="1326">
                  <c:v>637</c:v>
                </c:pt>
                <c:pt idx="1327">
                  <c:v>637</c:v>
                </c:pt>
                <c:pt idx="1328">
                  <c:v>651</c:v>
                </c:pt>
                <c:pt idx="1329">
                  <c:v>654</c:v>
                </c:pt>
                <c:pt idx="1330">
                  <c:v>634</c:v>
                </c:pt>
                <c:pt idx="1331">
                  <c:v>651</c:v>
                </c:pt>
                <c:pt idx="1332">
                  <c:v>674</c:v>
                </c:pt>
                <c:pt idx="1333">
                  <c:v>672</c:v>
                </c:pt>
                <c:pt idx="1334">
                  <c:v>657</c:v>
                </c:pt>
                <c:pt idx="1335">
                  <c:v>669</c:v>
                </c:pt>
                <c:pt idx="1336">
                  <c:v>684</c:v>
                </c:pt>
                <c:pt idx="1337">
                  <c:v>679</c:v>
                </c:pt>
                <c:pt idx="1338">
                  <c:v>674</c:v>
                </c:pt>
                <c:pt idx="1339">
                  <c:v>684</c:v>
                </c:pt>
                <c:pt idx="1340">
                  <c:v>682</c:v>
                </c:pt>
                <c:pt idx="1341">
                  <c:v>700</c:v>
                </c:pt>
                <c:pt idx="1342">
                  <c:v>712</c:v>
                </c:pt>
                <c:pt idx="1343">
                  <c:v>710</c:v>
                </c:pt>
                <c:pt idx="1344">
                  <c:v>690</c:v>
                </c:pt>
                <c:pt idx="1345">
                  <c:v>697</c:v>
                </c:pt>
                <c:pt idx="1346">
                  <c:v>719</c:v>
                </c:pt>
                <c:pt idx="1347">
                  <c:v>697</c:v>
                </c:pt>
                <c:pt idx="1348">
                  <c:v>715</c:v>
                </c:pt>
                <c:pt idx="1349">
                  <c:v>732</c:v>
                </c:pt>
                <c:pt idx="1350">
                  <c:v>729</c:v>
                </c:pt>
                <c:pt idx="1351">
                  <c:v>732</c:v>
                </c:pt>
                <c:pt idx="1352">
                  <c:v>712</c:v>
                </c:pt>
                <c:pt idx="1353">
                  <c:v>739</c:v>
                </c:pt>
                <c:pt idx="1354">
                  <c:v>757</c:v>
                </c:pt>
                <c:pt idx="1355">
                  <c:v>737</c:v>
                </c:pt>
                <c:pt idx="1356">
                  <c:v>739</c:v>
                </c:pt>
                <c:pt idx="1357">
                  <c:v>757</c:v>
                </c:pt>
                <c:pt idx="1358">
                  <c:v>764</c:v>
                </c:pt>
                <c:pt idx="1359">
                  <c:v>747</c:v>
                </c:pt>
                <c:pt idx="1360">
                  <c:v>747</c:v>
                </c:pt>
                <c:pt idx="1361">
                  <c:v>759</c:v>
                </c:pt>
                <c:pt idx="1362">
                  <c:v>782</c:v>
                </c:pt>
                <c:pt idx="1363">
                  <c:v>757</c:v>
                </c:pt>
                <c:pt idx="1364">
                  <c:v>779</c:v>
                </c:pt>
                <c:pt idx="1365">
                  <c:v>772</c:v>
                </c:pt>
                <c:pt idx="1366">
                  <c:v>790</c:v>
                </c:pt>
                <c:pt idx="1367">
                  <c:v>797</c:v>
                </c:pt>
                <c:pt idx="1368">
                  <c:v>797</c:v>
                </c:pt>
                <c:pt idx="1369">
                  <c:v>800</c:v>
                </c:pt>
                <c:pt idx="1370">
                  <c:v>785</c:v>
                </c:pt>
                <c:pt idx="1371">
                  <c:v>795</c:v>
                </c:pt>
                <c:pt idx="1372">
                  <c:v>800</c:v>
                </c:pt>
                <c:pt idx="1373">
                  <c:v>792</c:v>
                </c:pt>
                <c:pt idx="1374">
                  <c:v>785</c:v>
                </c:pt>
                <c:pt idx="1375">
                  <c:v>819</c:v>
                </c:pt>
                <c:pt idx="1376">
                  <c:v>819</c:v>
                </c:pt>
                <c:pt idx="1377">
                  <c:v>852</c:v>
                </c:pt>
                <c:pt idx="1378">
                  <c:v>809</c:v>
                </c:pt>
                <c:pt idx="1379">
                  <c:v>814</c:v>
                </c:pt>
                <c:pt idx="1380">
                  <c:v>814</c:v>
                </c:pt>
                <c:pt idx="1381">
                  <c:v>805</c:v>
                </c:pt>
                <c:pt idx="1382">
                  <c:v>809</c:v>
                </c:pt>
                <c:pt idx="1383">
                  <c:v>833</c:v>
                </c:pt>
                <c:pt idx="1384">
                  <c:v>871</c:v>
                </c:pt>
                <c:pt idx="1385">
                  <c:v>886</c:v>
                </c:pt>
                <c:pt idx="1386">
                  <c:v>886</c:v>
                </c:pt>
                <c:pt idx="1387">
                  <c:v>901</c:v>
                </c:pt>
                <c:pt idx="1388">
                  <c:v>906</c:v>
                </c:pt>
                <c:pt idx="1389">
                  <c:v>866</c:v>
                </c:pt>
                <c:pt idx="1390">
                  <c:v>886</c:v>
                </c:pt>
                <c:pt idx="1391">
                  <c:v>842</c:v>
                </c:pt>
                <c:pt idx="1392">
                  <c:v>896</c:v>
                </c:pt>
                <c:pt idx="1393">
                  <c:v>906</c:v>
                </c:pt>
                <c:pt idx="1394">
                  <c:v>901</c:v>
                </c:pt>
                <c:pt idx="1395">
                  <c:v>931</c:v>
                </c:pt>
                <c:pt idx="1396">
                  <c:v>931</c:v>
                </c:pt>
                <c:pt idx="1397">
                  <c:v>926</c:v>
                </c:pt>
                <c:pt idx="1398">
                  <c:v>891</c:v>
                </c:pt>
                <c:pt idx="1399">
                  <c:v>942</c:v>
                </c:pt>
                <c:pt idx="1400">
                  <c:v>926</c:v>
                </c:pt>
                <c:pt idx="1401">
                  <c:v>957</c:v>
                </c:pt>
                <c:pt idx="1402">
                  <c:v>921</c:v>
                </c:pt>
                <c:pt idx="1403">
                  <c:v>947</c:v>
                </c:pt>
                <c:pt idx="1404">
                  <c:v>963</c:v>
                </c:pt>
                <c:pt idx="1405">
                  <c:v>989</c:v>
                </c:pt>
                <c:pt idx="1406">
                  <c:v>1020</c:v>
                </c:pt>
                <c:pt idx="1407">
                  <c:v>984</c:v>
                </c:pt>
                <c:pt idx="1408">
                  <c:v>1010</c:v>
                </c:pt>
                <c:pt idx="1409">
                  <c:v>1030</c:v>
                </c:pt>
                <c:pt idx="1410">
                  <c:v>1060</c:v>
                </c:pt>
                <c:pt idx="1411">
                  <c:v>1030</c:v>
                </c:pt>
                <c:pt idx="1412">
                  <c:v>1050</c:v>
                </c:pt>
                <c:pt idx="1413">
                  <c:v>1000</c:v>
                </c:pt>
                <c:pt idx="1414">
                  <c:v>1110</c:v>
                </c:pt>
                <c:pt idx="1415">
                  <c:v>1100</c:v>
                </c:pt>
                <c:pt idx="1416">
                  <c:v>1210</c:v>
                </c:pt>
                <c:pt idx="1417">
                  <c:v>1260</c:v>
                </c:pt>
                <c:pt idx="1418">
                  <c:v>1160</c:v>
                </c:pt>
                <c:pt idx="1419">
                  <c:v>1310</c:v>
                </c:pt>
                <c:pt idx="1420">
                  <c:v>1340</c:v>
                </c:pt>
                <c:pt idx="1421">
                  <c:v>1320</c:v>
                </c:pt>
                <c:pt idx="1422">
                  <c:v>1460</c:v>
                </c:pt>
                <c:pt idx="1423">
                  <c:v>1370</c:v>
                </c:pt>
                <c:pt idx="1424">
                  <c:v>1590</c:v>
                </c:pt>
                <c:pt idx="1425">
                  <c:v>1670</c:v>
                </c:pt>
                <c:pt idx="1426">
                  <c:v>1590</c:v>
                </c:pt>
                <c:pt idx="1427">
                  <c:v>1620</c:v>
                </c:pt>
                <c:pt idx="1428">
                  <c:v>1650</c:v>
                </c:pt>
                <c:pt idx="1429">
                  <c:v>1810</c:v>
                </c:pt>
                <c:pt idx="1430">
                  <c:v>1900</c:v>
                </c:pt>
                <c:pt idx="1431">
                  <c:v>2030</c:v>
                </c:pt>
                <c:pt idx="1432">
                  <c:v>1950</c:v>
                </c:pt>
                <c:pt idx="1433">
                  <c:v>2110</c:v>
                </c:pt>
                <c:pt idx="1434">
                  <c:v>2310</c:v>
                </c:pt>
                <c:pt idx="1435">
                  <c:v>2050</c:v>
                </c:pt>
                <c:pt idx="1436">
                  <c:v>2410</c:v>
                </c:pt>
                <c:pt idx="1437">
                  <c:v>2310</c:v>
                </c:pt>
                <c:pt idx="1438">
                  <c:v>2430</c:v>
                </c:pt>
                <c:pt idx="1439">
                  <c:v>2310</c:v>
                </c:pt>
                <c:pt idx="1440">
                  <c:v>2370</c:v>
                </c:pt>
                <c:pt idx="1441">
                  <c:v>2390</c:v>
                </c:pt>
                <c:pt idx="1442">
                  <c:v>2330</c:v>
                </c:pt>
                <c:pt idx="1443">
                  <c:v>2450</c:v>
                </c:pt>
                <c:pt idx="1444">
                  <c:v>2550</c:v>
                </c:pt>
                <c:pt idx="1445">
                  <c:v>2570</c:v>
                </c:pt>
                <c:pt idx="1446">
                  <c:v>2610</c:v>
                </c:pt>
                <c:pt idx="1447">
                  <c:v>2430</c:v>
                </c:pt>
                <c:pt idx="1448">
                  <c:v>2570</c:v>
                </c:pt>
                <c:pt idx="1449">
                  <c:v>2570</c:v>
                </c:pt>
                <c:pt idx="1450">
                  <c:v>2470</c:v>
                </c:pt>
                <c:pt idx="1451">
                  <c:v>2450</c:v>
                </c:pt>
                <c:pt idx="1452">
                  <c:v>2330</c:v>
                </c:pt>
                <c:pt idx="1453">
                  <c:v>2330</c:v>
                </c:pt>
                <c:pt idx="1454">
                  <c:v>2220</c:v>
                </c:pt>
                <c:pt idx="1455">
                  <c:v>2240</c:v>
                </c:pt>
                <c:pt idx="1456">
                  <c:v>2350</c:v>
                </c:pt>
                <c:pt idx="1457">
                  <c:v>2220</c:v>
                </c:pt>
                <c:pt idx="1458">
                  <c:v>2240</c:v>
                </c:pt>
                <c:pt idx="1459">
                  <c:v>2260</c:v>
                </c:pt>
                <c:pt idx="1460">
                  <c:v>2150</c:v>
                </c:pt>
                <c:pt idx="1461">
                  <c:v>2150</c:v>
                </c:pt>
                <c:pt idx="1462">
                  <c:v>2130</c:v>
                </c:pt>
                <c:pt idx="1463">
                  <c:v>2100</c:v>
                </c:pt>
                <c:pt idx="1464">
                  <c:v>2110</c:v>
                </c:pt>
                <c:pt idx="1465">
                  <c:v>2050</c:v>
                </c:pt>
                <c:pt idx="1466">
                  <c:v>2030</c:v>
                </c:pt>
                <c:pt idx="1467">
                  <c:v>2030</c:v>
                </c:pt>
                <c:pt idx="1468">
                  <c:v>2010</c:v>
                </c:pt>
                <c:pt idx="1469">
                  <c:v>1960</c:v>
                </c:pt>
                <c:pt idx="1470">
                  <c:v>1950</c:v>
                </c:pt>
                <c:pt idx="1471">
                  <c:v>1980</c:v>
                </c:pt>
                <c:pt idx="1472">
                  <c:v>1960</c:v>
                </c:pt>
                <c:pt idx="1473">
                  <c:v>1910</c:v>
                </c:pt>
                <c:pt idx="1474">
                  <c:v>1870</c:v>
                </c:pt>
                <c:pt idx="1475">
                  <c:v>1880</c:v>
                </c:pt>
                <c:pt idx="1476">
                  <c:v>1870</c:v>
                </c:pt>
                <c:pt idx="1477">
                  <c:v>1870</c:v>
                </c:pt>
                <c:pt idx="1478">
                  <c:v>1850</c:v>
                </c:pt>
                <c:pt idx="1479">
                  <c:v>1870</c:v>
                </c:pt>
                <c:pt idx="1480">
                  <c:v>1850</c:v>
                </c:pt>
                <c:pt idx="1481">
                  <c:v>1850</c:v>
                </c:pt>
                <c:pt idx="1482">
                  <c:v>1750</c:v>
                </c:pt>
                <c:pt idx="1483">
                  <c:v>1750</c:v>
                </c:pt>
                <c:pt idx="1484">
                  <c:v>1730</c:v>
                </c:pt>
                <c:pt idx="1485">
                  <c:v>1750</c:v>
                </c:pt>
                <c:pt idx="1486">
                  <c:v>1720</c:v>
                </c:pt>
                <c:pt idx="1487">
                  <c:v>1650</c:v>
                </c:pt>
                <c:pt idx="1488">
                  <c:v>1700</c:v>
                </c:pt>
                <c:pt idx="1489">
                  <c:v>1730</c:v>
                </c:pt>
                <c:pt idx="1490">
                  <c:v>1700</c:v>
                </c:pt>
                <c:pt idx="1491">
                  <c:v>1720</c:v>
                </c:pt>
                <c:pt idx="1492">
                  <c:v>1670</c:v>
                </c:pt>
                <c:pt idx="1493">
                  <c:v>1720</c:v>
                </c:pt>
                <c:pt idx="1494">
                  <c:v>1700</c:v>
                </c:pt>
                <c:pt idx="1495">
                  <c:v>1760</c:v>
                </c:pt>
                <c:pt idx="1496">
                  <c:v>1730</c:v>
                </c:pt>
                <c:pt idx="1497">
                  <c:v>1730</c:v>
                </c:pt>
                <c:pt idx="1498">
                  <c:v>1690</c:v>
                </c:pt>
                <c:pt idx="1499">
                  <c:v>1750</c:v>
                </c:pt>
                <c:pt idx="1500">
                  <c:v>1720</c:v>
                </c:pt>
                <c:pt idx="1501">
                  <c:v>1660</c:v>
                </c:pt>
                <c:pt idx="1502">
                  <c:v>1660</c:v>
                </c:pt>
                <c:pt idx="1503">
                  <c:v>1660</c:v>
                </c:pt>
                <c:pt idx="1504">
                  <c:v>1690</c:v>
                </c:pt>
                <c:pt idx="1505">
                  <c:v>1670</c:v>
                </c:pt>
                <c:pt idx="1506">
                  <c:v>1690</c:v>
                </c:pt>
                <c:pt idx="1507">
                  <c:v>1720</c:v>
                </c:pt>
                <c:pt idx="1508">
                  <c:v>1690</c:v>
                </c:pt>
                <c:pt idx="1509">
                  <c:v>1670</c:v>
                </c:pt>
                <c:pt idx="1510">
                  <c:v>1660</c:v>
                </c:pt>
                <c:pt idx="1511">
                  <c:v>1700</c:v>
                </c:pt>
                <c:pt idx="1512">
                  <c:v>1590</c:v>
                </c:pt>
                <c:pt idx="1513">
                  <c:v>1600</c:v>
                </c:pt>
                <c:pt idx="1514">
                  <c:v>1660</c:v>
                </c:pt>
                <c:pt idx="1515">
                  <c:v>1700</c:v>
                </c:pt>
                <c:pt idx="1516">
                  <c:v>1660</c:v>
                </c:pt>
                <c:pt idx="1517">
                  <c:v>1700</c:v>
                </c:pt>
                <c:pt idx="1518">
                  <c:v>1650</c:v>
                </c:pt>
                <c:pt idx="1519">
                  <c:v>1670</c:v>
                </c:pt>
                <c:pt idx="1520">
                  <c:v>1700</c:v>
                </c:pt>
                <c:pt idx="1521">
                  <c:v>1730</c:v>
                </c:pt>
                <c:pt idx="1522">
                  <c:v>1690</c:v>
                </c:pt>
                <c:pt idx="1523">
                  <c:v>1670</c:v>
                </c:pt>
                <c:pt idx="1524">
                  <c:v>1720</c:v>
                </c:pt>
                <c:pt idx="1525">
                  <c:v>1760</c:v>
                </c:pt>
                <c:pt idx="1526">
                  <c:v>1700</c:v>
                </c:pt>
                <c:pt idx="1527">
                  <c:v>1750</c:v>
                </c:pt>
                <c:pt idx="1528">
                  <c:v>1720</c:v>
                </c:pt>
                <c:pt idx="1529">
                  <c:v>1720</c:v>
                </c:pt>
                <c:pt idx="1530">
                  <c:v>1790</c:v>
                </c:pt>
                <c:pt idx="1531">
                  <c:v>1780</c:v>
                </c:pt>
                <c:pt idx="1532">
                  <c:v>1790</c:v>
                </c:pt>
                <c:pt idx="1533">
                  <c:v>1760</c:v>
                </c:pt>
                <c:pt idx="1534">
                  <c:v>1780</c:v>
                </c:pt>
                <c:pt idx="1535">
                  <c:v>1760</c:v>
                </c:pt>
                <c:pt idx="1536">
                  <c:v>1720</c:v>
                </c:pt>
                <c:pt idx="1537">
                  <c:v>1790</c:v>
                </c:pt>
                <c:pt idx="1538">
                  <c:v>1760</c:v>
                </c:pt>
                <c:pt idx="1539">
                  <c:v>1760</c:v>
                </c:pt>
                <c:pt idx="1540">
                  <c:v>1820</c:v>
                </c:pt>
                <c:pt idx="1541">
                  <c:v>1820</c:v>
                </c:pt>
                <c:pt idx="1542">
                  <c:v>1780</c:v>
                </c:pt>
                <c:pt idx="1543">
                  <c:v>1730</c:v>
                </c:pt>
                <c:pt idx="1544">
                  <c:v>1720</c:v>
                </c:pt>
                <c:pt idx="1545">
                  <c:v>1720</c:v>
                </c:pt>
                <c:pt idx="1546">
                  <c:v>1700</c:v>
                </c:pt>
                <c:pt idx="1547">
                  <c:v>1700</c:v>
                </c:pt>
                <c:pt idx="1548">
                  <c:v>1730</c:v>
                </c:pt>
                <c:pt idx="1549">
                  <c:v>1810</c:v>
                </c:pt>
                <c:pt idx="1550">
                  <c:v>1780</c:v>
                </c:pt>
                <c:pt idx="1551">
                  <c:v>1780</c:v>
                </c:pt>
                <c:pt idx="1552">
                  <c:v>1790</c:v>
                </c:pt>
                <c:pt idx="1553">
                  <c:v>1810</c:v>
                </c:pt>
                <c:pt idx="1554">
                  <c:v>1790</c:v>
                </c:pt>
                <c:pt idx="1555">
                  <c:v>1790</c:v>
                </c:pt>
                <c:pt idx="1556">
                  <c:v>1780</c:v>
                </c:pt>
                <c:pt idx="1557">
                  <c:v>1790</c:v>
                </c:pt>
                <c:pt idx="1558">
                  <c:v>1810</c:v>
                </c:pt>
                <c:pt idx="1559">
                  <c:v>1790</c:v>
                </c:pt>
                <c:pt idx="1560">
                  <c:v>1820</c:v>
                </c:pt>
                <c:pt idx="1561">
                  <c:v>1790</c:v>
                </c:pt>
                <c:pt idx="1562">
                  <c:v>1790</c:v>
                </c:pt>
                <c:pt idx="1563">
                  <c:v>1840</c:v>
                </c:pt>
                <c:pt idx="1564">
                  <c:v>1790</c:v>
                </c:pt>
                <c:pt idx="1565">
                  <c:v>1820</c:v>
                </c:pt>
                <c:pt idx="1566">
                  <c:v>1790</c:v>
                </c:pt>
                <c:pt idx="1567">
                  <c:v>1820</c:v>
                </c:pt>
                <c:pt idx="1568">
                  <c:v>1840</c:v>
                </c:pt>
                <c:pt idx="1569">
                  <c:v>1810</c:v>
                </c:pt>
                <c:pt idx="1570">
                  <c:v>1850</c:v>
                </c:pt>
                <c:pt idx="1571">
                  <c:v>1850</c:v>
                </c:pt>
                <c:pt idx="1572">
                  <c:v>1850</c:v>
                </c:pt>
                <c:pt idx="1573">
                  <c:v>1820</c:v>
                </c:pt>
                <c:pt idx="1574">
                  <c:v>1820</c:v>
                </c:pt>
                <c:pt idx="1575">
                  <c:v>1910</c:v>
                </c:pt>
                <c:pt idx="1576">
                  <c:v>1850</c:v>
                </c:pt>
                <c:pt idx="1577">
                  <c:v>1840</c:v>
                </c:pt>
                <c:pt idx="1578">
                  <c:v>1840</c:v>
                </c:pt>
                <c:pt idx="1579">
                  <c:v>1870</c:v>
                </c:pt>
                <c:pt idx="1580">
                  <c:v>1850</c:v>
                </c:pt>
                <c:pt idx="1581">
                  <c:v>1820</c:v>
                </c:pt>
                <c:pt idx="1582">
                  <c:v>1850</c:v>
                </c:pt>
                <c:pt idx="1583">
                  <c:v>1840</c:v>
                </c:pt>
                <c:pt idx="1584">
                  <c:v>1840</c:v>
                </c:pt>
                <c:pt idx="1585">
                  <c:v>1840</c:v>
                </c:pt>
                <c:pt idx="1586">
                  <c:v>1850</c:v>
                </c:pt>
                <c:pt idx="1587">
                  <c:v>1850</c:v>
                </c:pt>
                <c:pt idx="1588">
                  <c:v>1850</c:v>
                </c:pt>
                <c:pt idx="1589">
                  <c:v>1840</c:v>
                </c:pt>
                <c:pt idx="1590">
                  <c:v>1880</c:v>
                </c:pt>
                <c:pt idx="1591">
                  <c:v>1870</c:v>
                </c:pt>
                <c:pt idx="1592">
                  <c:v>1870</c:v>
                </c:pt>
                <c:pt idx="1593">
                  <c:v>1880</c:v>
                </c:pt>
                <c:pt idx="1594">
                  <c:v>1850</c:v>
                </c:pt>
                <c:pt idx="1595">
                  <c:v>1850</c:v>
                </c:pt>
                <c:pt idx="1596">
                  <c:v>1850</c:v>
                </c:pt>
                <c:pt idx="1597">
                  <c:v>1930</c:v>
                </c:pt>
                <c:pt idx="1598">
                  <c:v>1880</c:v>
                </c:pt>
                <c:pt idx="1599">
                  <c:v>1910</c:v>
                </c:pt>
                <c:pt idx="1600">
                  <c:v>1870</c:v>
                </c:pt>
                <c:pt idx="1601">
                  <c:v>1900</c:v>
                </c:pt>
                <c:pt idx="1602">
                  <c:v>1900</c:v>
                </c:pt>
                <c:pt idx="1603">
                  <c:v>1870</c:v>
                </c:pt>
                <c:pt idx="1604">
                  <c:v>1880</c:v>
                </c:pt>
                <c:pt idx="1605">
                  <c:v>1910</c:v>
                </c:pt>
                <c:pt idx="1606">
                  <c:v>1880</c:v>
                </c:pt>
                <c:pt idx="1607">
                  <c:v>1880</c:v>
                </c:pt>
                <c:pt idx="1608">
                  <c:v>1910</c:v>
                </c:pt>
                <c:pt idx="1609">
                  <c:v>1910</c:v>
                </c:pt>
                <c:pt idx="1610">
                  <c:v>1870</c:v>
                </c:pt>
                <c:pt idx="1611">
                  <c:v>1820</c:v>
                </c:pt>
                <c:pt idx="1612">
                  <c:v>1870</c:v>
                </c:pt>
                <c:pt idx="1613">
                  <c:v>1850</c:v>
                </c:pt>
                <c:pt idx="1614">
                  <c:v>1850</c:v>
                </c:pt>
                <c:pt idx="1615">
                  <c:v>1790</c:v>
                </c:pt>
                <c:pt idx="1616">
                  <c:v>1840</c:v>
                </c:pt>
                <c:pt idx="1617">
                  <c:v>1850</c:v>
                </c:pt>
                <c:pt idx="1618">
                  <c:v>1840</c:v>
                </c:pt>
                <c:pt idx="1619">
                  <c:v>1880</c:v>
                </c:pt>
                <c:pt idx="1620">
                  <c:v>1880</c:v>
                </c:pt>
                <c:pt idx="1621">
                  <c:v>1870</c:v>
                </c:pt>
                <c:pt idx="1622">
                  <c:v>1840</c:v>
                </c:pt>
                <c:pt idx="1623">
                  <c:v>1880</c:v>
                </c:pt>
                <c:pt idx="1624">
                  <c:v>1880</c:v>
                </c:pt>
                <c:pt idx="1625">
                  <c:v>1820</c:v>
                </c:pt>
                <c:pt idx="1626">
                  <c:v>1840</c:v>
                </c:pt>
                <c:pt idx="1627">
                  <c:v>1850</c:v>
                </c:pt>
                <c:pt idx="1628">
                  <c:v>1870</c:v>
                </c:pt>
                <c:pt idx="1629">
                  <c:v>1850</c:v>
                </c:pt>
                <c:pt idx="1630">
                  <c:v>1840</c:v>
                </c:pt>
                <c:pt idx="1631">
                  <c:v>1870</c:v>
                </c:pt>
                <c:pt idx="1632">
                  <c:v>1850</c:v>
                </c:pt>
                <c:pt idx="1633">
                  <c:v>1850</c:v>
                </c:pt>
                <c:pt idx="1634">
                  <c:v>1820</c:v>
                </c:pt>
                <c:pt idx="1635">
                  <c:v>1880</c:v>
                </c:pt>
                <c:pt idx="1636">
                  <c:v>1850</c:v>
                </c:pt>
                <c:pt idx="1637">
                  <c:v>1850</c:v>
                </c:pt>
                <c:pt idx="1638">
                  <c:v>1810</c:v>
                </c:pt>
                <c:pt idx="1639">
                  <c:v>1820</c:v>
                </c:pt>
                <c:pt idx="1640">
                  <c:v>1880</c:v>
                </c:pt>
                <c:pt idx="1641">
                  <c:v>1840</c:v>
                </c:pt>
                <c:pt idx="1642">
                  <c:v>1820</c:v>
                </c:pt>
                <c:pt idx="1643">
                  <c:v>1820</c:v>
                </c:pt>
                <c:pt idx="1644">
                  <c:v>1820</c:v>
                </c:pt>
                <c:pt idx="1645">
                  <c:v>1850</c:v>
                </c:pt>
                <c:pt idx="1646">
                  <c:v>1810</c:v>
                </c:pt>
                <c:pt idx="1647">
                  <c:v>1820</c:v>
                </c:pt>
                <c:pt idx="1648">
                  <c:v>1840</c:v>
                </c:pt>
                <c:pt idx="1649">
                  <c:v>1820</c:v>
                </c:pt>
                <c:pt idx="1650">
                  <c:v>1820</c:v>
                </c:pt>
                <c:pt idx="1651">
                  <c:v>1840</c:v>
                </c:pt>
                <c:pt idx="1652">
                  <c:v>1850</c:v>
                </c:pt>
                <c:pt idx="1653">
                  <c:v>1840</c:v>
                </c:pt>
                <c:pt idx="1654">
                  <c:v>1820</c:v>
                </c:pt>
                <c:pt idx="1655">
                  <c:v>1840</c:v>
                </c:pt>
                <c:pt idx="1656">
                  <c:v>1850</c:v>
                </c:pt>
                <c:pt idx="1657">
                  <c:v>1870</c:v>
                </c:pt>
                <c:pt idx="1658">
                  <c:v>1900</c:v>
                </c:pt>
                <c:pt idx="1659">
                  <c:v>1850</c:v>
                </c:pt>
                <c:pt idx="1660">
                  <c:v>1820</c:v>
                </c:pt>
                <c:pt idx="1661">
                  <c:v>1850</c:v>
                </c:pt>
                <c:pt idx="1662">
                  <c:v>1840</c:v>
                </c:pt>
                <c:pt idx="1663">
                  <c:v>1870</c:v>
                </c:pt>
                <c:pt idx="1664">
                  <c:v>1840</c:v>
                </c:pt>
                <c:pt idx="1665">
                  <c:v>1820</c:v>
                </c:pt>
                <c:pt idx="1666">
                  <c:v>1810</c:v>
                </c:pt>
                <c:pt idx="1667">
                  <c:v>1810</c:v>
                </c:pt>
                <c:pt idx="1668">
                  <c:v>1820</c:v>
                </c:pt>
                <c:pt idx="1669">
                  <c:v>1870</c:v>
                </c:pt>
                <c:pt idx="1670">
                  <c:v>1790</c:v>
                </c:pt>
                <c:pt idx="1671">
                  <c:v>1820</c:v>
                </c:pt>
                <c:pt idx="1672">
                  <c:v>1790</c:v>
                </c:pt>
                <c:pt idx="1673">
                  <c:v>1810</c:v>
                </c:pt>
                <c:pt idx="1674">
                  <c:v>1780</c:v>
                </c:pt>
                <c:pt idx="1675">
                  <c:v>1810</c:v>
                </c:pt>
                <c:pt idx="1676">
                  <c:v>1840</c:v>
                </c:pt>
                <c:pt idx="1677">
                  <c:v>1840</c:v>
                </c:pt>
                <c:pt idx="1678">
                  <c:v>1820</c:v>
                </c:pt>
                <c:pt idx="1679">
                  <c:v>1820</c:v>
                </c:pt>
                <c:pt idx="1680">
                  <c:v>1840</c:v>
                </c:pt>
                <c:pt idx="1681">
                  <c:v>1790</c:v>
                </c:pt>
                <c:pt idx="1682">
                  <c:v>1840</c:v>
                </c:pt>
                <c:pt idx="1683">
                  <c:v>1820</c:v>
                </c:pt>
                <c:pt idx="1684">
                  <c:v>1880</c:v>
                </c:pt>
                <c:pt idx="1685">
                  <c:v>1820</c:v>
                </c:pt>
                <c:pt idx="1686">
                  <c:v>1810</c:v>
                </c:pt>
                <c:pt idx="1687">
                  <c:v>1810</c:v>
                </c:pt>
                <c:pt idx="1688">
                  <c:v>1850</c:v>
                </c:pt>
                <c:pt idx="1689">
                  <c:v>1810</c:v>
                </c:pt>
                <c:pt idx="1690">
                  <c:v>1810</c:v>
                </c:pt>
                <c:pt idx="1691">
                  <c:v>1760</c:v>
                </c:pt>
                <c:pt idx="1692">
                  <c:v>1810</c:v>
                </c:pt>
                <c:pt idx="1693">
                  <c:v>1760</c:v>
                </c:pt>
                <c:pt idx="1694">
                  <c:v>1660</c:v>
                </c:pt>
                <c:pt idx="1695">
                  <c:v>1690</c:v>
                </c:pt>
                <c:pt idx="1696">
                  <c:v>1700</c:v>
                </c:pt>
                <c:pt idx="1697">
                  <c:v>1700</c:v>
                </c:pt>
                <c:pt idx="1698">
                  <c:v>1700</c:v>
                </c:pt>
                <c:pt idx="1699">
                  <c:v>1700</c:v>
                </c:pt>
                <c:pt idx="1700">
                  <c:v>1720</c:v>
                </c:pt>
                <c:pt idx="1701">
                  <c:v>1690</c:v>
                </c:pt>
                <c:pt idx="1702">
                  <c:v>1700</c:v>
                </c:pt>
                <c:pt idx="1703">
                  <c:v>1730</c:v>
                </c:pt>
                <c:pt idx="1704">
                  <c:v>1670</c:v>
                </c:pt>
                <c:pt idx="1705">
                  <c:v>1700</c:v>
                </c:pt>
                <c:pt idx="1706">
                  <c:v>1690</c:v>
                </c:pt>
                <c:pt idx="1707">
                  <c:v>1730</c:v>
                </c:pt>
                <c:pt idx="1708">
                  <c:v>1760</c:v>
                </c:pt>
                <c:pt idx="1709">
                  <c:v>1720</c:v>
                </c:pt>
                <c:pt idx="1710">
                  <c:v>1730</c:v>
                </c:pt>
                <c:pt idx="1711">
                  <c:v>1730</c:v>
                </c:pt>
                <c:pt idx="1712">
                  <c:v>1720</c:v>
                </c:pt>
                <c:pt idx="1713">
                  <c:v>1720</c:v>
                </c:pt>
                <c:pt idx="1714">
                  <c:v>1730</c:v>
                </c:pt>
                <c:pt idx="1715">
                  <c:v>1720</c:v>
                </c:pt>
                <c:pt idx="1716">
                  <c:v>1730</c:v>
                </c:pt>
                <c:pt idx="1717">
                  <c:v>1760</c:v>
                </c:pt>
                <c:pt idx="1718">
                  <c:v>1720</c:v>
                </c:pt>
                <c:pt idx="1719">
                  <c:v>1750</c:v>
                </c:pt>
                <c:pt idx="1720">
                  <c:v>1720</c:v>
                </c:pt>
                <c:pt idx="1721">
                  <c:v>1730</c:v>
                </c:pt>
                <c:pt idx="1722">
                  <c:v>1730</c:v>
                </c:pt>
                <c:pt idx="1723">
                  <c:v>1730</c:v>
                </c:pt>
                <c:pt idx="1724">
                  <c:v>1720</c:v>
                </c:pt>
                <c:pt idx="1725">
                  <c:v>1750</c:v>
                </c:pt>
                <c:pt idx="1726">
                  <c:v>1720</c:v>
                </c:pt>
                <c:pt idx="1727">
                  <c:v>1730</c:v>
                </c:pt>
                <c:pt idx="1728">
                  <c:v>1700</c:v>
                </c:pt>
                <c:pt idx="1729">
                  <c:v>1700</c:v>
                </c:pt>
                <c:pt idx="1730">
                  <c:v>1700</c:v>
                </c:pt>
                <c:pt idx="1731">
                  <c:v>1720</c:v>
                </c:pt>
                <c:pt idx="1732">
                  <c:v>1750</c:v>
                </c:pt>
                <c:pt idx="1733">
                  <c:v>1690</c:v>
                </c:pt>
                <c:pt idx="1734">
                  <c:v>1690</c:v>
                </c:pt>
                <c:pt idx="1735">
                  <c:v>1670</c:v>
                </c:pt>
                <c:pt idx="1736">
                  <c:v>1700</c:v>
                </c:pt>
                <c:pt idx="1737">
                  <c:v>1700</c:v>
                </c:pt>
                <c:pt idx="1738">
                  <c:v>1700</c:v>
                </c:pt>
                <c:pt idx="1739">
                  <c:v>1720</c:v>
                </c:pt>
                <c:pt idx="1740">
                  <c:v>1720</c:v>
                </c:pt>
                <c:pt idx="1741">
                  <c:v>1720</c:v>
                </c:pt>
                <c:pt idx="1742">
                  <c:v>1690</c:v>
                </c:pt>
                <c:pt idx="1743">
                  <c:v>1700</c:v>
                </c:pt>
                <c:pt idx="1744">
                  <c:v>1690</c:v>
                </c:pt>
                <c:pt idx="1745">
                  <c:v>1650</c:v>
                </c:pt>
                <c:pt idx="1746">
                  <c:v>1670</c:v>
                </c:pt>
                <c:pt idx="1747">
                  <c:v>1650</c:v>
                </c:pt>
                <c:pt idx="1748">
                  <c:v>1670</c:v>
                </c:pt>
                <c:pt idx="1749">
                  <c:v>1660</c:v>
                </c:pt>
                <c:pt idx="1750">
                  <c:v>1720</c:v>
                </c:pt>
                <c:pt idx="1751">
                  <c:v>1700</c:v>
                </c:pt>
                <c:pt idx="1752">
                  <c:v>1690</c:v>
                </c:pt>
                <c:pt idx="1753">
                  <c:v>1700</c:v>
                </c:pt>
                <c:pt idx="1754">
                  <c:v>1700</c:v>
                </c:pt>
                <c:pt idx="1755">
                  <c:v>1700</c:v>
                </c:pt>
                <c:pt idx="1756">
                  <c:v>1720</c:v>
                </c:pt>
                <c:pt idx="1757">
                  <c:v>1700</c:v>
                </c:pt>
                <c:pt idx="1758">
                  <c:v>1660</c:v>
                </c:pt>
                <c:pt idx="1759">
                  <c:v>1720</c:v>
                </c:pt>
                <c:pt idx="1760">
                  <c:v>1690</c:v>
                </c:pt>
                <c:pt idx="1761">
                  <c:v>1670</c:v>
                </c:pt>
                <c:pt idx="1762">
                  <c:v>1670</c:v>
                </c:pt>
                <c:pt idx="1763">
                  <c:v>1670</c:v>
                </c:pt>
                <c:pt idx="1764">
                  <c:v>1660</c:v>
                </c:pt>
                <c:pt idx="1765">
                  <c:v>1700</c:v>
                </c:pt>
                <c:pt idx="1766">
                  <c:v>1730</c:v>
                </c:pt>
                <c:pt idx="1767">
                  <c:v>1700</c:v>
                </c:pt>
                <c:pt idx="1768">
                  <c:v>1670</c:v>
                </c:pt>
                <c:pt idx="1769">
                  <c:v>1720</c:v>
                </c:pt>
                <c:pt idx="1770">
                  <c:v>1730</c:v>
                </c:pt>
                <c:pt idx="1771">
                  <c:v>1670</c:v>
                </c:pt>
                <c:pt idx="1772">
                  <c:v>1720</c:v>
                </c:pt>
                <c:pt idx="1773">
                  <c:v>1700</c:v>
                </c:pt>
                <c:pt idx="1774">
                  <c:v>1730</c:v>
                </c:pt>
                <c:pt idx="1775">
                  <c:v>1790</c:v>
                </c:pt>
                <c:pt idx="1776">
                  <c:v>1720</c:v>
                </c:pt>
                <c:pt idx="1777">
                  <c:v>1690</c:v>
                </c:pt>
                <c:pt idx="1778">
                  <c:v>1700</c:v>
                </c:pt>
                <c:pt idx="1779">
                  <c:v>1720</c:v>
                </c:pt>
                <c:pt idx="1780">
                  <c:v>1660</c:v>
                </c:pt>
                <c:pt idx="1781">
                  <c:v>1700</c:v>
                </c:pt>
                <c:pt idx="1782">
                  <c:v>1720</c:v>
                </c:pt>
                <c:pt idx="1783">
                  <c:v>1690</c:v>
                </c:pt>
                <c:pt idx="1784">
                  <c:v>1690</c:v>
                </c:pt>
                <c:pt idx="1785">
                  <c:v>1720</c:v>
                </c:pt>
                <c:pt idx="1786">
                  <c:v>1750</c:v>
                </c:pt>
                <c:pt idx="1787">
                  <c:v>1730</c:v>
                </c:pt>
                <c:pt idx="1788">
                  <c:v>1840</c:v>
                </c:pt>
                <c:pt idx="1789">
                  <c:v>1730</c:v>
                </c:pt>
                <c:pt idx="1790">
                  <c:v>1670</c:v>
                </c:pt>
                <c:pt idx="1791">
                  <c:v>1670</c:v>
                </c:pt>
                <c:pt idx="1792">
                  <c:v>1560</c:v>
                </c:pt>
                <c:pt idx="1793">
                  <c:v>1590</c:v>
                </c:pt>
                <c:pt idx="1794">
                  <c:v>1310</c:v>
                </c:pt>
                <c:pt idx="1795">
                  <c:v>1280</c:v>
                </c:pt>
                <c:pt idx="1796">
                  <c:v>1290</c:v>
                </c:pt>
                <c:pt idx="1797">
                  <c:v>1320</c:v>
                </c:pt>
                <c:pt idx="1798">
                  <c:v>1300</c:v>
                </c:pt>
                <c:pt idx="1799">
                  <c:v>1210</c:v>
                </c:pt>
                <c:pt idx="1800">
                  <c:v>1270</c:v>
                </c:pt>
                <c:pt idx="1801">
                  <c:v>1230</c:v>
                </c:pt>
                <c:pt idx="1802">
                  <c:v>1190</c:v>
                </c:pt>
                <c:pt idx="1803">
                  <c:v>1220</c:v>
                </c:pt>
                <c:pt idx="1804">
                  <c:v>1200</c:v>
                </c:pt>
                <c:pt idx="1805">
                  <c:v>1270</c:v>
                </c:pt>
                <c:pt idx="1806">
                  <c:v>1230</c:v>
                </c:pt>
                <c:pt idx="1807">
                  <c:v>1220</c:v>
                </c:pt>
                <c:pt idx="1808">
                  <c:v>1210</c:v>
                </c:pt>
                <c:pt idx="1809">
                  <c:v>1180</c:v>
                </c:pt>
                <c:pt idx="1810">
                  <c:v>1170</c:v>
                </c:pt>
                <c:pt idx="1811">
                  <c:v>1180</c:v>
                </c:pt>
                <c:pt idx="1812">
                  <c:v>1180</c:v>
                </c:pt>
                <c:pt idx="1813">
                  <c:v>1150</c:v>
                </c:pt>
                <c:pt idx="1814">
                  <c:v>1240</c:v>
                </c:pt>
                <c:pt idx="1815">
                  <c:v>1290</c:v>
                </c:pt>
                <c:pt idx="1816">
                  <c:v>1300</c:v>
                </c:pt>
                <c:pt idx="1817">
                  <c:v>1270</c:v>
                </c:pt>
                <c:pt idx="1818">
                  <c:v>1280</c:v>
                </c:pt>
                <c:pt idx="1819">
                  <c:v>1280</c:v>
                </c:pt>
                <c:pt idx="1820">
                  <c:v>1300</c:v>
                </c:pt>
                <c:pt idx="1821">
                  <c:v>1310</c:v>
                </c:pt>
                <c:pt idx="1822">
                  <c:v>1310</c:v>
                </c:pt>
                <c:pt idx="1823">
                  <c:v>1380</c:v>
                </c:pt>
                <c:pt idx="1824">
                  <c:v>1290</c:v>
                </c:pt>
                <c:pt idx="1825">
                  <c:v>1310</c:v>
                </c:pt>
                <c:pt idx="1826">
                  <c:v>1270</c:v>
                </c:pt>
                <c:pt idx="1827">
                  <c:v>1280</c:v>
                </c:pt>
                <c:pt idx="1828">
                  <c:v>1310</c:v>
                </c:pt>
                <c:pt idx="1829">
                  <c:v>1300</c:v>
                </c:pt>
                <c:pt idx="1830">
                  <c:v>1270</c:v>
                </c:pt>
                <c:pt idx="1831">
                  <c:v>1290</c:v>
                </c:pt>
                <c:pt idx="1832">
                  <c:v>1310</c:v>
                </c:pt>
                <c:pt idx="1833">
                  <c:v>1290</c:v>
                </c:pt>
                <c:pt idx="1834">
                  <c:v>1300</c:v>
                </c:pt>
                <c:pt idx="1835">
                  <c:v>1270</c:v>
                </c:pt>
                <c:pt idx="1836">
                  <c:v>1270</c:v>
                </c:pt>
                <c:pt idx="1837">
                  <c:v>1260</c:v>
                </c:pt>
                <c:pt idx="1838">
                  <c:v>1230</c:v>
                </c:pt>
                <c:pt idx="1839">
                  <c:v>1230</c:v>
                </c:pt>
                <c:pt idx="1840">
                  <c:v>1280</c:v>
                </c:pt>
                <c:pt idx="1841">
                  <c:v>1280</c:v>
                </c:pt>
                <c:pt idx="1842">
                  <c:v>1290</c:v>
                </c:pt>
                <c:pt idx="1843">
                  <c:v>1260</c:v>
                </c:pt>
                <c:pt idx="1844">
                  <c:v>1270</c:v>
                </c:pt>
                <c:pt idx="1845">
                  <c:v>1270</c:v>
                </c:pt>
                <c:pt idx="1846">
                  <c:v>1290</c:v>
                </c:pt>
                <c:pt idx="1847">
                  <c:v>1240</c:v>
                </c:pt>
                <c:pt idx="1848">
                  <c:v>1240</c:v>
                </c:pt>
                <c:pt idx="1849">
                  <c:v>1300</c:v>
                </c:pt>
                <c:pt idx="1850">
                  <c:v>1300</c:v>
                </c:pt>
                <c:pt idx="1851">
                  <c:v>1260</c:v>
                </c:pt>
                <c:pt idx="1852">
                  <c:v>1270</c:v>
                </c:pt>
                <c:pt idx="1853">
                  <c:v>1230</c:v>
                </c:pt>
                <c:pt idx="1854">
                  <c:v>1240</c:v>
                </c:pt>
                <c:pt idx="1855">
                  <c:v>1280</c:v>
                </c:pt>
                <c:pt idx="1856">
                  <c:v>1240</c:v>
                </c:pt>
                <c:pt idx="1857">
                  <c:v>1240</c:v>
                </c:pt>
                <c:pt idx="1858">
                  <c:v>1270</c:v>
                </c:pt>
                <c:pt idx="1859">
                  <c:v>1210</c:v>
                </c:pt>
                <c:pt idx="1860">
                  <c:v>1290</c:v>
                </c:pt>
                <c:pt idx="1861">
                  <c:v>1240</c:v>
                </c:pt>
                <c:pt idx="1862">
                  <c:v>1210</c:v>
                </c:pt>
                <c:pt idx="1863">
                  <c:v>1240</c:v>
                </c:pt>
                <c:pt idx="1864">
                  <c:v>1210</c:v>
                </c:pt>
                <c:pt idx="1865">
                  <c:v>1230</c:v>
                </c:pt>
                <c:pt idx="1866">
                  <c:v>1270</c:v>
                </c:pt>
                <c:pt idx="1867">
                  <c:v>1220</c:v>
                </c:pt>
                <c:pt idx="1868">
                  <c:v>1240</c:v>
                </c:pt>
                <c:pt idx="1869">
                  <c:v>1230</c:v>
                </c:pt>
                <c:pt idx="1870">
                  <c:v>1270</c:v>
                </c:pt>
                <c:pt idx="1871">
                  <c:v>1200</c:v>
                </c:pt>
                <c:pt idx="1872">
                  <c:v>1230</c:v>
                </c:pt>
                <c:pt idx="1873">
                  <c:v>1210</c:v>
                </c:pt>
                <c:pt idx="1874">
                  <c:v>1200</c:v>
                </c:pt>
                <c:pt idx="1875">
                  <c:v>1210</c:v>
                </c:pt>
                <c:pt idx="1876">
                  <c:v>1180</c:v>
                </c:pt>
                <c:pt idx="1877">
                  <c:v>1190</c:v>
                </c:pt>
                <c:pt idx="1878">
                  <c:v>1160</c:v>
                </c:pt>
                <c:pt idx="1879">
                  <c:v>1160</c:v>
                </c:pt>
                <c:pt idx="1880">
                  <c:v>1160</c:v>
                </c:pt>
                <c:pt idx="1881">
                  <c:v>1160</c:v>
                </c:pt>
                <c:pt idx="1882">
                  <c:v>1120</c:v>
                </c:pt>
                <c:pt idx="1883">
                  <c:v>1090</c:v>
                </c:pt>
                <c:pt idx="1884">
                  <c:v>1090</c:v>
                </c:pt>
                <c:pt idx="1885">
                  <c:v>1080</c:v>
                </c:pt>
                <c:pt idx="1886">
                  <c:v>1020</c:v>
                </c:pt>
                <c:pt idx="1887">
                  <c:v>1060</c:v>
                </c:pt>
                <c:pt idx="1888">
                  <c:v>1020</c:v>
                </c:pt>
                <c:pt idx="1889">
                  <c:v>1030</c:v>
                </c:pt>
                <c:pt idx="1890">
                  <c:v>1030</c:v>
                </c:pt>
                <c:pt idx="1891">
                  <c:v>984</c:v>
                </c:pt>
                <c:pt idx="1892">
                  <c:v>989</c:v>
                </c:pt>
                <c:pt idx="1893">
                  <c:v>984</c:v>
                </c:pt>
                <c:pt idx="1894">
                  <c:v>957</c:v>
                </c:pt>
                <c:pt idx="1895">
                  <c:v>963</c:v>
                </c:pt>
                <c:pt idx="1896">
                  <c:v>963</c:v>
                </c:pt>
                <c:pt idx="1897">
                  <c:v>984</c:v>
                </c:pt>
                <c:pt idx="1898">
                  <c:v>957</c:v>
                </c:pt>
                <c:pt idx="1899">
                  <c:v>947</c:v>
                </c:pt>
                <c:pt idx="1900">
                  <c:v>931</c:v>
                </c:pt>
                <c:pt idx="1901">
                  <c:v>937</c:v>
                </c:pt>
                <c:pt idx="1902">
                  <c:v>942</c:v>
                </c:pt>
                <c:pt idx="1903">
                  <c:v>963</c:v>
                </c:pt>
                <c:pt idx="1904">
                  <c:v>942</c:v>
                </c:pt>
                <c:pt idx="1905">
                  <c:v>937</c:v>
                </c:pt>
                <c:pt idx="1906">
                  <c:v>931</c:v>
                </c:pt>
                <c:pt idx="1907">
                  <c:v>916</c:v>
                </c:pt>
                <c:pt idx="1908">
                  <c:v>931</c:v>
                </c:pt>
                <c:pt idx="1909">
                  <c:v>931</c:v>
                </c:pt>
                <c:pt idx="1910">
                  <c:v>931</c:v>
                </c:pt>
                <c:pt idx="1911">
                  <c:v>916</c:v>
                </c:pt>
                <c:pt idx="1912">
                  <c:v>906</c:v>
                </c:pt>
                <c:pt idx="1913">
                  <c:v>911</c:v>
                </c:pt>
                <c:pt idx="1914">
                  <c:v>896</c:v>
                </c:pt>
                <c:pt idx="1915">
                  <c:v>921</c:v>
                </c:pt>
                <c:pt idx="1916">
                  <c:v>911</c:v>
                </c:pt>
                <c:pt idx="1917">
                  <c:v>906</c:v>
                </c:pt>
                <c:pt idx="1918">
                  <c:v>886</c:v>
                </c:pt>
                <c:pt idx="1919">
                  <c:v>901</c:v>
                </c:pt>
                <c:pt idx="1920">
                  <c:v>906</c:v>
                </c:pt>
                <c:pt idx="1921">
                  <c:v>911</c:v>
                </c:pt>
                <c:pt idx="1922">
                  <c:v>911</c:v>
                </c:pt>
                <c:pt idx="1923">
                  <c:v>891</c:v>
                </c:pt>
                <c:pt idx="1924">
                  <c:v>896</c:v>
                </c:pt>
                <c:pt idx="1925">
                  <c:v>881</c:v>
                </c:pt>
                <c:pt idx="1926">
                  <c:v>881</c:v>
                </c:pt>
                <c:pt idx="1927">
                  <c:v>906</c:v>
                </c:pt>
                <c:pt idx="1928">
                  <c:v>901</c:v>
                </c:pt>
                <c:pt idx="1929">
                  <c:v>921</c:v>
                </c:pt>
                <c:pt idx="1930">
                  <c:v>896</c:v>
                </c:pt>
                <c:pt idx="1931">
                  <c:v>896</c:v>
                </c:pt>
                <c:pt idx="1932">
                  <c:v>896</c:v>
                </c:pt>
                <c:pt idx="1933">
                  <c:v>911</c:v>
                </c:pt>
                <c:pt idx="1934">
                  <c:v>896</c:v>
                </c:pt>
                <c:pt idx="1935">
                  <c:v>891</c:v>
                </c:pt>
                <c:pt idx="1936">
                  <c:v>896</c:v>
                </c:pt>
                <c:pt idx="1937">
                  <c:v>896</c:v>
                </c:pt>
                <c:pt idx="1938">
                  <c:v>886</c:v>
                </c:pt>
                <c:pt idx="1939">
                  <c:v>862</c:v>
                </c:pt>
                <c:pt idx="1940">
                  <c:v>896</c:v>
                </c:pt>
                <c:pt idx="1941">
                  <c:v>876</c:v>
                </c:pt>
                <c:pt idx="1942">
                  <c:v>886</c:v>
                </c:pt>
                <c:pt idx="1943">
                  <c:v>886</c:v>
                </c:pt>
                <c:pt idx="1944">
                  <c:v>871</c:v>
                </c:pt>
                <c:pt idx="1945">
                  <c:v>866</c:v>
                </c:pt>
                <c:pt idx="1946">
                  <c:v>871</c:v>
                </c:pt>
                <c:pt idx="1947">
                  <c:v>871</c:v>
                </c:pt>
                <c:pt idx="1948">
                  <c:v>866</c:v>
                </c:pt>
                <c:pt idx="1949">
                  <c:v>847</c:v>
                </c:pt>
                <c:pt idx="1950">
                  <c:v>847</c:v>
                </c:pt>
                <c:pt idx="1951">
                  <c:v>847</c:v>
                </c:pt>
                <c:pt idx="1952">
                  <c:v>847</c:v>
                </c:pt>
                <c:pt idx="1953">
                  <c:v>847</c:v>
                </c:pt>
                <c:pt idx="1954">
                  <c:v>837</c:v>
                </c:pt>
                <c:pt idx="1955">
                  <c:v>842</c:v>
                </c:pt>
                <c:pt idx="1956">
                  <c:v>823</c:v>
                </c:pt>
                <c:pt idx="1957">
                  <c:v>833</c:v>
                </c:pt>
                <c:pt idx="1958">
                  <c:v>833</c:v>
                </c:pt>
                <c:pt idx="1959">
                  <c:v>833</c:v>
                </c:pt>
                <c:pt idx="1960">
                  <c:v>819</c:v>
                </c:pt>
                <c:pt idx="1961">
                  <c:v>828</c:v>
                </c:pt>
                <c:pt idx="1962">
                  <c:v>833</c:v>
                </c:pt>
                <c:pt idx="1963">
                  <c:v>819</c:v>
                </c:pt>
                <c:pt idx="1964">
                  <c:v>828</c:v>
                </c:pt>
                <c:pt idx="1965">
                  <c:v>819</c:v>
                </c:pt>
                <c:pt idx="1966">
                  <c:v>819</c:v>
                </c:pt>
                <c:pt idx="1967">
                  <c:v>814</c:v>
                </c:pt>
                <c:pt idx="1968">
                  <c:v>819</c:v>
                </c:pt>
                <c:pt idx="1969">
                  <c:v>797</c:v>
                </c:pt>
                <c:pt idx="1970">
                  <c:v>833</c:v>
                </c:pt>
                <c:pt idx="1971">
                  <c:v>823</c:v>
                </c:pt>
                <c:pt idx="1972">
                  <c:v>805</c:v>
                </c:pt>
                <c:pt idx="1973">
                  <c:v>805</c:v>
                </c:pt>
                <c:pt idx="1974">
                  <c:v>795</c:v>
                </c:pt>
                <c:pt idx="1975">
                  <c:v>800</c:v>
                </c:pt>
                <c:pt idx="1976">
                  <c:v>809</c:v>
                </c:pt>
                <c:pt idx="1977">
                  <c:v>792</c:v>
                </c:pt>
                <c:pt idx="1978">
                  <c:v>805</c:v>
                </c:pt>
                <c:pt idx="1979">
                  <c:v>785</c:v>
                </c:pt>
                <c:pt idx="1980">
                  <c:v>787</c:v>
                </c:pt>
                <c:pt idx="1981">
                  <c:v>792</c:v>
                </c:pt>
                <c:pt idx="1982">
                  <c:v>800</c:v>
                </c:pt>
                <c:pt idx="1983">
                  <c:v>785</c:v>
                </c:pt>
                <c:pt idx="1984">
                  <c:v>785</c:v>
                </c:pt>
                <c:pt idx="1985">
                  <c:v>790</c:v>
                </c:pt>
                <c:pt idx="1986">
                  <c:v>790</c:v>
                </c:pt>
                <c:pt idx="1987">
                  <c:v>790</c:v>
                </c:pt>
                <c:pt idx="1988">
                  <c:v>787</c:v>
                </c:pt>
                <c:pt idx="1989">
                  <c:v>790</c:v>
                </c:pt>
                <c:pt idx="1990">
                  <c:v>785</c:v>
                </c:pt>
                <c:pt idx="1991">
                  <c:v>787</c:v>
                </c:pt>
                <c:pt idx="1992">
                  <c:v>785</c:v>
                </c:pt>
                <c:pt idx="1993">
                  <c:v>785</c:v>
                </c:pt>
                <c:pt idx="1994">
                  <c:v>782</c:v>
                </c:pt>
                <c:pt idx="1995">
                  <c:v>779</c:v>
                </c:pt>
                <c:pt idx="1996">
                  <c:v>785</c:v>
                </c:pt>
                <c:pt idx="1997">
                  <c:v>785</c:v>
                </c:pt>
                <c:pt idx="1998">
                  <c:v>782</c:v>
                </c:pt>
                <c:pt idx="1999">
                  <c:v>790</c:v>
                </c:pt>
                <c:pt idx="2000">
                  <c:v>785</c:v>
                </c:pt>
                <c:pt idx="2001">
                  <c:v>790</c:v>
                </c:pt>
                <c:pt idx="2002">
                  <c:v>782</c:v>
                </c:pt>
                <c:pt idx="2003">
                  <c:v>785</c:v>
                </c:pt>
                <c:pt idx="2004">
                  <c:v>779</c:v>
                </c:pt>
                <c:pt idx="2005">
                  <c:v>779</c:v>
                </c:pt>
                <c:pt idx="2006">
                  <c:v>782</c:v>
                </c:pt>
                <c:pt idx="2007">
                  <c:v>779</c:v>
                </c:pt>
                <c:pt idx="2008">
                  <c:v>782</c:v>
                </c:pt>
                <c:pt idx="2009">
                  <c:v>782</c:v>
                </c:pt>
                <c:pt idx="2010">
                  <c:v>777</c:v>
                </c:pt>
                <c:pt idx="2011">
                  <c:v>782</c:v>
                </c:pt>
                <c:pt idx="2012">
                  <c:v>777</c:v>
                </c:pt>
                <c:pt idx="2013">
                  <c:v>772</c:v>
                </c:pt>
                <c:pt idx="2014">
                  <c:v>777</c:v>
                </c:pt>
                <c:pt idx="2015">
                  <c:v>782</c:v>
                </c:pt>
                <c:pt idx="2016">
                  <c:v>774</c:v>
                </c:pt>
                <c:pt idx="2017">
                  <c:v>777</c:v>
                </c:pt>
                <c:pt idx="2018">
                  <c:v>777</c:v>
                </c:pt>
                <c:pt idx="2019">
                  <c:v>777</c:v>
                </c:pt>
                <c:pt idx="2020">
                  <c:v>777</c:v>
                </c:pt>
                <c:pt idx="2021">
                  <c:v>777</c:v>
                </c:pt>
                <c:pt idx="2022">
                  <c:v>777</c:v>
                </c:pt>
                <c:pt idx="2023">
                  <c:v>777</c:v>
                </c:pt>
                <c:pt idx="2024">
                  <c:v>779</c:v>
                </c:pt>
                <c:pt idx="2025">
                  <c:v>774</c:v>
                </c:pt>
                <c:pt idx="2026">
                  <c:v>779</c:v>
                </c:pt>
                <c:pt idx="2027">
                  <c:v>785</c:v>
                </c:pt>
                <c:pt idx="2028">
                  <c:v>769</c:v>
                </c:pt>
                <c:pt idx="2029">
                  <c:v>759</c:v>
                </c:pt>
                <c:pt idx="2030">
                  <c:v>769</c:v>
                </c:pt>
                <c:pt idx="2031">
                  <c:v>782</c:v>
                </c:pt>
                <c:pt idx="2032">
                  <c:v>777</c:v>
                </c:pt>
                <c:pt idx="2033">
                  <c:v>772</c:v>
                </c:pt>
                <c:pt idx="2034">
                  <c:v>785</c:v>
                </c:pt>
                <c:pt idx="2035">
                  <c:v>779</c:v>
                </c:pt>
                <c:pt idx="2036">
                  <c:v>774</c:v>
                </c:pt>
                <c:pt idx="2037">
                  <c:v>785</c:v>
                </c:pt>
                <c:pt idx="2038">
                  <c:v>777</c:v>
                </c:pt>
                <c:pt idx="2039">
                  <c:v>777</c:v>
                </c:pt>
                <c:pt idx="2040">
                  <c:v>777</c:v>
                </c:pt>
                <c:pt idx="2041">
                  <c:v>782</c:v>
                </c:pt>
                <c:pt idx="2042">
                  <c:v>772</c:v>
                </c:pt>
                <c:pt idx="2043">
                  <c:v>774</c:v>
                </c:pt>
                <c:pt idx="2044">
                  <c:v>772</c:v>
                </c:pt>
                <c:pt idx="2045">
                  <c:v>785</c:v>
                </c:pt>
                <c:pt idx="2046">
                  <c:v>767</c:v>
                </c:pt>
                <c:pt idx="2047">
                  <c:v>764</c:v>
                </c:pt>
                <c:pt idx="2048">
                  <c:v>754</c:v>
                </c:pt>
                <c:pt idx="2049">
                  <c:v>764</c:v>
                </c:pt>
                <c:pt idx="2050">
                  <c:v>759</c:v>
                </c:pt>
                <c:pt idx="2051">
                  <c:v>752</c:v>
                </c:pt>
                <c:pt idx="2052">
                  <c:v>752</c:v>
                </c:pt>
                <c:pt idx="2053">
                  <c:v>752</c:v>
                </c:pt>
                <c:pt idx="2054">
                  <c:v>747</c:v>
                </c:pt>
                <c:pt idx="2055">
                  <c:v>744</c:v>
                </c:pt>
                <c:pt idx="2056">
                  <c:v>742</c:v>
                </c:pt>
                <c:pt idx="2057">
                  <c:v>744</c:v>
                </c:pt>
                <c:pt idx="2058">
                  <c:v>739</c:v>
                </c:pt>
                <c:pt idx="2059">
                  <c:v>739</c:v>
                </c:pt>
                <c:pt idx="2060">
                  <c:v>729</c:v>
                </c:pt>
                <c:pt idx="2061">
                  <c:v>739</c:v>
                </c:pt>
                <c:pt idx="2062">
                  <c:v>729</c:v>
                </c:pt>
                <c:pt idx="2063">
                  <c:v>724</c:v>
                </c:pt>
                <c:pt idx="2064">
                  <c:v>727</c:v>
                </c:pt>
                <c:pt idx="2065">
                  <c:v>727</c:v>
                </c:pt>
                <c:pt idx="2066">
                  <c:v>724</c:v>
                </c:pt>
                <c:pt idx="2067">
                  <c:v>727</c:v>
                </c:pt>
                <c:pt idx="2068">
                  <c:v>719</c:v>
                </c:pt>
                <c:pt idx="2069">
                  <c:v>727</c:v>
                </c:pt>
                <c:pt idx="2070">
                  <c:v>719</c:v>
                </c:pt>
                <c:pt idx="2071">
                  <c:v>712</c:v>
                </c:pt>
                <c:pt idx="2072">
                  <c:v>722</c:v>
                </c:pt>
                <c:pt idx="2073">
                  <c:v>712</c:v>
                </c:pt>
                <c:pt idx="2074">
                  <c:v>717</c:v>
                </c:pt>
                <c:pt idx="2075">
                  <c:v>719</c:v>
                </c:pt>
                <c:pt idx="2076">
                  <c:v>715</c:v>
                </c:pt>
                <c:pt idx="2077">
                  <c:v>717</c:v>
                </c:pt>
                <c:pt idx="2078">
                  <c:v>710</c:v>
                </c:pt>
                <c:pt idx="2079">
                  <c:v>717</c:v>
                </c:pt>
                <c:pt idx="2080">
                  <c:v>715</c:v>
                </c:pt>
                <c:pt idx="2081">
                  <c:v>712</c:v>
                </c:pt>
                <c:pt idx="2082">
                  <c:v>712</c:v>
                </c:pt>
                <c:pt idx="2083">
                  <c:v>717</c:v>
                </c:pt>
                <c:pt idx="2084">
                  <c:v>705</c:v>
                </c:pt>
                <c:pt idx="2085">
                  <c:v>697</c:v>
                </c:pt>
                <c:pt idx="2086">
                  <c:v>705</c:v>
                </c:pt>
                <c:pt idx="2087">
                  <c:v>707</c:v>
                </c:pt>
                <c:pt idx="2088">
                  <c:v>715</c:v>
                </c:pt>
                <c:pt idx="2089">
                  <c:v>717</c:v>
                </c:pt>
                <c:pt idx="2090">
                  <c:v>710</c:v>
                </c:pt>
                <c:pt idx="2091">
                  <c:v>710</c:v>
                </c:pt>
                <c:pt idx="2092">
                  <c:v>710</c:v>
                </c:pt>
                <c:pt idx="2093">
                  <c:v>710</c:v>
                </c:pt>
                <c:pt idx="2094">
                  <c:v>717</c:v>
                </c:pt>
                <c:pt idx="2095">
                  <c:v>710</c:v>
                </c:pt>
                <c:pt idx="2096">
                  <c:v>712</c:v>
                </c:pt>
                <c:pt idx="2097">
                  <c:v>710</c:v>
                </c:pt>
                <c:pt idx="2098">
                  <c:v>705</c:v>
                </c:pt>
                <c:pt idx="2099">
                  <c:v>705</c:v>
                </c:pt>
                <c:pt idx="2100">
                  <c:v>697</c:v>
                </c:pt>
                <c:pt idx="2101">
                  <c:v>700</c:v>
                </c:pt>
                <c:pt idx="2102">
                  <c:v>697</c:v>
                </c:pt>
                <c:pt idx="2103">
                  <c:v>697</c:v>
                </c:pt>
                <c:pt idx="2104">
                  <c:v>702</c:v>
                </c:pt>
                <c:pt idx="2105">
                  <c:v>700</c:v>
                </c:pt>
                <c:pt idx="2106">
                  <c:v>695</c:v>
                </c:pt>
                <c:pt idx="2107">
                  <c:v>687</c:v>
                </c:pt>
                <c:pt idx="2108">
                  <c:v>692</c:v>
                </c:pt>
                <c:pt idx="2109">
                  <c:v>695</c:v>
                </c:pt>
                <c:pt idx="2110">
                  <c:v>700</c:v>
                </c:pt>
                <c:pt idx="2111">
                  <c:v>695</c:v>
                </c:pt>
                <c:pt idx="2112">
                  <c:v>644</c:v>
                </c:pt>
                <c:pt idx="2113">
                  <c:v>677</c:v>
                </c:pt>
                <c:pt idx="2114">
                  <c:v>669</c:v>
                </c:pt>
                <c:pt idx="2115">
                  <c:v>649</c:v>
                </c:pt>
                <c:pt idx="2116">
                  <c:v>684</c:v>
                </c:pt>
                <c:pt idx="2117">
                  <c:v>674</c:v>
                </c:pt>
                <c:pt idx="2118">
                  <c:v>672</c:v>
                </c:pt>
                <c:pt idx="2119">
                  <c:v>669</c:v>
                </c:pt>
                <c:pt idx="2120">
                  <c:v>664</c:v>
                </c:pt>
                <c:pt idx="2121">
                  <c:v>667</c:v>
                </c:pt>
                <c:pt idx="2122">
                  <c:v>674</c:v>
                </c:pt>
                <c:pt idx="2123">
                  <c:v>669</c:v>
                </c:pt>
                <c:pt idx="2124">
                  <c:v>627</c:v>
                </c:pt>
                <c:pt idx="2125">
                  <c:v>651</c:v>
                </c:pt>
                <c:pt idx="2126">
                  <c:v>669</c:v>
                </c:pt>
                <c:pt idx="2127">
                  <c:v>659</c:v>
                </c:pt>
                <c:pt idx="2128">
                  <c:v>639</c:v>
                </c:pt>
                <c:pt idx="2129">
                  <c:v>624</c:v>
                </c:pt>
                <c:pt idx="2130">
                  <c:v>644</c:v>
                </c:pt>
                <c:pt idx="2131">
                  <c:v>657</c:v>
                </c:pt>
                <c:pt idx="2132">
                  <c:v>662</c:v>
                </c:pt>
                <c:pt idx="2133">
                  <c:v>639</c:v>
                </c:pt>
                <c:pt idx="2134">
                  <c:v>612</c:v>
                </c:pt>
                <c:pt idx="2135">
                  <c:v>644</c:v>
                </c:pt>
                <c:pt idx="2136">
                  <c:v>651</c:v>
                </c:pt>
                <c:pt idx="2137">
                  <c:v>644</c:v>
                </c:pt>
                <c:pt idx="2138">
                  <c:v>627</c:v>
                </c:pt>
                <c:pt idx="2139">
                  <c:v>649</c:v>
                </c:pt>
                <c:pt idx="2140">
                  <c:v>657</c:v>
                </c:pt>
                <c:pt idx="2141">
                  <c:v>662</c:v>
                </c:pt>
                <c:pt idx="2142">
                  <c:v>619</c:v>
                </c:pt>
                <c:pt idx="2143">
                  <c:v>644</c:v>
                </c:pt>
                <c:pt idx="2144">
                  <c:v>622</c:v>
                </c:pt>
                <c:pt idx="2145">
                  <c:v>649</c:v>
                </c:pt>
                <c:pt idx="2146">
                  <c:v>646</c:v>
                </c:pt>
                <c:pt idx="2147">
                  <c:v>612</c:v>
                </c:pt>
                <c:pt idx="2148">
                  <c:v>637</c:v>
                </c:pt>
                <c:pt idx="2149">
                  <c:v>632</c:v>
                </c:pt>
                <c:pt idx="2150">
                  <c:v>667</c:v>
                </c:pt>
                <c:pt idx="2151">
                  <c:v>632</c:v>
                </c:pt>
                <c:pt idx="2152">
                  <c:v>646</c:v>
                </c:pt>
                <c:pt idx="2153">
                  <c:v>654</c:v>
                </c:pt>
                <c:pt idx="2154">
                  <c:v>624</c:v>
                </c:pt>
                <c:pt idx="2155">
                  <c:v>632</c:v>
                </c:pt>
                <c:pt idx="2156">
                  <c:v>649</c:v>
                </c:pt>
                <c:pt idx="2157">
                  <c:v>627</c:v>
                </c:pt>
                <c:pt idx="2158">
                  <c:v>642</c:v>
                </c:pt>
                <c:pt idx="2159">
                  <c:v>619</c:v>
                </c:pt>
                <c:pt idx="2160">
                  <c:v>642</c:v>
                </c:pt>
                <c:pt idx="2161">
                  <c:v>629</c:v>
                </c:pt>
                <c:pt idx="2162">
                  <c:v>627</c:v>
                </c:pt>
                <c:pt idx="2163">
                  <c:v>632</c:v>
                </c:pt>
                <c:pt idx="2164">
                  <c:v>644</c:v>
                </c:pt>
                <c:pt idx="2165">
                  <c:v>629</c:v>
                </c:pt>
                <c:pt idx="2166">
                  <c:v>646</c:v>
                </c:pt>
                <c:pt idx="2167">
                  <c:v>612</c:v>
                </c:pt>
                <c:pt idx="2168">
                  <c:v>637</c:v>
                </c:pt>
                <c:pt idx="2169">
                  <c:v>662</c:v>
                </c:pt>
                <c:pt idx="2170">
                  <c:v>644</c:v>
                </c:pt>
                <c:pt idx="2171">
                  <c:v>642</c:v>
                </c:pt>
                <c:pt idx="2172">
                  <c:v>642</c:v>
                </c:pt>
                <c:pt idx="2173">
                  <c:v>629</c:v>
                </c:pt>
                <c:pt idx="2174">
                  <c:v>617</c:v>
                </c:pt>
                <c:pt idx="2175">
                  <c:v>607</c:v>
                </c:pt>
                <c:pt idx="2176">
                  <c:v>612</c:v>
                </c:pt>
                <c:pt idx="2177">
                  <c:v>637</c:v>
                </c:pt>
                <c:pt idx="2178">
                  <c:v>627</c:v>
                </c:pt>
                <c:pt idx="2179">
                  <c:v>617</c:v>
                </c:pt>
                <c:pt idx="2180">
                  <c:v>624</c:v>
                </c:pt>
                <c:pt idx="2181">
                  <c:v>612</c:v>
                </c:pt>
                <c:pt idx="2182">
                  <c:v>624</c:v>
                </c:pt>
                <c:pt idx="2183">
                  <c:v>637</c:v>
                </c:pt>
                <c:pt idx="2184">
                  <c:v>627</c:v>
                </c:pt>
                <c:pt idx="2185">
                  <c:v>632</c:v>
                </c:pt>
                <c:pt idx="2186">
                  <c:v>619</c:v>
                </c:pt>
                <c:pt idx="2187">
                  <c:v>607</c:v>
                </c:pt>
                <c:pt idx="2188">
                  <c:v>627</c:v>
                </c:pt>
                <c:pt idx="2189">
                  <c:v>634</c:v>
                </c:pt>
                <c:pt idx="2190">
                  <c:v>644</c:v>
                </c:pt>
                <c:pt idx="2191">
                  <c:v>639</c:v>
                </c:pt>
                <c:pt idx="2192">
                  <c:v>627</c:v>
                </c:pt>
                <c:pt idx="2193">
                  <c:v>627</c:v>
                </c:pt>
                <c:pt idx="2194">
                  <c:v>612</c:v>
                </c:pt>
                <c:pt idx="2195">
                  <c:v>642</c:v>
                </c:pt>
                <c:pt idx="2196">
                  <c:v>619</c:v>
                </c:pt>
                <c:pt idx="2197">
                  <c:v>624</c:v>
                </c:pt>
                <c:pt idx="2198">
                  <c:v>610</c:v>
                </c:pt>
                <c:pt idx="2199">
                  <c:v>619</c:v>
                </c:pt>
                <c:pt idx="2200">
                  <c:v>629</c:v>
                </c:pt>
                <c:pt idx="2201">
                  <c:v>637</c:v>
                </c:pt>
                <c:pt idx="2202">
                  <c:v>642</c:v>
                </c:pt>
                <c:pt idx="2203">
                  <c:v>627</c:v>
                </c:pt>
                <c:pt idx="2204">
                  <c:v>629</c:v>
                </c:pt>
                <c:pt idx="2205">
                  <c:v>634</c:v>
                </c:pt>
                <c:pt idx="2206">
                  <c:v>634</c:v>
                </c:pt>
                <c:pt idx="2207">
                  <c:v>612</c:v>
                </c:pt>
                <c:pt idx="2208">
                  <c:v>639</c:v>
                </c:pt>
                <c:pt idx="2209">
                  <c:v>637</c:v>
                </c:pt>
                <c:pt idx="2210">
                  <c:v>632</c:v>
                </c:pt>
                <c:pt idx="2211">
                  <c:v>644</c:v>
                </c:pt>
                <c:pt idx="2212">
                  <c:v>646</c:v>
                </c:pt>
                <c:pt idx="2213">
                  <c:v>627</c:v>
                </c:pt>
                <c:pt idx="2214">
                  <c:v>651</c:v>
                </c:pt>
                <c:pt idx="2215">
                  <c:v>617</c:v>
                </c:pt>
                <c:pt idx="2216">
                  <c:v>634</c:v>
                </c:pt>
                <c:pt idx="2217">
                  <c:v>629</c:v>
                </c:pt>
                <c:pt idx="2218">
                  <c:v>627</c:v>
                </c:pt>
                <c:pt idx="2219">
                  <c:v>644</c:v>
                </c:pt>
                <c:pt idx="2220">
                  <c:v>629</c:v>
                </c:pt>
                <c:pt idx="2221">
                  <c:v>634</c:v>
                </c:pt>
                <c:pt idx="2222">
                  <c:v>627</c:v>
                </c:pt>
                <c:pt idx="2223">
                  <c:v>619</c:v>
                </c:pt>
                <c:pt idx="2224">
                  <c:v>644</c:v>
                </c:pt>
                <c:pt idx="2225">
                  <c:v>629</c:v>
                </c:pt>
                <c:pt idx="2226">
                  <c:v>644</c:v>
                </c:pt>
                <c:pt idx="2227">
                  <c:v>622</c:v>
                </c:pt>
                <c:pt idx="2228">
                  <c:v>642</c:v>
                </c:pt>
                <c:pt idx="2229">
                  <c:v>637</c:v>
                </c:pt>
                <c:pt idx="2230">
                  <c:v>624</c:v>
                </c:pt>
                <c:pt idx="2231">
                  <c:v>634</c:v>
                </c:pt>
                <c:pt idx="2232">
                  <c:v>629</c:v>
                </c:pt>
                <c:pt idx="2233">
                  <c:v>619</c:v>
                </c:pt>
                <c:pt idx="2234">
                  <c:v>649</c:v>
                </c:pt>
                <c:pt idx="2235">
                  <c:v>629</c:v>
                </c:pt>
                <c:pt idx="2236">
                  <c:v>651</c:v>
                </c:pt>
                <c:pt idx="2237">
                  <c:v>627</c:v>
                </c:pt>
                <c:pt idx="2238">
                  <c:v>627</c:v>
                </c:pt>
                <c:pt idx="2239">
                  <c:v>637</c:v>
                </c:pt>
                <c:pt idx="2240">
                  <c:v>632</c:v>
                </c:pt>
                <c:pt idx="2241">
                  <c:v>624</c:v>
                </c:pt>
                <c:pt idx="2242">
                  <c:v>632</c:v>
                </c:pt>
                <c:pt idx="2243">
                  <c:v>627</c:v>
                </c:pt>
                <c:pt idx="2244">
                  <c:v>619</c:v>
                </c:pt>
                <c:pt idx="2245">
                  <c:v>634</c:v>
                </c:pt>
                <c:pt idx="2246">
                  <c:v>629</c:v>
                </c:pt>
                <c:pt idx="2247">
                  <c:v>637</c:v>
                </c:pt>
                <c:pt idx="2248">
                  <c:v>637</c:v>
                </c:pt>
                <c:pt idx="2249">
                  <c:v>639</c:v>
                </c:pt>
                <c:pt idx="2250">
                  <c:v>634</c:v>
                </c:pt>
                <c:pt idx="2251">
                  <c:v>632</c:v>
                </c:pt>
                <c:pt idx="2252">
                  <c:v>637</c:v>
                </c:pt>
                <c:pt idx="2253">
                  <c:v>644</c:v>
                </c:pt>
                <c:pt idx="2254">
                  <c:v>637</c:v>
                </c:pt>
                <c:pt idx="2255">
                  <c:v>637</c:v>
                </c:pt>
                <c:pt idx="2256">
                  <c:v>627</c:v>
                </c:pt>
                <c:pt idx="2257">
                  <c:v>632</c:v>
                </c:pt>
                <c:pt idx="2258">
                  <c:v>632</c:v>
                </c:pt>
                <c:pt idx="2259">
                  <c:v>627</c:v>
                </c:pt>
                <c:pt idx="2260">
                  <c:v>629</c:v>
                </c:pt>
                <c:pt idx="2261">
                  <c:v>637</c:v>
                </c:pt>
                <c:pt idx="2262">
                  <c:v>637</c:v>
                </c:pt>
                <c:pt idx="2263">
                  <c:v>646</c:v>
                </c:pt>
                <c:pt idx="2264">
                  <c:v>637</c:v>
                </c:pt>
                <c:pt idx="2265">
                  <c:v>642</c:v>
                </c:pt>
                <c:pt idx="2266">
                  <c:v>637</c:v>
                </c:pt>
                <c:pt idx="2267">
                  <c:v>637</c:v>
                </c:pt>
                <c:pt idx="2268">
                  <c:v>639</c:v>
                </c:pt>
                <c:pt idx="2269">
                  <c:v>637</c:v>
                </c:pt>
                <c:pt idx="2270">
                  <c:v>637</c:v>
                </c:pt>
                <c:pt idx="2271">
                  <c:v>629</c:v>
                </c:pt>
                <c:pt idx="2272">
                  <c:v>634</c:v>
                </c:pt>
                <c:pt idx="2273">
                  <c:v>639</c:v>
                </c:pt>
                <c:pt idx="2274">
                  <c:v>632</c:v>
                </c:pt>
                <c:pt idx="2275">
                  <c:v>627</c:v>
                </c:pt>
                <c:pt idx="2276">
                  <c:v>644</c:v>
                </c:pt>
                <c:pt idx="2277">
                  <c:v>646</c:v>
                </c:pt>
                <c:pt idx="2278">
                  <c:v>644</c:v>
                </c:pt>
                <c:pt idx="2279">
                  <c:v>637</c:v>
                </c:pt>
                <c:pt idx="2280">
                  <c:v>642</c:v>
                </c:pt>
                <c:pt idx="2281">
                  <c:v>644</c:v>
                </c:pt>
                <c:pt idx="2282">
                  <c:v>637</c:v>
                </c:pt>
                <c:pt idx="2283">
                  <c:v>632</c:v>
                </c:pt>
                <c:pt idx="2284">
                  <c:v>634</c:v>
                </c:pt>
                <c:pt idx="2285">
                  <c:v>651</c:v>
                </c:pt>
                <c:pt idx="2286">
                  <c:v>642</c:v>
                </c:pt>
                <c:pt idx="2287">
                  <c:v>634</c:v>
                </c:pt>
                <c:pt idx="2288">
                  <c:v>634</c:v>
                </c:pt>
                <c:pt idx="2289">
                  <c:v>629</c:v>
                </c:pt>
                <c:pt idx="2290">
                  <c:v>642</c:v>
                </c:pt>
                <c:pt idx="2291">
                  <c:v>644</c:v>
                </c:pt>
                <c:pt idx="2292">
                  <c:v>637</c:v>
                </c:pt>
                <c:pt idx="2293">
                  <c:v>644</c:v>
                </c:pt>
                <c:pt idx="2294">
                  <c:v>646</c:v>
                </c:pt>
                <c:pt idx="2295">
                  <c:v>627</c:v>
                </c:pt>
                <c:pt idx="2296">
                  <c:v>644</c:v>
                </c:pt>
                <c:pt idx="2297">
                  <c:v>637</c:v>
                </c:pt>
                <c:pt idx="2298">
                  <c:v>637</c:v>
                </c:pt>
                <c:pt idx="2299">
                  <c:v>637</c:v>
                </c:pt>
                <c:pt idx="2300">
                  <c:v>639</c:v>
                </c:pt>
                <c:pt idx="2301">
                  <c:v>634</c:v>
                </c:pt>
                <c:pt idx="2302">
                  <c:v>637</c:v>
                </c:pt>
                <c:pt idx="2303">
                  <c:v>644</c:v>
                </c:pt>
                <c:pt idx="2304">
                  <c:v>642</c:v>
                </c:pt>
                <c:pt idx="2305">
                  <c:v>627</c:v>
                </c:pt>
                <c:pt idx="2306">
                  <c:v>634</c:v>
                </c:pt>
                <c:pt idx="2307">
                  <c:v>637</c:v>
                </c:pt>
                <c:pt idx="2308">
                  <c:v>642</c:v>
                </c:pt>
                <c:pt idx="2309">
                  <c:v>637</c:v>
                </c:pt>
                <c:pt idx="2310">
                  <c:v>642</c:v>
                </c:pt>
                <c:pt idx="2311">
                  <c:v>644</c:v>
                </c:pt>
                <c:pt idx="2312">
                  <c:v>634</c:v>
                </c:pt>
                <c:pt idx="2313">
                  <c:v>637</c:v>
                </c:pt>
                <c:pt idx="2314">
                  <c:v>644</c:v>
                </c:pt>
                <c:pt idx="2315">
                  <c:v>639</c:v>
                </c:pt>
                <c:pt idx="2316">
                  <c:v>639</c:v>
                </c:pt>
                <c:pt idx="2317">
                  <c:v>642</c:v>
                </c:pt>
                <c:pt idx="2318">
                  <c:v>649</c:v>
                </c:pt>
                <c:pt idx="2319">
                  <c:v>644</c:v>
                </c:pt>
                <c:pt idx="2320">
                  <c:v>644</c:v>
                </c:pt>
                <c:pt idx="2321">
                  <c:v>637</c:v>
                </c:pt>
                <c:pt idx="2322">
                  <c:v>642</c:v>
                </c:pt>
                <c:pt idx="2323">
                  <c:v>639</c:v>
                </c:pt>
                <c:pt idx="2324">
                  <c:v>644</c:v>
                </c:pt>
                <c:pt idx="2325">
                  <c:v>634</c:v>
                </c:pt>
                <c:pt idx="2326">
                  <c:v>644</c:v>
                </c:pt>
                <c:pt idx="2327">
                  <c:v>629</c:v>
                </c:pt>
                <c:pt idx="2328">
                  <c:v>644</c:v>
                </c:pt>
                <c:pt idx="2329">
                  <c:v>651</c:v>
                </c:pt>
                <c:pt idx="2330">
                  <c:v>644</c:v>
                </c:pt>
                <c:pt idx="2331">
                  <c:v>644</c:v>
                </c:pt>
                <c:pt idx="2332">
                  <c:v>649</c:v>
                </c:pt>
                <c:pt idx="2333">
                  <c:v>646</c:v>
                </c:pt>
                <c:pt idx="2334">
                  <c:v>644</c:v>
                </c:pt>
                <c:pt idx="2335">
                  <c:v>637</c:v>
                </c:pt>
                <c:pt idx="2336">
                  <c:v>644</c:v>
                </c:pt>
                <c:pt idx="2337">
                  <c:v>649</c:v>
                </c:pt>
                <c:pt idx="2338">
                  <c:v>642</c:v>
                </c:pt>
                <c:pt idx="2339">
                  <c:v>651</c:v>
                </c:pt>
                <c:pt idx="2340">
                  <c:v>642</c:v>
                </c:pt>
                <c:pt idx="2341">
                  <c:v>637</c:v>
                </c:pt>
                <c:pt idx="2342">
                  <c:v>637</c:v>
                </c:pt>
                <c:pt idx="2343">
                  <c:v>654</c:v>
                </c:pt>
                <c:pt idx="2344">
                  <c:v>651</c:v>
                </c:pt>
                <c:pt idx="2345">
                  <c:v>644</c:v>
                </c:pt>
                <c:pt idx="2346">
                  <c:v>651</c:v>
                </c:pt>
                <c:pt idx="2347">
                  <c:v>659</c:v>
                </c:pt>
                <c:pt idx="2348">
                  <c:v>644</c:v>
                </c:pt>
                <c:pt idx="2349">
                  <c:v>644</c:v>
                </c:pt>
                <c:pt idx="2350">
                  <c:v>642</c:v>
                </c:pt>
                <c:pt idx="2351">
                  <c:v>637</c:v>
                </c:pt>
                <c:pt idx="2352">
                  <c:v>644</c:v>
                </c:pt>
                <c:pt idx="2353">
                  <c:v>651</c:v>
                </c:pt>
                <c:pt idx="2354">
                  <c:v>646</c:v>
                </c:pt>
                <c:pt idx="2355">
                  <c:v>651</c:v>
                </c:pt>
                <c:pt idx="2356">
                  <c:v>644</c:v>
                </c:pt>
                <c:pt idx="2357">
                  <c:v>637</c:v>
                </c:pt>
                <c:pt idx="2358">
                  <c:v>639</c:v>
                </c:pt>
                <c:pt idx="2359">
                  <c:v>644</c:v>
                </c:pt>
                <c:pt idx="2360">
                  <c:v>639</c:v>
                </c:pt>
                <c:pt idx="2361">
                  <c:v>637</c:v>
                </c:pt>
                <c:pt idx="2362">
                  <c:v>644</c:v>
                </c:pt>
                <c:pt idx="2363">
                  <c:v>644</c:v>
                </c:pt>
                <c:pt idx="2364">
                  <c:v>646</c:v>
                </c:pt>
                <c:pt idx="2365">
                  <c:v>644</c:v>
                </c:pt>
                <c:pt idx="2366">
                  <c:v>644</c:v>
                </c:pt>
                <c:pt idx="2367">
                  <c:v>637</c:v>
                </c:pt>
                <c:pt idx="2368">
                  <c:v>642</c:v>
                </c:pt>
                <c:pt idx="2369">
                  <c:v>646</c:v>
                </c:pt>
                <c:pt idx="2370">
                  <c:v>644</c:v>
                </c:pt>
                <c:pt idx="2371">
                  <c:v>646</c:v>
                </c:pt>
                <c:pt idx="2372">
                  <c:v>649</c:v>
                </c:pt>
                <c:pt idx="2373">
                  <c:v>649</c:v>
                </c:pt>
                <c:pt idx="2374">
                  <c:v>639</c:v>
                </c:pt>
                <c:pt idx="2375">
                  <c:v>651</c:v>
                </c:pt>
                <c:pt idx="2376">
                  <c:v>651</c:v>
                </c:pt>
                <c:pt idx="2377">
                  <c:v>644</c:v>
                </c:pt>
                <c:pt idx="2378">
                  <c:v>637</c:v>
                </c:pt>
                <c:pt idx="2379">
                  <c:v>639</c:v>
                </c:pt>
                <c:pt idx="2380">
                  <c:v>644</c:v>
                </c:pt>
                <c:pt idx="2381">
                  <c:v>642</c:v>
                </c:pt>
                <c:pt idx="2382">
                  <c:v>637</c:v>
                </c:pt>
                <c:pt idx="2383">
                  <c:v>646</c:v>
                </c:pt>
                <c:pt idx="2384">
                  <c:v>651</c:v>
                </c:pt>
                <c:pt idx="2385">
                  <c:v>651</c:v>
                </c:pt>
                <c:pt idx="2386">
                  <c:v>644</c:v>
                </c:pt>
                <c:pt idx="2387">
                  <c:v>644</c:v>
                </c:pt>
                <c:pt idx="2388">
                  <c:v>644</c:v>
                </c:pt>
                <c:pt idx="2389">
                  <c:v>651</c:v>
                </c:pt>
                <c:pt idx="2390">
                  <c:v>654</c:v>
                </c:pt>
                <c:pt idx="2391">
                  <c:v>644</c:v>
                </c:pt>
                <c:pt idx="2392">
                  <c:v>654</c:v>
                </c:pt>
                <c:pt idx="2393">
                  <c:v>651</c:v>
                </c:pt>
                <c:pt idx="2394">
                  <c:v>651</c:v>
                </c:pt>
                <c:pt idx="2395">
                  <c:v>646</c:v>
                </c:pt>
                <c:pt idx="2396">
                  <c:v>642</c:v>
                </c:pt>
                <c:pt idx="2397">
                  <c:v>649</c:v>
                </c:pt>
                <c:pt idx="2398">
                  <c:v>642</c:v>
                </c:pt>
                <c:pt idx="2399">
                  <c:v>637</c:v>
                </c:pt>
                <c:pt idx="2400">
                  <c:v>644</c:v>
                </c:pt>
                <c:pt idx="2401">
                  <c:v>646</c:v>
                </c:pt>
                <c:pt idx="2402">
                  <c:v>657</c:v>
                </c:pt>
                <c:pt idx="2403">
                  <c:v>644</c:v>
                </c:pt>
                <c:pt idx="2404">
                  <c:v>644</c:v>
                </c:pt>
                <c:pt idx="2405">
                  <c:v>644</c:v>
                </c:pt>
                <c:pt idx="2406">
                  <c:v>657</c:v>
                </c:pt>
                <c:pt idx="2407">
                  <c:v>651</c:v>
                </c:pt>
                <c:pt idx="2408">
                  <c:v>644</c:v>
                </c:pt>
                <c:pt idx="2409">
                  <c:v>644</c:v>
                </c:pt>
                <c:pt idx="2410">
                  <c:v>644</c:v>
                </c:pt>
                <c:pt idx="2411">
                  <c:v>654</c:v>
                </c:pt>
                <c:pt idx="2412">
                  <c:v>649</c:v>
                </c:pt>
                <c:pt idx="2413">
                  <c:v>654</c:v>
                </c:pt>
                <c:pt idx="2414">
                  <c:v>654</c:v>
                </c:pt>
                <c:pt idx="2415">
                  <c:v>649</c:v>
                </c:pt>
                <c:pt idx="2416">
                  <c:v>657</c:v>
                </c:pt>
                <c:pt idx="2417">
                  <c:v>662</c:v>
                </c:pt>
                <c:pt idx="2418">
                  <c:v>654</c:v>
                </c:pt>
                <c:pt idx="2419">
                  <c:v>662</c:v>
                </c:pt>
                <c:pt idx="2420">
                  <c:v>639</c:v>
                </c:pt>
                <c:pt idx="2421">
                  <c:v>654</c:v>
                </c:pt>
                <c:pt idx="2422">
                  <c:v>657</c:v>
                </c:pt>
                <c:pt idx="2423">
                  <c:v>662</c:v>
                </c:pt>
                <c:pt idx="2424">
                  <c:v>654</c:v>
                </c:pt>
                <c:pt idx="2425">
                  <c:v>651</c:v>
                </c:pt>
                <c:pt idx="2426">
                  <c:v>657</c:v>
                </c:pt>
                <c:pt idx="2427">
                  <c:v>657</c:v>
                </c:pt>
                <c:pt idx="2428">
                  <c:v>646</c:v>
                </c:pt>
                <c:pt idx="2429">
                  <c:v>667</c:v>
                </c:pt>
                <c:pt idx="2430">
                  <c:v>651</c:v>
                </c:pt>
                <c:pt idx="2431">
                  <c:v>649</c:v>
                </c:pt>
                <c:pt idx="2432">
                  <c:v>642</c:v>
                </c:pt>
                <c:pt idx="2433">
                  <c:v>651</c:v>
                </c:pt>
                <c:pt idx="2434">
                  <c:v>649</c:v>
                </c:pt>
                <c:pt idx="2435">
                  <c:v>657</c:v>
                </c:pt>
                <c:pt idx="2436">
                  <c:v>654</c:v>
                </c:pt>
                <c:pt idx="2437">
                  <c:v>644</c:v>
                </c:pt>
                <c:pt idx="2438">
                  <c:v>654</c:v>
                </c:pt>
                <c:pt idx="2439">
                  <c:v>646</c:v>
                </c:pt>
                <c:pt idx="2440">
                  <c:v>651</c:v>
                </c:pt>
                <c:pt idx="2441">
                  <c:v>649</c:v>
                </c:pt>
                <c:pt idx="2442">
                  <c:v>654</c:v>
                </c:pt>
                <c:pt idx="2443">
                  <c:v>646</c:v>
                </c:pt>
                <c:pt idx="2444">
                  <c:v>654</c:v>
                </c:pt>
                <c:pt idx="2445">
                  <c:v>654</c:v>
                </c:pt>
                <c:pt idx="2446">
                  <c:v>642</c:v>
                </c:pt>
                <c:pt idx="2447">
                  <c:v>649</c:v>
                </c:pt>
                <c:pt idx="2448">
                  <c:v>646</c:v>
                </c:pt>
                <c:pt idx="2449">
                  <c:v>649</c:v>
                </c:pt>
                <c:pt idx="2450">
                  <c:v>657</c:v>
                </c:pt>
                <c:pt idx="2451">
                  <c:v>657</c:v>
                </c:pt>
                <c:pt idx="2452">
                  <c:v>662</c:v>
                </c:pt>
                <c:pt idx="2453">
                  <c:v>659</c:v>
                </c:pt>
                <c:pt idx="2454">
                  <c:v>657</c:v>
                </c:pt>
                <c:pt idx="2455">
                  <c:v>651</c:v>
                </c:pt>
                <c:pt idx="2456">
                  <c:v>644</c:v>
                </c:pt>
                <c:pt idx="2457">
                  <c:v>651</c:v>
                </c:pt>
                <c:pt idx="2458">
                  <c:v>646</c:v>
                </c:pt>
                <c:pt idx="2459">
                  <c:v>646</c:v>
                </c:pt>
                <c:pt idx="2460">
                  <c:v>662</c:v>
                </c:pt>
                <c:pt idx="2461">
                  <c:v>654</c:v>
                </c:pt>
                <c:pt idx="2462">
                  <c:v>657</c:v>
                </c:pt>
                <c:pt idx="2463">
                  <c:v>651</c:v>
                </c:pt>
                <c:pt idx="2464">
                  <c:v>646</c:v>
                </c:pt>
                <c:pt idx="2465">
                  <c:v>654</c:v>
                </c:pt>
                <c:pt idx="2466">
                  <c:v>649</c:v>
                </c:pt>
                <c:pt idx="2467">
                  <c:v>649</c:v>
                </c:pt>
                <c:pt idx="2468">
                  <c:v>654</c:v>
                </c:pt>
                <c:pt idx="2469">
                  <c:v>651</c:v>
                </c:pt>
                <c:pt idx="2470">
                  <c:v>651</c:v>
                </c:pt>
                <c:pt idx="2471">
                  <c:v>654</c:v>
                </c:pt>
                <c:pt idx="2472">
                  <c:v>657</c:v>
                </c:pt>
                <c:pt idx="2473">
                  <c:v>654</c:v>
                </c:pt>
                <c:pt idx="2474">
                  <c:v>657</c:v>
                </c:pt>
                <c:pt idx="2475">
                  <c:v>651</c:v>
                </c:pt>
                <c:pt idx="2476">
                  <c:v>649</c:v>
                </c:pt>
                <c:pt idx="2477">
                  <c:v>662</c:v>
                </c:pt>
                <c:pt idx="2478">
                  <c:v>649</c:v>
                </c:pt>
                <c:pt idx="2479">
                  <c:v>657</c:v>
                </c:pt>
                <c:pt idx="2480">
                  <c:v>657</c:v>
                </c:pt>
                <c:pt idx="2481">
                  <c:v>654</c:v>
                </c:pt>
                <c:pt idx="2482">
                  <c:v>654</c:v>
                </c:pt>
                <c:pt idx="2483">
                  <c:v>654</c:v>
                </c:pt>
                <c:pt idx="2484">
                  <c:v>654</c:v>
                </c:pt>
                <c:pt idx="2485">
                  <c:v>659</c:v>
                </c:pt>
                <c:pt idx="2486">
                  <c:v>649</c:v>
                </c:pt>
                <c:pt idx="2487">
                  <c:v>662</c:v>
                </c:pt>
                <c:pt idx="2488">
                  <c:v>651</c:v>
                </c:pt>
                <c:pt idx="2489">
                  <c:v>651</c:v>
                </c:pt>
                <c:pt idx="2490">
                  <c:v>659</c:v>
                </c:pt>
                <c:pt idx="2491">
                  <c:v>657</c:v>
                </c:pt>
                <c:pt idx="2492">
                  <c:v>659</c:v>
                </c:pt>
                <c:pt idx="2493">
                  <c:v>651</c:v>
                </c:pt>
                <c:pt idx="2494">
                  <c:v>649</c:v>
                </c:pt>
                <c:pt idx="2495">
                  <c:v>649</c:v>
                </c:pt>
                <c:pt idx="2496">
                  <c:v>654</c:v>
                </c:pt>
                <c:pt idx="2497">
                  <c:v>651</c:v>
                </c:pt>
                <c:pt idx="2498">
                  <c:v>651</c:v>
                </c:pt>
                <c:pt idx="2499">
                  <c:v>651</c:v>
                </c:pt>
                <c:pt idx="2500">
                  <c:v>651</c:v>
                </c:pt>
                <c:pt idx="2501">
                  <c:v>651</c:v>
                </c:pt>
                <c:pt idx="2502">
                  <c:v>654</c:v>
                </c:pt>
                <c:pt idx="2503">
                  <c:v>662</c:v>
                </c:pt>
                <c:pt idx="2504">
                  <c:v>644</c:v>
                </c:pt>
                <c:pt idx="2505">
                  <c:v>651</c:v>
                </c:pt>
                <c:pt idx="2506">
                  <c:v>651</c:v>
                </c:pt>
                <c:pt idx="2507">
                  <c:v>646</c:v>
                </c:pt>
                <c:pt idx="2508">
                  <c:v>642</c:v>
                </c:pt>
                <c:pt idx="2509">
                  <c:v>639</c:v>
                </c:pt>
                <c:pt idx="2510">
                  <c:v>642</c:v>
                </c:pt>
                <c:pt idx="2511">
                  <c:v>639</c:v>
                </c:pt>
                <c:pt idx="2512">
                  <c:v>634</c:v>
                </c:pt>
                <c:pt idx="2513">
                  <c:v>627</c:v>
                </c:pt>
                <c:pt idx="2514">
                  <c:v>629</c:v>
                </c:pt>
                <c:pt idx="2515">
                  <c:v>619</c:v>
                </c:pt>
                <c:pt idx="2516">
                  <c:v>614</c:v>
                </c:pt>
                <c:pt idx="2517">
                  <c:v>614</c:v>
                </c:pt>
                <c:pt idx="2518">
                  <c:v>605</c:v>
                </c:pt>
                <c:pt idx="2519">
                  <c:v>605</c:v>
                </c:pt>
                <c:pt idx="2520">
                  <c:v>597</c:v>
                </c:pt>
                <c:pt idx="2521">
                  <c:v>600</c:v>
                </c:pt>
                <c:pt idx="2522">
                  <c:v>597</c:v>
                </c:pt>
                <c:pt idx="2523">
                  <c:v>595</c:v>
                </c:pt>
                <c:pt idx="2524">
                  <c:v>595</c:v>
                </c:pt>
                <c:pt idx="2525">
                  <c:v>587</c:v>
                </c:pt>
                <c:pt idx="2526">
                  <c:v>587</c:v>
                </c:pt>
                <c:pt idx="2527">
                  <c:v>584</c:v>
                </c:pt>
                <c:pt idx="2528">
                  <c:v>592</c:v>
                </c:pt>
                <c:pt idx="2529">
                  <c:v>577</c:v>
                </c:pt>
                <c:pt idx="2530">
                  <c:v>579</c:v>
                </c:pt>
                <c:pt idx="2531">
                  <c:v>574</c:v>
                </c:pt>
                <c:pt idx="2532">
                  <c:v>569</c:v>
                </c:pt>
                <c:pt idx="2533">
                  <c:v>569</c:v>
                </c:pt>
                <c:pt idx="2534">
                  <c:v>574</c:v>
                </c:pt>
                <c:pt idx="2535">
                  <c:v>569</c:v>
                </c:pt>
                <c:pt idx="2536">
                  <c:v>564</c:v>
                </c:pt>
                <c:pt idx="2537">
                  <c:v>556</c:v>
                </c:pt>
                <c:pt idx="2538">
                  <c:v>561</c:v>
                </c:pt>
                <c:pt idx="2539">
                  <c:v>561</c:v>
                </c:pt>
                <c:pt idx="2540">
                  <c:v>554</c:v>
                </c:pt>
                <c:pt idx="2541">
                  <c:v>559</c:v>
                </c:pt>
                <c:pt idx="2542">
                  <c:v>561</c:v>
                </c:pt>
                <c:pt idx="2543">
                  <c:v>564</c:v>
                </c:pt>
                <c:pt idx="2544">
                  <c:v>564</c:v>
                </c:pt>
                <c:pt idx="2545">
                  <c:v>564</c:v>
                </c:pt>
                <c:pt idx="2546">
                  <c:v>554</c:v>
                </c:pt>
                <c:pt idx="2547">
                  <c:v>554</c:v>
                </c:pt>
                <c:pt idx="2548">
                  <c:v>559</c:v>
                </c:pt>
                <c:pt idx="2549">
                  <c:v>556</c:v>
                </c:pt>
                <c:pt idx="2550">
                  <c:v>556</c:v>
                </c:pt>
                <c:pt idx="2551">
                  <c:v>556</c:v>
                </c:pt>
                <c:pt idx="2552">
                  <c:v>556</c:v>
                </c:pt>
                <c:pt idx="2553">
                  <c:v>556</c:v>
                </c:pt>
                <c:pt idx="2554">
                  <c:v>556</c:v>
                </c:pt>
                <c:pt idx="2555">
                  <c:v>551</c:v>
                </c:pt>
                <c:pt idx="2556">
                  <c:v>556</c:v>
                </c:pt>
                <c:pt idx="2557">
                  <c:v>556</c:v>
                </c:pt>
                <c:pt idx="2558">
                  <c:v>556</c:v>
                </c:pt>
                <c:pt idx="2559">
                  <c:v>551</c:v>
                </c:pt>
                <c:pt idx="2560">
                  <c:v>561</c:v>
                </c:pt>
                <c:pt idx="2561">
                  <c:v>556</c:v>
                </c:pt>
                <c:pt idx="2562">
                  <c:v>559</c:v>
                </c:pt>
                <c:pt idx="2563">
                  <c:v>559</c:v>
                </c:pt>
                <c:pt idx="2564">
                  <c:v>556</c:v>
                </c:pt>
                <c:pt idx="2565">
                  <c:v>549</c:v>
                </c:pt>
                <c:pt idx="2566">
                  <c:v>556</c:v>
                </c:pt>
                <c:pt idx="2567">
                  <c:v>556</c:v>
                </c:pt>
                <c:pt idx="2568">
                  <c:v>556</c:v>
                </c:pt>
                <c:pt idx="2569">
                  <c:v>554</c:v>
                </c:pt>
                <c:pt idx="2570">
                  <c:v>561</c:v>
                </c:pt>
                <c:pt idx="2571">
                  <c:v>559</c:v>
                </c:pt>
                <c:pt idx="2572">
                  <c:v>559</c:v>
                </c:pt>
                <c:pt idx="2573">
                  <c:v>559</c:v>
                </c:pt>
                <c:pt idx="2574">
                  <c:v>561</c:v>
                </c:pt>
                <c:pt idx="2575">
                  <c:v>564</c:v>
                </c:pt>
                <c:pt idx="2576">
                  <c:v>559</c:v>
                </c:pt>
                <c:pt idx="2577">
                  <c:v>551</c:v>
                </c:pt>
                <c:pt idx="2578">
                  <c:v>551</c:v>
                </c:pt>
                <c:pt idx="2579">
                  <c:v>551</c:v>
                </c:pt>
                <c:pt idx="2580">
                  <c:v>554</c:v>
                </c:pt>
                <c:pt idx="2581">
                  <c:v>549</c:v>
                </c:pt>
                <c:pt idx="2582">
                  <c:v>554</c:v>
                </c:pt>
                <c:pt idx="2583">
                  <c:v>549</c:v>
                </c:pt>
                <c:pt idx="2584">
                  <c:v>551</c:v>
                </c:pt>
                <c:pt idx="2585">
                  <c:v>551</c:v>
                </c:pt>
                <c:pt idx="2586">
                  <c:v>556</c:v>
                </c:pt>
                <c:pt idx="2587">
                  <c:v>554</c:v>
                </c:pt>
                <c:pt idx="2588">
                  <c:v>556</c:v>
                </c:pt>
                <c:pt idx="2589">
                  <c:v>551</c:v>
                </c:pt>
                <c:pt idx="2590">
                  <c:v>549</c:v>
                </c:pt>
                <c:pt idx="2591">
                  <c:v>549</c:v>
                </c:pt>
                <c:pt idx="2592">
                  <c:v>554</c:v>
                </c:pt>
                <c:pt idx="2593">
                  <c:v>544</c:v>
                </c:pt>
                <c:pt idx="2594">
                  <c:v>551</c:v>
                </c:pt>
                <c:pt idx="2595">
                  <c:v>554</c:v>
                </c:pt>
                <c:pt idx="2596">
                  <c:v>556</c:v>
                </c:pt>
                <c:pt idx="2597">
                  <c:v>551</c:v>
                </c:pt>
                <c:pt idx="2598">
                  <c:v>544</c:v>
                </c:pt>
                <c:pt idx="2599">
                  <c:v>544</c:v>
                </c:pt>
                <c:pt idx="2600">
                  <c:v>549</c:v>
                </c:pt>
                <c:pt idx="2601">
                  <c:v>551</c:v>
                </c:pt>
                <c:pt idx="2602">
                  <c:v>549</c:v>
                </c:pt>
                <c:pt idx="2603">
                  <c:v>544</c:v>
                </c:pt>
                <c:pt idx="2604">
                  <c:v>549</c:v>
                </c:pt>
                <c:pt idx="2605">
                  <c:v>551</c:v>
                </c:pt>
                <c:pt idx="2606">
                  <c:v>549</c:v>
                </c:pt>
                <c:pt idx="2607">
                  <c:v>549</c:v>
                </c:pt>
                <c:pt idx="2608">
                  <c:v>551</c:v>
                </c:pt>
                <c:pt idx="2609">
                  <c:v>541</c:v>
                </c:pt>
                <c:pt idx="2610">
                  <c:v>541</c:v>
                </c:pt>
                <c:pt idx="2611">
                  <c:v>544</c:v>
                </c:pt>
                <c:pt idx="2612">
                  <c:v>544</c:v>
                </c:pt>
                <c:pt idx="2613">
                  <c:v>544</c:v>
                </c:pt>
                <c:pt idx="2614">
                  <c:v>544</c:v>
                </c:pt>
                <c:pt idx="2615">
                  <c:v>559</c:v>
                </c:pt>
                <c:pt idx="2616">
                  <c:v>554</c:v>
                </c:pt>
                <c:pt idx="2617">
                  <c:v>551</c:v>
                </c:pt>
                <c:pt idx="2618">
                  <c:v>549</c:v>
                </c:pt>
                <c:pt idx="2619">
                  <c:v>549</c:v>
                </c:pt>
                <c:pt idx="2620">
                  <c:v>549</c:v>
                </c:pt>
                <c:pt idx="2621">
                  <c:v>551</c:v>
                </c:pt>
                <c:pt idx="2622">
                  <c:v>544</c:v>
                </c:pt>
                <c:pt idx="2623">
                  <c:v>551</c:v>
                </c:pt>
                <c:pt idx="2624">
                  <c:v>551</c:v>
                </c:pt>
                <c:pt idx="2625">
                  <c:v>544</c:v>
                </c:pt>
                <c:pt idx="2626">
                  <c:v>549</c:v>
                </c:pt>
                <c:pt idx="2627">
                  <c:v>549</c:v>
                </c:pt>
                <c:pt idx="2628">
                  <c:v>544</c:v>
                </c:pt>
                <c:pt idx="2629">
                  <c:v>551</c:v>
                </c:pt>
                <c:pt idx="2630">
                  <c:v>549</c:v>
                </c:pt>
                <c:pt idx="2631">
                  <c:v>544</c:v>
                </c:pt>
                <c:pt idx="2632">
                  <c:v>554</c:v>
                </c:pt>
                <c:pt idx="2633">
                  <c:v>554</c:v>
                </c:pt>
                <c:pt idx="2634">
                  <c:v>556</c:v>
                </c:pt>
                <c:pt idx="2635">
                  <c:v>549</c:v>
                </c:pt>
                <c:pt idx="2636">
                  <c:v>549</c:v>
                </c:pt>
                <c:pt idx="2637">
                  <c:v>554</c:v>
                </c:pt>
                <c:pt idx="2638">
                  <c:v>549</c:v>
                </c:pt>
                <c:pt idx="2639">
                  <c:v>556</c:v>
                </c:pt>
                <c:pt idx="2640">
                  <c:v>549</c:v>
                </c:pt>
                <c:pt idx="2641">
                  <c:v>539</c:v>
                </c:pt>
                <c:pt idx="2642">
                  <c:v>549</c:v>
                </c:pt>
                <c:pt idx="2643">
                  <c:v>544</c:v>
                </c:pt>
                <c:pt idx="2644">
                  <c:v>556</c:v>
                </c:pt>
                <c:pt idx="2645">
                  <c:v>549</c:v>
                </c:pt>
                <c:pt idx="2646">
                  <c:v>551</c:v>
                </c:pt>
                <c:pt idx="2647">
                  <c:v>544</c:v>
                </c:pt>
                <c:pt idx="2648">
                  <c:v>544</c:v>
                </c:pt>
                <c:pt idx="2649">
                  <c:v>541</c:v>
                </c:pt>
                <c:pt idx="2650">
                  <c:v>549</c:v>
                </c:pt>
                <c:pt idx="2651">
                  <c:v>551</c:v>
                </c:pt>
                <c:pt idx="2652">
                  <c:v>541</c:v>
                </c:pt>
                <c:pt idx="2653">
                  <c:v>549</c:v>
                </c:pt>
                <c:pt idx="2654">
                  <c:v>544</c:v>
                </c:pt>
                <c:pt idx="2655">
                  <c:v>541</c:v>
                </c:pt>
                <c:pt idx="2656">
                  <c:v>541</c:v>
                </c:pt>
                <c:pt idx="2657">
                  <c:v>544</c:v>
                </c:pt>
                <c:pt idx="2658">
                  <c:v>539</c:v>
                </c:pt>
                <c:pt idx="2659">
                  <c:v>541</c:v>
                </c:pt>
                <c:pt idx="2660">
                  <c:v>544</c:v>
                </c:pt>
                <c:pt idx="2661">
                  <c:v>539</c:v>
                </c:pt>
                <c:pt idx="2662">
                  <c:v>539</c:v>
                </c:pt>
                <c:pt idx="2663">
                  <c:v>544</c:v>
                </c:pt>
                <c:pt idx="2664">
                  <c:v>536</c:v>
                </c:pt>
                <c:pt idx="2665">
                  <c:v>539</c:v>
                </c:pt>
                <c:pt idx="2666">
                  <c:v>541</c:v>
                </c:pt>
                <c:pt idx="2667">
                  <c:v>541</c:v>
                </c:pt>
                <c:pt idx="2668">
                  <c:v>544</c:v>
                </c:pt>
                <c:pt idx="2669">
                  <c:v>541</c:v>
                </c:pt>
                <c:pt idx="2670">
                  <c:v>541</c:v>
                </c:pt>
                <c:pt idx="2671">
                  <c:v>544</c:v>
                </c:pt>
                <c:pt idx="2672">
                  <c:v>554</c:v>
                </c:pt>
                <c:pt idx="2673">
                  <c:v>549</c:v>
                </c:pt>
                <c:pt idx="2674">
                  <c:v>544</c:v>
                </c:pt>
                <c:pt idx="2675">
                  <c:v>549</c:v>
                </c:pt>
                <c:pt idx="2676">
                  <c:v>539</c:v>
                </c:pt>
                <c:pt idx="2677">
                  <c:v>534</c:v>
                </c:pt>
                <c:pt idx="2678">
                  <c:v>541</c:v>
                </c:pt>
                <c:pt idx="2679">
                  <c:v>536</c:v>
                </c:pt>
                <c:pt idx="2680">
                  <c:v>541</c:v>
                </c:pt>
                <c:pt idx="2681">
                  <c:v>539</c:v>
                </c:pt>
                <c:pt idx="2682">
                  <c:v>536</c:v>
                </c:pt>
                <c:pt idx="2683">
                  <c:v>541</c:v>
                </c:pt>
                <c:pt idx="2684">
                  <c:v>541</c:v>
                </c:pt>
                <c:pt idx="2685">
                  <c:v>536</c:v>
                </c:pt>
                <c:pt idx="2686">
                  <c:v>536</c:v>
                </c:pt>
                <c:pt idx="2687">
                  <c:v>536</c:v>
                </c:pt>
                <c:pt idx="2688">
                  <c:v>539</c:v>
                </c:pt>
                <c:pt idx="2689">
                  <c:v>539</c:v>
                </c:pt>
                <c:pt idx="2690">
                  <c:v>539</c:v>
                </c:pt>
                <c:pt idx="2691">
                  <c:v>531</c:v>
                </c:pt>
                <c:pt idx="2692">
                  <c:v>534</c:v>
                </c:pt>
                <c:pt idx="2693">
                  <c:v>536</c:v>
                </c:pt>
                <c:pt idx="2694">
                  <c:v>529</c:v>
                </c:pt>
                <c:pt idx="2695">
                  <c:v>534</c:v>
                </c:pt>
                <c:pt idx="2696">
                  <c:v>531</c:v>
                </c:pt>
                <c:pt idx="2697">
                  <c:v>531</c:v>
                </c:pt>
                <c:pt idx="2698">
                  <c:v>531</c:v>
                </c:pt>
                <c:pt idx="2699">
                  <c:v>534</c:v>
                </c:pt>
                <c:pt idx="2700">
                  <c:v>529</c:v>
                </c:pt>
                <c:pt idx="2701">
                  <c:v>531</c:v>
                </c:pt>
                <c:pt idx="2702">
                  <c:v>526</c:v>
                </c:pt>
                <c:pt idx="2703">
                  <c:v>529</c:v>
                </c:pt>
                <c:pt idx="2704">
                  <c:v>526</c:v>
                </c:pt>
                <c:pt idx="2705">
                  <c:v>522</c:v>
                </c:pt>
                <c:pt idx="2706">
                  <c:v>531</c:v>
                </c:pt>
                <c:pt idx="2707">
                  <c:v>526</c:v>
                </c:pt>
                <c:pt idx="2708">
                  <c:v>522</c:v>
                </c:pt>
                <c:pt idx="2709">
                  <c:v>526</c:v>
                </c:pt>
                <c:pt idx="2710">
                  <c:v>531</c:v>
                </c:pt>
                <c:pt idx="2711">
                  <c:v>529</c:v>
                </c:pt>
                <c:pt idx="2712">
                  <c:v>529</c:v>
                </c:pt>
                <c:pt idx="2713">
                  <c:v>529</c:v>
                </c:pt>
                <c:pt idx="2714">
                  <c:v>529</c:v>
                </c:pt>
                <c:pt idx="2715">
                  <c:v>526</c:v>
                </c:pt>
                <c:pt idx="2716">
                  <c:v>522</c:v>
                </c:pt>
                <c:pt idx="2717">
                  <c:v>534</c:v>
                </c:pt>
                <c:pt idx="2718">
                  <c:v>531</c:v>
                </c:pt>
                <c:pt idx="2719">
                  <c:v>529</c:v>
                </c:pt>
                <c:pt idx="2720">
                  <c:v>531</c:v>
                </c:pt>
                <c:pt idx="2721">
                  <c:v>536</c:v>
                </c:pt>
                <c:pt idx="2722">
                  <c:v>522</c:v>
                </c:pt>
                <c:pt idx="2723">
                  <c:v>534</c:v>
                </c:pt>
                <c:pt idx="2724">
                  <c:v>531</c:v>
                </c:pt>
                <c:pt idx="2725">
                  <c:v>531</c:v>
                </c:pt>
                <c:pt idx="2726">
                  <c:v>531</c:v>
                </c:pt>
                <c:pt idx="2727">
                  <c:v>531</c:v>
                </c:pt>
                <c:pt idx="2728">
                  <c:v>534</c:v>
                </c:pt>
                <c:pt idx="2729">
                  <c:v>529</c:v>
                </c:pt>
                <c:pt idx="2730">
                  <c:v>526</c:v>
                </c:pt>
                <c:pt idx="2731">
                  <c:v>529</c:v>
                </c:pt>
                <c:pt idx="2732">
                  <c:v>534</c:v>
                </c:pt>
                <c:pt idx="2733">
                  <c:v>531</c:v>
                </c:pt>
                <c:pt idx="2734">
                  <c:v>526</c:v>
                </c:pt>
                <c:pt idx="2735">
                  <c:v>534</c:v>
                </c:pt>
                <c:pt idx="2736">
                  <c:v>531</c:v>
                </c:pt>
                <c:pt idx="2737">
                  <c:v>529</c:v>
                </c:pt>
                <c:pt idx="2738">
                  <c:v>529</c:v>
                </c:pt>
                <c:pt idx="2739">
                  <c:v>522</c:v>
                </c:pt>
                <c:pt idx="2740">
                  <c:v>526</c:v>
                </c:pt>
                <c:pt idx="2741">
                  <c:v>529</c:v>
                </c:pt>
                <c:pt idx="2742">
                  <c:v>529</c:v>
                </c:pt>
                <c:pt idx="2743">
                  <c:v>529</c:v>
                </c:pt>
                <c:pt idx="2744">
                  <c:v>522</c:v>
                </c:pt>
                <c:pt idx="2745">
                  <c:v>526</c:v>
                </c:pt>
                <c:pt idx="2746">
                  <c:v>529</c:v>
                </c:pt>
                <c:pt idx="2747">
                  <c:v>531</c:v>
                </c:pt>
                <c:pt idx="2748">
                  <c:v>529</c:v>
                </c:pt>
                <c:pt idx="2749">
                  <c:v>529</c:v>
                </c:pt>
                <c:pt idx="2750">
                  <c:v>529</c:v>
                </c:pt>
                <c:pt idx="2751">
                  <c:v>531</c:v>
                </c:pt>
                <c:pt idx="2752">
                  <c:v>531</c:v>
                </c:pt>
                <c:pt idx="2753">
                  <c:v>534</c:v>
                </c:pt>
                <c:pt idx="2754">
                  <c:v>534</c:v>
                </c:pt>
                <c:pt idx="2755">
                  <c:v>536</c:v>
                </c:pt>
                <c:pt idx="2756">
                  <c:v>534</c:v>
                </c:pt>
                <c:pt idx="2757">
                  <c:v>536</c:v>
                </c:pt>
                <c:pt idx="2758">
                  <c:v>536</c:v>
                </c:pt>
                <c:pt idx="2759">
                  <c:v>534</c:v>
                </c:pt>
                <c:pt idx="2760">
                  <c:v>536</c:v>
                </c:pt>
                <c:pt idx="2761">
                  <c:v>531</c:v>
                </c:pt>
                <c:pt idx="2762">
                  <c:v>534</c:v>
                </c:pt>
                <c:pt idx="2763">
                  <c:v>534</c:v>
                </c:pt>
                <c:pt idx="2764">
                  <c:v>539</c:v>
                </c:pt>
                <c:pt idx="2765">
                  <c:v>536</c:v>
                </c:pt>
                <c:pt idx="2766">
                  <c:v>536</c:v>
                </c:pt>
                <c:pt idx="2767">
                  <c:v>531</c:v>
                </c:pt>
                <c:pt idx="2768">
                  <c:v>536</c:v>
                </c:pt>
                <c:pt idx="2769">
                  <c:v>531</c:v>
                </c:pt>
                <c:pt idx="2770">
                  <c:v>536</c:v>
                </c:pt>
                <c:pt idx="2771">
                  <c:v>526</c:v>
                </c:pt>
                <c:pt idx="2772">
                  <c:v>529</c:v>
                </c:pt>
                <c:pt idx="2773">
                  <c:v>536</c:v>
                </c:pt>
                <c:pt idx="2774">
                  <c:v>531</c:v>
                </c:pt>
                <c:pt idx="2775">
                  <c:v>531</c:v>
                </c:pt>
                <c:pt idx="2776">
                  <c:v>541</c:v>
                </c:pt>
                <c:pt idx="2777">
                  <c:v>534</c:v>
                </c:pt>
                <c:pt idx="2778">
                  <c:v>529</c:v>
                </c:pt>
                <c:pt idx="2779">
                  <c:v>526</c:v>
                </c:pt>
                <c:pt idx="2780">
                  <c:v>536</c:v>
                </c:pt>
                <c:pt idx="2781">
                  <c:v>531</c:v>
                </c:pt>
                <c:pt idx="2782">
                  <c:v>526</c:v>
                </c:pt>
                <c:pt idx="2783">
                  <c:v>534</c:v>
                </c:pt>
                <c:pt idx="2784">
                  <c:v>534</c:v>
                </c:pt>
                <c:pt idx="2785">
                  <c:v>531</c:v>
                </c:pt>
                <c:pt idx="2786">
                  <c:v>526</c:v>
                </c:pt>
                <c:pt idx="2787">
                  <c:v>531</c:v>
                </c:pt>
                <c:pt idx="2788">
                  <c:v>517</c:v>
                </c:pt>
                <c:pt idx="2789">
                  <c:v>529</c:v>
                </c:pt>
                <c:pt idx="2790">
                  <c:v>514</c:v>
                </c:pt>
                <c:pt idx="2791">
                  <c:v>519</c:v>
                </c:pt>
                <c:pt idx="2792">
                  <c:v>517</c:v>
                </c:pt>
                <c:pt idx="2793">
                  <c:v>522</c:v>
                </c:pt>
                <c:pt idx="2794">
                  <c:v>510</c:v>
                </c:pt>
                <c:pt idx="2795">
                  <c:v>500</c:v>
                </c:pt>
                <c:pt idx="2796">
                  <c:v>497</c:v>
                </c:pt>
                <c:pt idx="2797">
                  <c:v>498</c:v>
                </c:pt>
                <c:pt idx="2798">
                  <c:v>494</c:v>
                </c:pt>
                <c:pt idx="2799">
                  <c:v>490</c:v>
                </c:pt>
                <c:pt idx="2800">
                  <c:v>481</c:v>
                </c:pt>
                <c:pt idx="2801">
                  <c:v>481</c:v>
                </c:pt>
                <c:pt idx="2802">
                  <c:v>478</c:v>
                </c:pt>
                <c:pt idx="2803">
                  <c:v>471</c:v>
                </c:pt>
                <c:pt idx="2804">
                  <c:v>471</c:v>
                </c:pt>
                <c:pt idx="2805">
                  <c:v>470</c:v>
                </c:pt>
                <c:pt idx="2806">
                  <c:v>468</c:v>
                </c:pt>
                <c:pt idx="2807">
                  <c:v>463</c:v>
                </c:pt>
                <c:pt idx="2808">
                  <c:v>459</c:v>
                </c:pt>
                <c:pt idx="2809">
                  <c:v>451</c:v>
                </c:pt>
                <c:pt idx="2810">
                  <c:v>448</c:v>
                </c:pt>
                <c:pt idx="2811">
                  <c:v>445</c:v>
                </c:pt>
                <c:pt idx="2812">
                  <c:v>440</c:v>
                </c:pt>
                <c:pt idx="2813">
                  <c:v>432</c:v>
                </c:pt>
                <c:pt idx="2814">
                  <c:v>431</c:v>
                </c:pt>
                <c:pt idx="2815">
                  <c:v>431</c:v>
                </c:pt>
                <c:pt idx="2816">
                  <c:v>422</c:v>
                </c:pt>
                <c:pt idx="2817">
                  <c:v>425</c:v>
                </c:pt>
                <c:pt idx="2818">
                  <c:v>426</c:v>
                </c:pt>
                <c:pt idx="2819">
                  <c:v>425</c:v>
                </c:pt>
                <c:pt idx="2820">
                  <c:v>419</c:v>
                </c:pt>
                <c:pt idx="2821">
                  <c:v>416</c:v>
                </c:pt>
                <c:pt idx="2822">
                  <c:v>417</c:v>
                </c:pt>
                <c:pt idx="2823">
                  <c:v>416</c:v>
                </c:pt>
                <c:pt idx="2824">
                  <c:v>411</c:v>
                </c:pt>
                <c:pt idx="2825">
                  <c:v>411</c:v>
                </c:pt>
                <c:pt idx="2826">
                  <c:v>416</c:v>
                </c:pt>
                <c:pt idx="2827">
                  <c:v>411</c:v>
                </c:pt>
                <c:pt idx="2828">
                  <c:v>407</c:v>
                </c:pt>
                <c:pt idx="2829">
                  <c:v>408</c:v>
                </c:pt>
                <c:pt idx="2830">
                  <c:v>407</c:v>
                </c:pt>
                <c:pt idx="2831">
                  <c:v>407</c:v>
                </c:pt>
                <c:pt idx="2832">
                  <c:v>404</c:v>
                </c:pt>
                <c:pt idx="2833">
                  <c:v>402</c:v>
                </c:pt>
                <c:pt idx="2834">
                  <c:v>402</c:v>
                </c:pt>
                <c:pt idx="2835">
                  <c:v>404</c:v>
                </c:pt>
                <c:pt idx="2836">
                  <c:v>399</c:v>
                </c:pt>
                <c:pt idx="2837">
                  <c:v>402</c:v>
                </c:pt>
                <c:pt idx="2838">
                  <c:v>404</c:v>
                </c:pt>
                <c:pt idx="2839">
                  <c:v>399</c:v>
                </c:pt>
                <c:pt idx="2840">
                  <c:v>401</c:v>
                </c:pt>
                <c:pt idx="2841">
                  <c:v>399</c:v>
                </c:pt>
                <c:pt idx="2842">
                  <c:v>402</c:v>
                </c:pt>
                <c:pt idx="2843">
                  <c:v>396</c:v>
                </c:pt>
                <c:pt idx="2844">
                  <c:v>396</c:v>
                </c:pt>
                <c:pt idx="2845">
                  <c:v>401</c:v>
                </c:pt>
                <c:pt idx="2846">
                  <c:v>396</c:v>
                </c:pt>
                <c:pt idx="2847">
                  <c:v>395</c:v>
                </c:pt>
                <c:pt idx="2848">
                  <c:v>401</c:v>
                </c:pt>
                <c:pt idx="2849">
                  <c:v>392</c:v>
                </c:pt>
                <c:pt idx="2850">
                  <c:v>392</c:v>
                </c:pt>
                <c:pt idx="2851">
                  <c:v>396</c:v>
                </c:pt>
                <c:pt idx="2852">
                  <c:v>395</c:v>
                </c:pt>
                <c:pt idx="2853">
                  <c:v>389</c:v>
                </c:pt>
                <c:pt idx="2854">
                  <c:v>390</c:v>
                </c:pt>
                <c:pt idx="2855">
                  <c:v>392</c:v>
                </c:pt>
                <c:pt idx="2856">
                  <c:v>393</c:v>
                </c:pt>
                <c:pt idx="2857">
                  <c:v>393</c:v>
                </c:pt>
                <c:pt idx="2858">
                  <c:v>392</c:v>
                </c:pt>
                <c:pt idx="2859">
                  <c:v>395</c:v>
                </c:pt>
                <c:pt idx="2860">
                  <c:v>389</c:v>
                </c:pt>
                <c:pt idx="2861">
                  <c:v>389</c:v>
                </c:pt>
                <c:pt idx="2862">
                  <c:v>387</c:v>
                </c:pt>
                <c:pt idx="2863">
                  <c:v>392</c:v>
                </c:pt>
                <c:pt idx="2864">
                  <c:v>392</c:v>
                </c:pt>
                <c:pt idx="2865">
                  <c:v>389</c:v>
                </c:pt>
                <c:pt idx="2866">
                  <c:v>387</c:v>
                </c:pt>
                <c:pt idx="2867">
                  <c:v>392</c:v>
                </c:pt>
                <c:pt idx="2868">
                  <c:v>390</c:v>
                </c:pt>
                <c:pt idx="2869">
                  <c:v>383</c:v>
                </c:pt>
                <c:pt idx="2870">
                  <c:v>387</c:v>
                </c:pt>
                <c:pt idx="2871">
                  <c:v>387</c:v>
                </c:pt>
                <c:pt idx="2872">
                  <c:v>389</c:v>
                </c:pt>
                <c:pt idx="2873">
                  <c:v>389</c:v>
                </c:pt>
                <c:pt idx="2874">
                  <c:v>389</c:v>
                </c:pt>
                <c:pt idx="2875">
                  <c:v>387</c:v>
                </c:pt>
                <c:pt idx="2876">
                  <c:v>389</c:v>
                </c:pt>
                <c:pt idx="2877">
                  <c:v>387</c:v>
                </c:pt>
                <c:pt idx="2878">
                  <c:v>387</c:v>
                </c:pt>
                <c:pt idx="2879">
                  <c:v>389</c:v>
                </c:pt>
                <c:pt idx="2880">
                  <c:v>386</c:v>
                </c:pt>
                <c:pt idx="2881">
                  <c:v>386</c:v>
                </c:pt>
                <c:pt idx="2882">
                  <c:v>383</c:v>
                </c:pt>
                <c:pt idx="2883">
                  <c:v>382</c:v>
                </c:pt>
                <c:pt idx="2884">
                  <c:v>386</c:v>
                </c:pt>
                <c:pt idx="2885">
                  <c:v>386</c:v>
                </c:pt>
                <c:pt idx="2886">
                  <c:v>389</c:v>
                </c:pt>
                <c:pt idx="2887">
                  <c:v>389</c:v>
                </c:pt>
                <c:pt idx="2888">
                  <c:v>387</c:v>
                </c:pt>
                <c:pt idx="2889">
                  <c:v>387</c:v>
                </c:pt>
                <c:pt idx="2890">
                  <c:v>387</c:v>
                </c:pt>
                <c:pt idx="2891">
                  <c:v>392</c:v>
                </c:pt>
                <c:pt idx="2892">
                  <c:v>390</c:v>
                </c:pt>
                <c:pt idx="2893">
                  <c:v>386</c:v>
                </c:pt>
                <c:pt idx="2894">
                  <c:v>389</c:v>
                </c:pt>
                <c:pt idx="2895">
                  <c:v>390</c:v>
                </c:pt>
                <c:pt idx="2896">
                  <c:v>389</c:v>
                </c:pt>
                <c:pt idx="2897">
                  <c:v>383</c:v>
                </c:pt>
                <c:pt idx="2898">
                  <c:v>382</c:v>
                </c:pt>
                <c:pt idx="2899">
                  <c:v>383</c:v>
                </c:pt>
                <c:pt idx="2900">
                  <c:v>386</c:v>
                </c:pt>
                <c:pt idx="2901">
                  <c:v>386</c:v>
                </c:pt>
                <c:pt idx="2902">
                  <c:v>389</c:v>
                </c:pt>
                <c:pt idx="2903">
                  <c:v>387</c:v>
                </c:pt>
                <c:pt idx="2904">
                  <c:v>387</c:v>
                </c:pt>
                <c:pt idx="2905">
                  <c:v>387</c:v>
                </c:pt>
                <c:pt idx="2906">
                  <c:v>389</c:v>
                </c:pt>
                <c:pt idx="2907">
                  <c:v>390</c:v>
                </c:pt>
                <c:pt idx="2908">
                  <c:v>390</c:v>
                </c:pt>
                <c:pt idx="2909">
                  <c:v>393</c:v>
                </c:pt>
                <c:pt idx="2910">
                  <c:v>393</c:v>
                </c:pt>
                <c:pt idx="2911">
                  <c:v>390</c:v>
                </c:pt>
                <c:pt idx="2912">
                  <c:v>392</c:v>
                </c:pt>
                <c:pt idx="2913">
                  <c:v>392</c:v>
                </c:pt>
                <c:pt idx="2914">
                  <c:v>390</c:v>
                </c:pt>
                <c:pt idx="2915">
                  <c:v>390</c:v>
                </c:pt>
                <c:pt idx="2916">
                  <c:v>392</c:v>
                </c:pt>
                <c:pt idx="2917">
                  <c:v>387</c:v>
                </c:pt>
                <c:pt idx="2918">
                  <c:v>392</c:v>
                </c:pt>
                <c:pt idx="2919">
                  <c:v>393</c:v>
                </c:pt>
                <c:pt idx="2920">
                  <c:v>389</c:v>
                </c:pt>
                <c:pt idx="2921">
                  <c:v>393</c:v>
                </c:pt>
                <c:pt idx="2922">
                  <c:v>392</c:v>
                </c:pt>
                <c:pt idx="2923">
                  <c:v>390</c:v>
                </c:pt>
                <c:pt idx="2924">
                  <c:v>390</c:v>
                </c:pt>
                <c:pt idx="2925">
                  <c:v>392</c:v>
                </c:pt>
                <c:pt idx="2926">
                  <c:v>396</c:v>
                </c:pt>
                <c:pt idx="2927">
                  <c:v>392</c:v>
                </c:pt>
                <c:pt idx="2928">
                  <c:v>395</c:v>
                </c:pt>
                <c:pt idx="2929">
                  <c:v>393</c:v>
                </c:pt>
                <c:pt idx="2930">
                  <c:v>393</c:v>
                </c:pt>
                <c:pt idx="2931">
                  <c:v>395</c:v>
                </c:pt>
                <c:pt idx="2932">
                  <c:v>393</c:v>
                </c:pt>
                <c:pt idx="2933">
                  <c:v>395</c:v>
                </c:pt>
                <c:pt idx="2934">
                  <c:v>395</c:v>
                </c:pt>
                <c:pt idx="2935">
                  <c:v>393</c:v>
                </c:pt>
                <c:pt idx="2936">
                  <c:v>393</c:v>
                </c:pt>
                <c:pt idx="2937">
                  <c:v>393</c:v>
                </c:pt>
                <c:pt idx="2938">
                  <c:v>392</c:v>
                </c:pt>
                <c:pt idx="2939">
                  <c:v>390</c:v>
                </c:pt>
                <c:pt idx="2940">
                  <c:v>392</c:v>
                </c:pt>
                <c:pt idx="2941">
                  <c:v>393</c:v>
                </c:pt>
                <c:pt idx="2942">
                  <c:v>390</c:v>
                </c:pt>
                <c:pt idx="2943">
                  <c:v>393</c:v>
                </c:pt>
                <c:pt idx="2944">
                  <c:v>393</c:v>
                </c:pt>
                <c:pt idx="2945">
                  <c:v>387</c:v>
                </c:pt>
                <c:pt idx="2946">
                  <c:v>390</c:v>
                </c:pt>
                <c:pt idx="2947">
                  <c:v>387</c:v>
                </c:pt>
                <c:pt idx="2948">
                  <c:v>389</c:v>
                </c:pt>
                <c:pt idx="2949">
                  <c:v>387</c:v>
                </c:pt>
                <c:pt idx="2950">
                  <c:v>386</c:v>
                </c:pt>
                <c:pt idx="2951">
                  <c:v>389</c:v>
                </c:pt>
                <c:pt idx="2952">
                  <c:v>386</c:v>
                </c:pt>
                <c:pt idx="2953">
                  <c:v>387</c:v>
                </c:pt>
                <c:pt idx="2954">
                  <c:v>382</c:v>
                </c:pt>
                <c:pt idx="2955">
                  <c:v>383</c:v>
                </c:pt>
                <c:pt idx="2956">
                  <c:v>380</c:v>
                </c:pt>
                <c:pt idx="2957">
                  <c:v>382</c:v>
                </c:pt>
                <c:pt idx="2958">
                  <c:v>386</c:v>
                </c:pt>
                <c:pt idx="2959">
                  <c:v>383</c:v>
                </c:pt>
                <c:pt idx="2960">
                  <c:v>383</c:v>
                </c:pt>
                <c:pt idx="2961">
                  <c:v>387</c:v>
                </c:pt>
                <c:pt idx="2962">
                  <c:v>386</c:v>
                </c:pt>
                <c:pt idx="2963">
                  <c:v>386</c:v>
                </c:pt>
                <c:pt idx="2964">
                  <c:v>386</c:v>
                </c:pt>
                <c:pt idx="2965">
                  <c:v>386</c:v>
                </c:pt>
                <c:pt idx="2966">
                  <c:v>383</c:v>
                </c:pt>
                <c:pt idx="2967">
                  <c:v>382</c:v>
                </c:pt>
                <c:pt idx="2968">
                  <c:v>387</c:v>
                </c:pt>
                <c:pt idx="2969">
                  <c:v>383</c:v>
                </c:pt>
                <c:pt idx="2970">
                  <c:v>383</c:v>
                </c:pt>
                <c:pt idx="2971">
                  <c:v>380</c:v>
                </c:pt>
                <c:pt idx="2972">
                  <c:v>380</c:v>
                </c:pt>
                <c:pt idx="2973">
                  <c:v>382</c:v>
                </c:pt>
                <c:pt idx="2974">
                  <c:v>383</c:v>
                </c:pt>
                <c:pt idx="2975">
                  <c:v>382</c:v>
                </c:pt>
                <c:pt idx="2976">
                  <c:v>382</c:v>
                </c:pt>
                <c:pt idx="2977">
                  <c:v>383</c:v>
                </c:pt>
                <c:pt idx="2978">
                  <c:v>382</c:v>
                </c:pt>
                <c:pt idx="2979">
                  <c:v>383</c:v>
                </c:pt>
                <c:pt idx="2980">
                  <c:v>383</c:v>
                </c:pt>
                <c:pt idx="2981">
                  <c:v>386</c:v>
                </c:pt>
                <c:pt idx="2982">
                  <c:v>382</c:v>
                </c:pt>
                <c:pt idx="2983">
                  <c:v>382</c:v>
                </c:pt>
                <c:pt idx="2984">
                  <c:v>386</c:v>
                </c:pt>
                <c:pt idx="2985">
                  <c:v>382</c:v>
                </c:pt>
                <c:pt idx="2986">
                  <c:v>383</c:v>
                </c:pt>
                <c:pt idx="2987">
                  <c:v>382</c:v>
                </c:pt>
                <c:pt idx="2988">
                  <c:v>386</c:v>
                </c:pt>
                <c:pt idx="2989">
                  <c:v>387</c:v>
                </c:pt>
                <c:pt idx="2990">
                  <c:v>389</c:v>
                </c:pt>
                <c:pt idx="2991">
                  <c:v>392</c:v>
                </c:pt>
                <c:pt idx="2992">
                  <c:v>393</c:v>
                </c:pt>
                <c:pt idx="2993">
                  <c:v>390</c:v>
                </c:pt>
                <c:pt idx="2994">
                  <c:v>393</c:v>
                </c:pt>
                <c:pt idx="2995">
                  <c:v>392</c:v>
                </c:pt>
                <c:pt idx="2996">
                  <c:v>395</c:v>
                </c:pt>
                <c:pt idx="2997">
                  <c:v>393</c:v>
                </c:pt>
                <c:pt idx="2998">
                  <c:v>399</c:v>
                </c:pt>
                <c:pt idx="2999">
                  <c:v>399</c:v>
                </c:pt>
                <c:pt idx="3000">
                  <c:v>395</c:v>
                </c:pt>
                <c:pt idx="3001">
                  <c:v>395</c:v>
                </c:pt>
                <c:pt idx="3002">
                  <c:v>395</c:v>
                </c:pt>
                <c:pt idx="3003">
                  <c:v>395</c:v>
                </c:pt>
                <c:pt idx="3004">
                  <c:v>399</c:v>
                </c:pt>
                <c:pt idx="3005">
                  <c:v>393</c:v>
                </c:pt>
                <c:pt idx="3006">
                  <c:v>395</c:v>
                </c:pt>
                <c:pt idx="3007">
                  <c:v>392</c:v>
                </c:pt>
                <c:pt idx="3008">
                  <c:v>401</c:v>
                </c:pt>
                <c:pt idx="3009">
                  <c:v>396</c:v>
                </c:pt>
                <c:pt idx="3010">
                  <c:v>395</c:v>
                </c:pt>
                <c:pt idx="3011">
                  <c:v>396</c:v>
                </c:pt>
                <c:pt idx="3012">
                  <c:v>396</c:v>
                </c:pt>
                <c:pt idx="3013">
                  <c:v>395</c:v>
                </c:pt>
                <c:pt idx="3014">
                  <c:v>396</c:v>
                </c:pt>
                <c:pt idx="3015">
                  <c:v>396</c:v>
                </c:pt>
                <c:pt idx="3016">
                  <c:v>396</c:v>
                </c:pt>
                <c:pt idx="3017">
                  <c:v>395</c:v>
                </c:pt>
                <c:pt idx="3018">
                  <c:v>395</c:v>
                </c:pt>
                <c:pt idx="3019">
                  <c:v>395</c:v>
                </c:pt>
                <c:pt idx="3020">
                  <c:v>393</c:v>
                </c:pt>
                <c:pt idx="3021">
                  <c:v>395</c:v>
                </c:pt>
                <c:pt idx="3022">
                  <c:v>399</c:v>
                </c:pt>
                <c:pt idx="3023">
                  <c:v>395</c:v>
                </c:pt>
                <c:pt idx="3024">
                  <c:v>396</c:v>
                </c:pt>
                <c:pt idx="3025">
                  <c:v>395</c:v>
                </c:pt>
                <c:pt idx="3026">
                  <c:v>393</c:v>
                </c:pt>
                <c:pt idx="3027">
                  <c:v>392</c:v>
                </c:pt>
                <c:pt idx="3028">
                  <c:v>393</c:v>
                </c:pt>
                <c:pt idx="3029">
                  <c:v>395</c:v>
                </c:pt>
                <c:pt idx="3030">
                  <c:v>393</c:v>
                </c:pt>
                <c:pt idx="3031">
                  <c:v>396</c:v>
                </c:pt>
                <c:pt idx="3032">
                  <c:v>395</c:v>
                </c:pt>
                <c:pt idx="3033">
                  <c:v>392</c:v>
                </c:pt>
                <c:pt idx="3034">
                  <c:v>399</c:v>
                </c:pt>
                <c:pt idx="3035">
                  <c:v>396</c:v>
                </c:pt>
                <c:pt idx="3036">
                  <c:v>392</c:v>
                </c:pt>
                <c:pt idx="3037">
                  <c:v>392</c:v>
                </c:pt>
                <c:pt idx="3038">
                  <c:v>396</c:v>
                </c:pt>
                <c:pt idx="3039">
                  <c:v>395</c:v>
                </c:pt>
                <c:pt idx="3040">
                  <c:v>392</c:v>
                </c:pt>
                <c:pt idx="3041">
                  <c:v>390</c:v>
                </c:pt>
                <c:pt idx="3042">
                  <c:v>395</c:v>
                </c:pt>
                <c:pt idx="3043">
                  <c:v>390</c:v>
                </c:pt>
                <c:pt idx="3044">
                  <c:v>392</c:v>
                </c:pt>
                <c:pt idx="3045">
                  <c:v>395</c:v>
                </c:pt>
                <c:pt idx="3046">
                  <c:v>392</c:v>
                </c:pt>
                <c:pt idx="3047">
                  <c:v>392</c:v>
                </c:pt>
                <c:pt idx="3048">
                  <c:v>392</c:v>
                </c:pt>
                <c:pt idx="3049">
                  <c:v>395</c:v>
                </c:pt>
                <c:pt idx="3050">
                  <c:v>393</c:v>
                </c:pt>
                <c:pt idx="3051">
                  <c:v>393</c:v>
                </c:pt>
                <c:pt idx="3052">
                  <c:v>392</c:v>
                </c:pt>
                <c:pt idx="3053">
                  <c:v>390</c:v>
                </c:pt>
                <c:pt idx="3054">
                  <c:v>395</c:v>
                </c:pt>
                <c:pt idx="3055">
                  <c:v>392</c:v>
                </c:pt>
                <c:pt idx="3056">
                  <c:v>389</c:v>
                </c:pt>
                <c:pt idx="3057">
                  <c:v>390</c:v>
                </c:pt>
                <c:pt idx="3058">
                  <c:v>393</c:v>
                </c:pt>
                <c:pt idx="3059">
                  <c:v>390</c:v>
                </c:pt>
                <c:pt idx="3060">
                  <c:v>393</c:v>
                </c:pt>
                <c:pt idx="3061">
                  <c:v>393</c:v>
                </c:pt>
                <c:pt idx="3062">
                  <c:v>395</c:v>
                </c:pt>
                <c:pt idx="3063">
                  <c:v>393</c:v>
                </c:pt>
                <c:pt idx="3064">
                  <c:v>395</c:v>
                </c:pt>
                <c:pt idx="3065">
                  <c:v>393</c:v>
                </c:pt>
                <c:pt idx="3066">
                  <c:v>390</c:v>
                </c:pt>
                <c:pt idx="3067">
                  <c:v>393</c:v>
                </c:pt>
                <c:pt idx="3068">
                  <c:v>393</c:v>
                </c:pt>
                <c:pt idx="3069">
                  <c:v>393</c:v>
                </c:pt>
                <c:pt idx="3070">
                  <c:v>392</c:v>
                </c:pt>
                <c:pt idx="3071">
                  <c:v>393</c:v>
                </c:pt>
                <c:pt idx="3072">
                  <c:v>395</c:v>
                </c:pt>
                <c:pt idx="3073">
                  <c:v>390</c:v>
                </c:pt>
                <c:pt idx="3074">
                  <c:v>389</c:v>
                </c:pt>
                <c:pt idx="3075">
                  <c:v>395</c:v>
                </c:pt>
                <c:pt idx="3076">
                  <c:v>392</c:v>
                </c:pt>
                <c:pt idx="3077">
                  <c:v>392</c:v>
                </c:pt>
                <c:pt idx="3078">
                  <c:v>392</c:v>
                </c:pt>
                <c:pt idx="3079">
                  <c:v>392</c:v>
                </c:pt>
                <c:pt idx="3080">
                  <c:v>399</c:v>
                </c:pt>
                <c:pt idx="3081">
                  <c:v>401</c:v>
                </c:pt>
                <c:pt idx="3082">
                  <c:v>402</c:v>
                </c:pt>
                <c:pt idx="3083">
                  <c:v>408</c:v>
                </c:pt>
                <c:pt idx="3084">
                  <c:v>413</c:v>
                </c:pt>
                <c:pt idx="3085">
                  <c:v>417</c:v>
                </c:pt>
                <c:pt idx="3086">
                  <c:v>422</c:v>
                </c:pt>
                <c:pt idx="3087">
                  <c:v>434</c:v>
                </c:pt>
                <c:pt idx="3088">
                  <c:v>442</c:v>
                </c:pt>
                <c:pt idx="3089">
                  <c:v>448</c:v>
                </c:pt>
                <c:pt idx="3090">
                  <c:v>448</c:v>
                </c:pt>
                <c:pt idx="3091">
                  <c:v>452</c:v>
                </c:pt>
                <c:pt idx="3092">
                  <c:v>460</c:v>
                </c:pt>
                <c:pt idx="3093">
                  <c:v>468</c:v>
                </c:pt>
                <c:pt idx="3094">
                  <c:v>471</c:v>
                </c:pt>
                <c:pt idx="3095">
                  <c:v>470</c:v>
                </c:pt>
                <c:pt idx="3096">
                  <c:v>470</c:v>
                </c:pt>
                <c:pt idx="3097">
                  <c:v>471</c:v>
                </c:pt>
                <c:pt idx="3098">
                  <c:v>481</c:v>
                </c:pt>
                <c:pt idx="3099">
                  <c:v>484</c:v>
                </c:pt>
                <c:pt idx="3100">
                  <c:v>478</c:v>
                </c:pt>
                <c:pt idx="3101">
                  <c:v>484</c:v>
                </c:pt>
                <c:pt idx="3102">
                  <c:v>486</c:v>
                </c:pt>
                <c:pt idx="3103">
                  <c:v>487</c:v>
                </c:pt>
                <c:pt idx="3104">
                  <c:v>494</c:v>
                </c:pt>
                <c:pt idx="3105">
                  <c:v>494</c:v>
                </c:pt>
                <c:pt idx="3106">
                  <c:v>495</c:v>
                </c:pt>
                <c:pt idx="3107">
                  <c:v>494</c:v>
                </c:pt>
                <c:pt idx="3108">
                  <c:v>495</c:v>
                </c:pt>
                <c:pt idx="3109">
                  <c:v>492</c:v>
                </c:pt>
                <c:pt idx="3110">
                  <c:v>495</c:v>
                </c:pt>
                <c:pt idx="3111">
                  <c:v>495</c:v>
                </c:pt>
                <c:pt idx="3112">
                  <c:v>502</c:v>
                </c:pt>
                <c:pt idx="3113">
                  <c:v>507</c:v>
                </c:pt>
                <c:pt idx="3114">
                  <c:v>502</c:v>
                </c:pt>
                <c:pt idx="3115">
                  <c:v>510</c:v>
                </c:pt>
                <c:pt idx="3116">
                  <c:v>514</c:v>
                </c:pt>
                <c:pt idx="3117">
                  <c:v>507</c:v>
                </c:pt>
                <c:pt idx="3118">
                  <c:v>500</c:v>
                </c:pt>
                <c:pt idx="3119">
                  <c:v>502</c:v>
                </c:pt>
                <c:pt idx="3120">
                  <c:v>500</c:v>
                </c:pt>
                <c:pt idx="3121">
                  <c:v>507</c:v>
                </c:pt>
                <c:pt idx="3122">
                  <c:v>512</c:v>
                </c:pt>
                <c:pt idx="3123">
                  <c:v>512</c:v>
                </c:pt>
                <c:pt idx="3124">
                  <c:v>512</c:v>
                </c:pt>
                <c:pt idx="3125">
                  <c:v>507</c:v>
                </c:pt>
                <c:pt idx="3126">
                  <c:v>519</c:v>
                </c:pt>
                <c:pt idx="3127">
                  <c:v>510</c:v>
                </c:pt>
                <c:pt idx="3128">
                  <c:v>517</c:v>
                </c:pt>
                <c:pt idx="3129">
                  <c:v>510</c:v>
                </c:pt>
                <c:pt idx="3130">
                  <c:v>512</c:v>
                </c:pt>
                <c:pt idx="3131">
                  <c:v>519</c:v>
                </c:pt>
                <c:pt idx="3132">
                  <c:v>517</c:v>
                </c:pt>
                <c:pt idx="3133">
                  <c:v>514</c:v>
                </c:pt>
                <c:pt idx="3134">
                  <c:v>514</c:v>
                </c:pt>
                <c:pt idx="3135">
                  <c:v>519</c:v>
                </c:pt>
                <c:pt idx="3136">
                  <c:v>522</c:v>
                </c:pt>
                <c:pt idx="3137">
                  <c:v>529</c:v>
                </c:pt>
                <c:pt idx="3138">
                  <c:v>531</c:v>
                </c:pt>
                <c:pt idx="3139">
                  <c:v>531</c:v>
                </c:pt>
                <c:pt idx="3140">
                  <c:v>519</c:v>
                </c:pt>
                <c:pt idx="3141">
                  <c:v>522</c:v>
                </c:pt>
                <c:pt idx="3142">
                  <c:v>526</c:v>
                </c:pt>
                <c:pt idx="3143">
                  <c:v>534</c:v>
                </c:pt>
                <c:pt idx="3144">
                  <c:v>539</c:v>
                </c:pt>
                <c:pt idx="3145">
                  <c:v>531</c:v>
                </c:pt>
                <c:pt idx="3146">
                  <c:v>531</c:v>
                </c:pt>
                <c:pt idx="3147">
                  <c:v>534</c:v>
                </c:pt>
                <c:pt idx="3148">
                  <c:v>531</c:v>
                </c:pt>
                <c:pt idx="3149">
                  <c:v>544</c:v>
                </c:pt>
                <c:pt idx="3150">
                  <c:v>541</c:v>
                </c:pt>
                <c:pt idx="3151">
                  <c:v>554</c:v>
                </c:pt>
                <c:pt idx="3152">
                  <c:v>549</c:v>
                </c:pt>
                <c:pt idx="3153">
                  <c:v>549</c:v>
                </c:pt>
                <c:pt idx="3154">
                  <c:v>571</c:v>
                </c:pt>
                <c:pt idx="3155">
                  <c:v>571</c:v>
                </c:pt>
                <c:pt idx="3156">
                  <c:v>582</c:v>
                </c:pt>
                <c:pt idx="3157">
                  <c:v>584</c:v>
                </c:pt>
                <c:pt idx="3158">
                  <c:v>584</c:v>
                </c:pt>
                <c:pt idx="3159">
                  <c:v>582</c:v>
                </c:pt>
                <c:pt idx="3160">
                  <c:v>600</c:v>
                </c:pt>
                <c:pt idx="3161">
                  <c:v>602</c:v>
                </c:pt>
                <c:pt idx="3162">
                  <c:v>612</c:v>
                </c:pt>
                <c:pt idx="3163">
                  <c:v>614</c:v>
                </c:pt>
                <c:pt idx="3164">
                  <c:v>624</c:v>
                </c:pt>
                <c:pt idx="3165">
                  <c:v>627</c:v>
                </c:pt>
                <c:pt idx="3166">
                  <c:v>637</c:v>
                </c:pt>
                <c:pt idx="3167">
                  <c:v>634</c:v>
                </c:pt>
                <c:pt idx="3168">
                  <c:v>644</c:v>
                </c:pt>
                <c:pt idx="3169">
                  <c:v>659</c:v>
                </c:pt>
                <c:pt idx="3170">
                  <c:v>662</c:v>
                </c:pt>
                <c:pt idx="3171">
                  <c:v>659</c:v>
                </c:pt>
                <c:pt idx="3172">
                  <c:v>669</c:v>
                </c:pt>
                <c:pt idx="3173">
                  <c:v>669</c:v>
                </c:pt>
                <c:pt idx="3174">
                  <c:v>682</c:v>
                </c:pt>
                <c:pt idx="3175">
                  <c:v>674</c:v>
                </c:pt>
                <c:pt idx="3176">
                  <c:v>679</c:v>
                </c:pt>
                <c:pt idx="3177">
                  <c:v>687</c:v>
                </c:pt>
                <c:pt idx="3178">
                  <c:v>697</c:v>
                </c:pt>
                <c:pt idx="3179">
                  <c:v>692</c:v>
                </c:pt>
                <c:pt idx="3180">
                  <c:v>702</c:v>
                </c:pt>
                <c:pt idx="3181">
                  <c:v>707</c:v>
                </c:pt>
                <c:pt idx="3182">
                  <c:v>719</c:v>
                </c:pt>
                <c:pt idx="3183">
                  <c:v>719</c:v>
                </c:pt>
                <c:pt idx="3184">
                  <c:v>719</c:v>
                </c:pt>
                <c:pt idx="3185">
                  <c:v>719</c:v>
                </c:pt>
                <c:pt idx="3186">
                  <c:v>727</c:v>
                </c:pt>
                <c:pt idx="3187">
                  <c:v>724</c:v>
                </c:pt>
                <c:pt idx="3188">
                  <c:v>727</c:v>
                </c:pt>
                <c:pt idx="3189">
                  <c:v>737</c:v>
                </c:pt>
                <c:pt idx="3190">
                  <c:v>742</c:v>
                </c:pt>
                <c:pt idx="3191">
                  <c:v>737</c:v>
                </c:pt>
                <c:pt idx="3192">
                  <c:v>744</c:v>
                </c:pt>
                <c:pt idx="3193">
                  <c:v>754</c:v>
                </c:pt>
                <c:pt idx="3194">
                  <c:v>762</c:v>
                </c:pt>
                <c:pt idx="3195">
                  <c:v>764</c:v>
                </c:pt>
                <c:pt idx="3196">
                  <c:v>754</c:v>
                </c:pt>
                <c:pt idx="3197">
                  <c:v>774</c:v>
                </c:pt>
                <c:pt idx="3198">
                  <c:v>774</c:v>
                </c:pt>
                <c:pt idx="3199">
                  <c:v>762</c:v>
                </c:pt>
                <c:pt idx="3200">
                  <c:v>777</c:v>
                </c:pt>
                <c:pt idx="3201">
                  <c:v>779</c:v>
                </c:pt>
                <c:pt idx="3202">
                  <c:v>782</c:v>
                </c:pt>
                <c:pt idx="3203">
                  <c:v>792</c:v>
                </c:pt>
                <c:pt idx="3204">
                  <c:v>795</c:v>
                </c:pt>
                <c:pt idx="3205">
                  <c:v>792</c:v>
                </c:pt>
                <c:pt idx="3206">
                  <c:v>800</c:v>
                </c:pt>
                <c:pt idx="3207">
                  <c:v>814</c:v>
                </c:pt>
                <c:pt idx="3208">
                  <c:v>828</c:v>
                </c:pt>
                <c:pt idx="3209">
                  <c:v>809</c:v>
                </c:pt>
                <c:pt idx="3210">
                  <c:v>837</c:v>
                </c:pt>
                <c:pt idx="3211">
                  <c:v>842</c:v>
                </c:pt>
                <c:pt idx="3212">
                  <c:v>847</c:v>
                </c:pt>
                <c:pt idx="3213">
                  <c:v>847</c:v>
                </c:pt>
                <c:pt idx="3214">
                  <c:v>866</c:v>
                </c:pt>
                <c:pt idx="3215">
                  <c:v>862</c:v>
                </c:pt>
                <c:pt idx="3216">
                  <c:v>871</c:v>
                </c:pt>
                <c:pt idx="3217">
                  <c:v>881</c:v>
                </c:pt>
                <c:pt idx="3218">
                  <c:v>926</c:v>
                </c:pt>
                <c:pt idx="3219">
                  <c:v>823</c:v>
                </c:pt>
                <c:pt idx="3220">
                  <c:v>876</c:v>
                </c:pt>
                <c:pt idx="3221">
                  <c:v>896</c:v>
                </c:pt>
                <c:pt idx="3222">
                  <c:v>819</c:v>
                </c:pt>
                <c:pt idx="3223">
                  <c:v>842</c:v>
                </c:pt>
                <c:pt idx="3224">
                  <c:v>891</c:v>
                </c:pt>
                <c:pt idx="3225">
                  <c:v>852</c:v>
                </c:pt>
                <c:pt idx="3226">
                  <c:v>828</c:v>
                </c:pt>
                <c:pt idx="3227">
                  <c:v>871</c:v>
                </c:pt>
                <c:pt idx="3228">
                  <c:v>906</c:v>
                </c:pt>
                <c:pt idx="3229">
                  <c:v>847</c:v>
                </c:pt>
                <c:pt idx="3230">
                  <c:v>819</c:v>
                </c:pt>
                <c:pt idx="3231">
                  <c:v>891</c:v>
                </c:pt>
                <c:pt idx="3232">
                  <c:v>862</c:v>
                </c:pt>
                <c:pt idx="3233">
                  <c:v>847</c:v>
                </c:pt>
                <c:pt idx="3234">
                  <c:v>871</c:v>
                </c:pt>
                <c:pt idx="3235">
                  <c:v>842</c:v>
                </c:pt>
                <c:pt idx="3236">
                  <c:v>792</c:v>
                </c:pt>
                <c:pt idx="3237">
                  <c:v>762</c:v>
                </c:pt>
                <c:pt idx="3238">
                  <c:v>782</c:v>
                </c:pt>
                <c:pt idx="3239">
                  <c:v>795</c:v>
                </c:pt>
                <c:pt idx="3240">
                  <c:v>792</c:v>
                </c:pt>
                <c:pt idx="3241">
                  <c:v>782</c:v>
                </c:pt>
                <c:pt idx="3242">
                  <c:v>752</c:v>
                </c:pt>
                <c:pt idx="3243">
                  <c:v>752</c:v>
                </c:pt>
                <c:pt idx="3244">
                  <c:v>749</c:v>
                </c:pt>
                <c:pt idx="3245">
                  <c:v>767</c:v>
                </c:pt>
                <c:pt idx="3246">
                  <c:v>757</c:v>
                </c:pt>
                <c:pt idx="3247">
                  <c:v>739</c:v>
                </c:pt>
                <c:pt idx="3248">
                  <c:v>747</c:v>
                </c:pt>
                <c:pt idx="3249">
                  <c:v>727</c:v>
                </c:pt>
                <c:pt idx="3250">
                  <c:v>692</c:v>
                </c:pt>
                <c:pt idx="3251">
                  <c:v>707</c:v>
                </c:pt>
                <c:pt idx="3252">
                  <c:v>727</c:v>
                </c:pt>
                <c:pt idx="3253">
                  <c:v>697</c:v>
                </c:pt>
                <c:pt idx="3254">
                  <c:v>719</c:v>
                </c:pt>
                <c:pt idx="3255">
                  <c:v>732</c:v>
                </c:pt>
                <c:pt idx="3256">
                  <c:v>727</c:v>
                </c:pt>
                <c:pt idx="3257">
                  <c:v>705</c:v>
                </c:pt>
                <c:pt idx="3258">
                  <c:v>702</c:v>
                </c:pt>
                <c:pt idx="3259">
                  <c:v>695</c:v>
                </c:pt>
                <c:pt idx="3260">
                  <c:v>710</c:v>
                </c:pt>
                <c:pt idx="3261">
                  <c:v>695</c:v>
                </c:pt>
                <c:pt idx="3262">
                  <c:v>677</c:v>
                </c:pt>
                <c:pt idx="3263">
                  <c:v>702</c:v>
                </c:pt>
                <c:pt idx="3264">
                  <c:v>677</c:v>
                </c:pt>
                <c:pt idx="3265">
                  <c:v>700</c:v>
                </c:pt>
                <c:pt idx="3266">
                  <c:v>679</c:v>
                </c:pt>
                <c:pt idx="3267">
                  <c:v>672</c:v>
                </c:pt>
                <c:pt idx="3268">
                  <c:v>690</c:v>
                </c:pt>
                <c:pt idx="3269">
                  <c:v>684</c:v>
                </c:pt>
                <c:pt idx="3270">
                  <c:v>684</c:v>
                </c:pt>
                <c:pt idx="3271">
                  <c:v>669</c:v>
                </c:pt>
                <c:pt idx="3272">
                  <c:v>684</c:v>
                </c:pt>
                <c:pt idx="3273">
                  <c:v>662</c:v>
                </c:pt>
                <c:pt idx="3274">
                  <c:v>677</c:v>
                </c:pt>
                <c:pt idx="3275">
                  <c:v>659</c:v>
                </c:pt>
                <c:pt idx="3276">
                  <c:v>695</c:v>
                </c:pt>
                <c:pt idx="3277">
                  <c:v>667</c:v>
                </c:pt>
                <c:pt idx="3278">
                  <c:v>672</c:v>
                </c:pt>
                <c:pt idx="3279">
                  <c:v>677</c:v>
                </c:pt>
                <c:pt idx="3280">
                  <c:v>669</c:v>
                </c:pt>
                <c:pt idx="3281">
                  <c:v>667</c:v>
                </c:pt>
                <c:pt idx="3282">
                  <c:v>651</c:v>
                </c:pt>
                <c:pt idx="3283">
                  <c:v>669</c:v>
                </c:pt>
                <c:pt idx="3284">
                  <c:v>677</c:v>
                </c:pt>
                <c:pt idx="3285">
                  <c:v>695</c:v>
                </c:pt>
                <c:pt idx="3286">
                  <c:v>667</c:v>
                </c:pt>
                <c:pt idx="3287">
                  <c:v>659</c:v>
                </c:pt>
                <c:pt idx="3288">
                  <c:v>677</c:v>
                </c:pt>
                <c:pt idx="3289">
                  <c:v>677</c:v>
                </c:pt>
                <c:pt idx="3290">
                  <c:v>687</c:v>
                </c:pt>
                <c:pt idx="3291">
                  <c:v>649</c:v>
                </c:pt>
                <c:pt idx="3292">
                  <c:v>677</c:v>
                </c:pt>
                <c:pt idx="3293">
                  <c:v>669</c:v>
                </c:pt>
                <c:pt idx="3294">
                  <c:v>669</c:v>
                </c:pt>
                <c:pt idx="3295">
                  <c:v>662</c:v>
                </c:pt>
                <c:pt idx="3296">
                  <c:v>677</c:v>
                </c:pt>
                <c:pt idx="3297">
                  <c:v>669</c:v>
                </c:pt>
                <c:pt idx="3298">
                  <c:v>669</c:v>
                </c:pt>
                <c:pt idx="3299">
                  <c:v>659</c:v>
                </c:pt>
                <c:pt idx="3300">
                  <c:v>672</c:v>
                </c:pt>
                <c:pt idx="3301">
                  <c:v>674</c:v>
                </c:pt>
                <c:pt idx="3302">
                  <c:v>679</c:v>
                </c:pt>
                <c:pt idx="3303">
                  <c:v>664</c:v>
                </c:pt>
                <c:pt idx="3304">
                  <c:v>679</c:v>
                </c:pt>
                <c:pt idx="3305">
                  <c:v>662</c:v>
                </c:pt>
                <c:pt idx="3306">
                  <c:v>687</c:v>
                </c:pt>
                <c:pt idx="3307">
                  <c:v>664</c:v>
                </c:pt>
                <c:pt idx="3308">
                  <c:v>667</c:v>
                </c:pt>
                <c:pt idx="3309">
                  <c:v>669</c:v>
                </c:pt>
                <c:pt idx="3310">
                  <c:v>664</c:v>
                </c:pt>
                <c:pt idx="3311">
                  <c:v>669</c:v>
                </c:pt>
                <c:pt idx="3312">
                  <c:v>677</c:v>
                </c:pt>
                <c:pt idx="3313">
                  <c:v>664</c:v>
                </c:pt>
                <c:pt idx="3314">
                  <c:v>679</c:v>
                </c:pt>
                <c:pt idx="3315">
                  <c:v>677</c:v>
                </c:pt>
                <c:pt idx="3316">
                  <c:v>649</c:v>
                </c:pt>
                <c:pt idx="3317">
                  <c:v>679</c:v>
                </c:pt>
                <c:pt idx="3318">
                  <c:v>674</c:v>
                </c:pt>
                <c:pt idx="3319">
                  <c:v>669</c:v>
                </c:pt>
                <c:pt idx="3320">
                  <c:v>679</c:v>
                </c:pt>
                <c:pt idx="3321">
                  <c:v>659</c:v>
                </c:pt>
                <c:pt idx="3322">
                  <c:v>669</c:v>
                </c:pt>
                <c:pt idx="3323">
                  <c:v>687</c:v>
                </c:pt>
                <c:pt idx="3324">
                  <c:v>669</c:v>
                </c:pt>
                <c:pt idx="3325">
                  <c:v>644</c:v>
                </c:pt>
                <c:pt idx="3326">
                  <c:v>657</c:v>
                </c:pt>
                <c:pt idx="3327">
                  <c:v>664</c:v>
                </c:pt>
                <c:pt idx="3328">
                  <c:v>677</c:v>
                </c:pt>
                <c:pt idx="3329">
                  <c:v>662</c:v>
                </c:pt>
                <c:pt idx="3330">
                  <c:v>664</c:v>
                </c:pt>
                <c:pt idx="3331">
                  <c:v>664</c:v>
                </c:pt>
                <c:pt idx="3332">
                  <c:v>662</c:v>
                </c:pt>
                <c:pt idx="3333">
                  <c:v>669</c:v>
                </c:pt>
                <c:pt idx="3334">
                  <c:v>651</c:v>
                </c:pt>
                <c:pt idx="3335">
                  <c:v>672</c:v>
                </c:pt>
                <c:pt idx="3336">
                  <c:v>644</c:v>
                </c:pt>
                <c:pt idx="3337">
                  <c:v>657</c:v>
                </c:pt>
                <c:pt idx="3338">
                  <c:v>662</c:v>
                </c:pt>
                <c:pt idx="3339">
                  <c:v>651</c:v>
                </c:pt>
                <c:pt idx="3340">
                  <c:v>662</c:v>
                </c:pt>
                <c:pt idx="3341">
                  <c:v>662</c:v>
                </c:pt>
                <c:pt idx="3342">
                  <c:v>646</c:v>
                </c:pt>
                <c:pt idx="3343">
                  <c:v>659</c:v>
                </c:pt>
                <c:pt idx="3344">
                  <c:v>669</c:v>
                </c:pt>
                <c:pt idx="3345">
                  <c:v>649</c:v>
                </c:pt>
                <c:pt idx="3346">
                  <c:v>667</c:v>
                </c:pt>
                <c:pt idx="3347">
                  <c:v>662</c:v>
                </c:pt>
                <c:pt idx="3348">
                  <c:v>646</c:v>
                </c:pt>
                <c:pt idx="3349">
                  <c:v>662</c:v>
                </c:pt>
                <c:pt idx="3350">
                  <c:v>667</c:v>
                </c:pt>
                <c:pt idx="3351">
                  <c:v>646</c:v>
                </c:pt>
                <c:pt idx="3352">
                  <c:v>637</c:v>
                </c:pt>
                <c:pt idx="3353">
                  <c:v>659</c:v>
                </c:pt>
                <c:pt idx="3354">
                  <c:v>657</c:v>
                </c:pt>
                <c:pt idx="3355">
                  <c:v>669</c:v>
                </c:pt>
                <c:pt idx="3356">
                  <c:v>646</c:v>
                </c:pt>
                <c:pt idx="3357">
                  <c:v>651</c:v>
                </c:pt>
                <c:pt idx="3358">
                  <c:v>651</c:v>
                </c:pt>
                <c:pt idx="3359">
                  <c:v>637</c:v>
                </c:pt>
                <c:pt idx="3360">
                  <c:v>644</c:v>
                </c:pt>
                <c:pt idx="3361">
                  <c:v>646</c:v>
                </c:pt>
                <c:pt idx="3362">
                  <c:v>646</c:v>
                </c:pt>
                <c:pt idx="3363">
                  <c:v>651</c:v>
                </c:pt>
                <c:pt idx="3364">
                  <c:v>642</c:v>
                </c:pt>
                <c:pt idx="3365">
                  <c:v>646</c:v>
                </c:pt>
                <c:pt idx="3366">
                  <c:v>637</c:v>
                </c:pt>
                <c:pt idx="3367">
                  <c:v>657</c:v>
                </c:pt>
                <c:pt idx="3368">
                  <c:v>644</c:v>
                </c:pt>
                <c:pt idx="3369">
                  <c:v>639</c:v>
                </c:pt>
                <c:pt idx="3370">
                  <c:v>651</c:v>
                </c:pt>
                <c:pt idx="3371">
                  <c:v>662</c:v>
                </c:pt>
                <c:pt idx="3372">
                  <c:v>649</c:v>
                </c:pt>
                <c:pt idx="3373">
                  <c:v>629</c:v>
                </c:pt>
                <c:pt idx="3374">
                  <c:v>651</c:v>
                </c:pt>
                <c:pt idx="3375">
                  <c:v>659</c:v>
                </c:pt>
                <c:pt idx="3376">
                  <c:v>634</c:v>
                </c:pt>
                <c:pt idx="3377">
                  <c:v>637</c:v>
                </c:pt>
                <c:pt idx="3378">
                  <c:v>649</c:v>
                </c:pt>
                <c:pt idx="3379">
                  <c:v>644</c:v>
                </c:pt>
                <c:pt idx="3380">
                  <c:v>617</c:v>
                </c:pt>
                <c:pt idx="3381">
                  <c:v>639</c:v>
                </c:pt>
                <c:pt idx="3382">
                  <c:v>654</c:v>
                </c:pt>
                <c:pt idx="3383">
                  <c:v>646</c:v>
                </c:pt>
                <c:pt idx="3384">
                  <c:v>634</c:v>
                </c:pt>
                <c:pt idx="3385">
                  <c:v>651</c:v>
                </c:pt>
                <c:pt idx="3386">
                  <c:v>651</c:v>
                </c:pt>
                <c:pt idx="3387">
                  <c:v>649</c:v>
                </c:pt>
                <c:pt idx="3388">
                  <c:v>654</c:v>
                </c:pt>
                <c:pt idx="3389">
                  <c:v>634</c:v>
                </c:pt>
                <c:pt idx="3390">
                  <c:v>642</c:v>
                </c:pt>
                <c:pt idx="3391">
                  <c:v>644</c:v>
                </c:pt>
                <c:pt idx="3392">
                  <c:v>651</c:v>
                </c:pt>
                <c:pt idx="3393">
                  <c:v>637</c:v>
                </c:pt>
                <c:pt idx="3394">
                  <c:v>651</c:v>
                </c:pt>
                <c:pt idx="3395">
                  <c:v>659</c:v>
                </c:pt>
                <c:pt idx="3396">
                  <c:v>639</c:v>
                </c:pt>
                <c:pt idx="3397">
                  <c:v>627</c:v>
                </c:pt>
                <c:pt idx="3398">
                  <c:v>644</c:v>
                </c:pt>
                <c:pt idx="3399">
                  <c:v>646</c:v>
                </c:pt>
                <c:pt idx="3400">
                  <c:v>634</c:v>
                </c:pt>
                <c:pt idx="3401">
                  <c:v>646</c:v>
                </c:pt>
                <c:pt idx="3402">
                  <c:v>644</c:v>
                </c:pt>
                <c:pt idx="3403">
                  <c:v>646</c:v>
                </c:pt>
                <c:pt idx="3404">
                  <c:v>632</c:v>
                </c:pt>
                <c:pt idx="3405">
                  <c:v>644</c:v>
                </c:pt>
                <c:pt idx="3406">
                  <c:v>637</c:v>
                </c:pt>
                <c:pt idx="3407">
                  <c:v>642</c:v>
                </c:pt>
                <c:pt idx="3408">
                  <c:v>637</c:v>
                </c:pt>
                <c:pt idx="3409">
                  <c:v>639</c:v>
                </c:pt>
                <c:pt idx="3410">
                  <c:v>651</c:v>
                </c:pt>
                <c:pt idx="3411">
                  <c:v>644</c:v>
                </c:pt>
                <c:pt idx="3412">
                  <c:v>649</c:v>
                </c:pt>
                <c:pt idx="3413">
                  <c:v>637</c:v>
                </c:pt>
                <c:pt idx="3414">
                  <c:v>651</c:v>
                </c:pt>
                <c:pt idx="3415">
                  <c:v>654</c:v>
                </c:pt>
                <c:pt idx="3416">
                  <c:v>646</c:v>
                </c:pt>
                <c:pt idx="3417">
                  <c:v>632</c:v>
                </c:pt>
                <c:pt idx="3418">
                  <c:v>651</c:v>
                </c:pt>
                <c:pt idx="3419">
                  <c:v>646</c:v>
                </c:pt>
                <c:pt idx="3420">
                  <c:v>659</c:v>
                </c:pt>
                <c:pt idx="3421">
                  <c:v>632</c:v>
                </c:pt>
                <c:pt idx="3422">
                  <c:v>644</c:v>
                </c:pt>
                <c:pt idx="3423">
                  <c:v>669</c:v>
                </c:pt>
                <c:pt idx="3424">
                  <c:v>624</c:v>
                </c:pt>
                <c:pt idx="3425">
                  <c:v>654</c:v>
                </c:pt>
                <c:pt idx="3426">
                  <c:v>644</c:v>
                </c:pt>
                <c:pt idx="3427">
                  <c:v>629</c:v>
                </c:pt>
                <c:pt idx="3428">
                  <c:v>637</c:v>
                </c:pt>
                <c:pt idx="3429">
                  <c:v>644</c:v>
                </c:pt>
                <c:pt idx="3430">
                  <c:v>642</c:v>
                </c:pt>
                <c:pt idx="3431">
                  <c:v>639</c:v>
                </c:pt>
                <c:pt idx="3432">
                  <c:v>651</c:v>
                </c:pt>
                <c:pt idx="3433">
                  <c:v>642</c:v>
                </c:pt>
                <c:pt idx="3434">
                  <c:v>649</c:v>
                </c:pt>
                <c:pt idx="3435">
                  <c:v>659</c:v>
                </c:pt>
                <c:pt idx="3436">
                  <c:v>642</c:v>
                </c:pt>
                <c:pt idx="3437">
                  <c:v>651</c:v>
                </c:pt>
                <c:pt idx="3438">
                  <c:v>619</c:v>
                </c:pt>
                <c:pt idx="3439">
                  <c:v>634</c:v>
                </c:pt>
                <c:pt idx="3440">
                  <c:v>646</c:v>
                </c:pt>
                <c:pt idx="3441">
                  <c:v>644</c:v>
                </c:pt>
                <c:pt idx="3442">
                  <c:v>629</c:v>
                </c:pt>
                <c:pt idx="3443">
                  <c:v>646</c:v>
                </c:pt>
                <c:pt idx="3444">
                  <c:v>646</c:v>
                </c:pt>
                <c:pt idx="3445">
                  <c:v>632</c:v>
                </c:pt>
                <c:pt idx="3446">
                  <c:v>651</c:v>
                </c:pt>
                <c:pt idx="3447">
                  <c:v>644</c:v>
                </c:pt>
                <c:pt idx="3448">
                  <c:v>644</c:v>
                </c:pt>
                <c:pt idx="3449">
                  <c:v>644</c:v>
                </c:pt>
                <c:pt idx="3450">
                  <c:v>644</c:v>
                </c:pt>
                <c:pt idx="3451">
                  <c:v>651</c:v>
                </c:pt>
                <c:pt idx="3452">
                  <c:v>637</c:v>
                </c:pt>
                <c:pt idx="3453">
                  <c:v>644</c:v>
                </c:pt>
                <c:pt idx="3454">
                  <c:v>637</c:v>
                </c:pt>
                <c:pt idx="3455">
                  <c:v>642</c:v>
                </c:pt>
                <c:pt idx="3456">
                  <c:v>657</c:v>
                </c:pt>
                <c:pt idx="3457">
                  <c:v>642</c:v>
                </c:pt>
                <c:pt idx="3458">
                  <c:v>639</c:v>
                </c:pt>
                <c:pt idx="3459">
                  <c:v>639</c:v>
                </c:pt>
                <c:pt idx="3460">
                  <c:v>632</c:v>
                </c:pt>
                <c:pt idx="3461">
                  <c:v>637</c:v>
                </c:pt>
                <c:pt idx="3462">
                  <c:v>634</c:v>
                </c:pt>
                <c:pt idx="3463">
                  <c:v>659</c:v>
                </c:pt>
                <c:pt idx="3464">
                  <c:v>619</c:v>
                </c:pt>
                <c:pt idx="3465">
                  <c:v>627</c:v>
                </c:pt>
                <c:pt idx="3466">
                  <c:v>654</c:v>
                </c:pt>
                <c:pt idx="3467">
                  <c:v>637</c:v>
                </c:pt>
                <c:pt idx="3468">
                  <c:v>637</c:v>
                </c:pt>
                <c:pt idx="3469">
                  <c:v>627</c:v>
                </c:pt>
                <c:pt idx="3470">
                  <c:v>632</c:v>
                </c:pt>
                <c:pt idx="3471">
                  <c:v>659</c:v>
                </c:pt>
                <c:pt idx="3472">
                  <c:v>614</c:v>
                </c:pt>
                <c:pt idx="3473">
                  <c:v>651</c:v>
                </c:pt>
                <c:pt idx="3474">
                  <c:v>642</c:v>
                </c:pt>
                <c:pt idx="3475">
                  <c:v>629</c:v>
                </c:pt>
                <c:pt idx="3476">
                  <c:v>654</c:v>
                </c:pt>
                <c:pt idx="3477">
                  <c:v>646</c:v>
                </c:pt>
                <c:pt idx="3478">
                  <c:v>632</c:v>
                </c:pt>
                <c:pt idx="3479">
                  <c:v>662</c:v>
                </c:pt>
                <c:pt idx="3480">
                  <c:v>632</c:v>
                </c:pt>
                <c:pt idx="3481">
                  <c:v>642</c:v>
                </c:pt>
                <c:pt idx="3482">
                  <c:v>629</c:v>
                </c:pt>
                <c:pt idx="3483">
                  <c:v>639</c:v>
                </c:pt>
                <c:pt idx="3484">
                  <c:v>634</c:v>
                </c:pt>
                <c:pt idx="3485">
                  <c:v>649</c:v>
                </c:pt>
                <c:pt idx="3486">
                  <c:v>639</c:v>
                </c:pt>
                <c:pt idx="3487">
                  <c:v>632</c:v>
                </c:pt>
                <c:pt idx="3488">
                  <c:v>637</c:v>
                </c:pt>
                <c:pt idx="3489">
                  <c:v>639</c:v>
                </c:pt>
                <c:pt idx="3490">
                  <c:v>632</c:v>
                </c:pt>
                <c:pt idx="3491">
                  <c:v>651</c:v>
                </c:pt>
                <c:pt idx="3492">
                  <c:v>629</c:v>
                </c:pt>
                <c:pt idx="3493">
                  <c:v>651</c:v>
                </c:pt>
                <c:pt idx="3494">
                  <c:v>627</c:v>
                </c:pt>
                <c:pt idx="3495">
                  <c:v>657</c:v>
                </c:pt>
                <c:pt idx="3496">
                  <c:v>639</c:v>
                </c:pt>
                <c:pt idx="3497">
                  <c:v>651</c:v>
                </c:pt>
                <c:pt idx="3498">
                  <c:v>657</c:v>
                </c:pt>
                <c:pt idx="3499">
                  <c:v>634</c:v>
                </c:pt>
                <c:pt idx="3500">
                  <c:v>619</c:v>
                </c:pt>
                <c:pt idx="3501">
                  <c:v>642</c:v>
                </c:pt>
                <c:pt idx="3502">
                  <c:v>639</c:v>
                </c:pt>
                <c:pt idx="3503">
                  <c:v>622</c:v>
                </c:pt>
                <c:pt idx="3504">
                  <c:v>657</c:v>
                </c:pt>
                <c:pt idx="3505">
                  <c:v>644</c:v>
                </c:pt>
                <c:pt idx="3506">
                  <c:v>662</c:v>
                </c:pt>
                <c:pt idx="3507">
                  <c:v>619</c:v>
                </c:pt>
                <c:pt idx="3508">
                  <c:v>632</c:v>
                </c:pt>
                <c:pt idx="3509">
                  <c:v>659</c:v>
                </c:pt>
                <c:pt idx="3510">
                  <c:v>642</c:v>
                </c:pt>
                <c:pt idx="3511">
                  <c:v>649</c:v>
                </c:pt>
                <c:pt idx="3512">
                  <c:v>644</c:v>
                </c:pt>
                <c:pt idx="3513">
                  <c:v>651</c:v>
                </c:pt>
                <c:pt idx="3514">
                  <c:v>659</c:v>
                </c:pt>
                <c:pt idx="3515">
                  <c:v>637</c:v>
                </c:pt>
                <c:pt idx="3516">
                  <c:v>632</c:v>
                </c:pt>
                <c:pt idx="3517">
                  <c:v>639</c:v>
                </c:pt>
                <c:pt idx="3518">
                  <c:v>677</c:v>
                </c:pt>
                <c:pt idx="3519">
                  <c:v>644</c:v>
                </c:pt>
                <c:pt idx="3520">
                  <c:v>634</c:v>
                </c:pt>
                <c:pt idx="3521">
                  <c:v>657</c:v>
                </c:pt>
                <c:pt idx="3522">
                  <c:v>619</c:v>
                </c:pt>
                <c:pt idx="3523">
                  <c:v>649</c:v>
                </c:pt>
                <c:pt idx="3524">
                  <c:v>659</c:v>
                </c:pt>
                <c:pt idx="3525">
                  <c:v>632</c:v>
                </c:pt>
                <c:pt idx="3526">
                  <c:v>624</c:v>
                </c:pt>
                <c:pt idx="3527">
                  <c:v>651</c:v>
                </c:pt>
                <c:pt idx="3528">
                  <c:v>646</c:v>
                </c:pt>
                <c:pt idx="3529">
                  <c:v>639</c:v>
                </c:pt>
                <c:pt idx="3530">
                  <c:v>624</c:v>
                </c:pt>
                <c:pt idx="3531">
                  <c:v>644</c:v>
                </c:pt>
                <c:pt idx="3532">
                  <c:v>644</c:v>
                </c:pt>
                <c:pt idx="3533">
                  <c:v>644</c:v>
                </c:pt>
                <c:pt idx="3534">
                  <c:v>637</c:v>
                </c:pt>
                <c:pt idx="3535">
                  <c:v>644</c:v>
                </c:pt>
                <c:pt idx="3536">
                  <c:v>639</c:v>
                </c:pt>
                <c:pt idx="3537">
                  <c:v>619</c:v>
                </c:pt>
                <c:pt idx="3538">
                  <c:v>651</c:v>
                </c:pt>
                <c:pt idx="3539">
                  <c:v>629</c:v>
                </c:pt>
                <c:pt idx="3540">
                  <c:v>637</c:v>
                </c:pt>
                <c:pt idx="3541">
                  <c:v>634</c:v>
                </c:pt>
                <c:pt idx="3542">
                  <c:v>644</c:v>
                </c:pt>
                <c:pt idx="3543">
                  <c:v>627</c:v>
                </c:pt>
                <c:pt idx="3544">
                  <c:v>644</c:v>
                </c:pt>
                <c:pt idx="3545">
                  <c:v>624</c:v>
                </c:pt>
                <c:pt idx="3546">
                  <c:v>646</c:v>
                </c:pt>
                <c:pt idx="3547">
                  <c:v>644</c:v>
                </c:pt>
                <c:pt idx="3548">
                  <c:v>634</c:v>
                </c:pt>
                <c:pt idx="3549">
                  <c:v>634</c:v>
                </c:pt>
                <c:pt idx="3550">
                  <c:v>639</c:v>
                </c:pt>
                <c:pt idx="3551">
                  <c:v>646</c:v>
                </c:pt>
                <c:pt idx="3552">
                  <c:v>651</c:v>
                </c:pt>
                <c:pt idx="3553">
                  <c:v>629</c:v>
                </c:pt>
                <c:pt idx="3554">
                  <c:v>657</c:v>
                </c:pt>
                <c:pt idx="3555">
                  <c:v>644</c:v>
                </c:pt>
                <c:pt idx="3556">
                  <c:v>637</c:v>
                </c:pt>
                <c:pt idx="3557">
                  <c:v>605</c:v>
                </c:pt>
                <c:pt idx="3558">
                  <c:v>637</c:v>
                </c:pt>
                <c:pt idx="3559">
                  <c:v>664</c:v>
                </c:pt>
                <c:pt idx="3560">
                  <c:v>617</c:v>
                </c:pt>
                <c:pt idx="3561">
                  <c:v>622</c:v>
                </c:pt>
                <c:pt idx="3562">
                  <c:v>612</c:v>
                </c:pt>
                <c:pt idx="3563">
                  <c:v>619</c:v>
                </c:pt>
                <c:pt idx="3564">
                  <c:v>624</c:v>
                </c:pt>
                <c:pt idx="3565">
                  <c:v>612</c:v>
                </c:pt>
                <c:pt idx="3566">
                  <c:v>595</c:v>
                </c:pt>
                <c:pt idx="3567">
                  <c:v>579</c:v>
                </c:pt>
                <c:pt idx="3568">
                  <c:v>564</c:v>
                </c:pt>
                <c:pt idx="3569">
                  <c:v>519</c:v>
                </c:pt>
                <c:pt idx="3570">
                  <c:v>522</c:v>
                </c:pt>
                <c:pt idx="3571">
                  <c:v>531</c:v>
                </c:pt>
                <c:pt idx="3572">
                  <c:v>517</c:v>
                </c:pt>
                <c:pt idx="3573">
                  <c:v>481</c:v>
                </c:pt>
                <c:pt idx="3574">
                  <c:v>479</c:v>
                </c:pt>
                <c:pt idx="3575">
                  <c:v>454</c:v>
                </c:pt>
                <c:pt idx="3576">
                  <c:v>465</c:v>
                </c:pt>
                <c:pt idx="3577">
                  <c:v>451</c:v>
                </c:pt>
                <c:pt idx="3578">
                  <c:v>442</c:v>
                </c:pt>
                <c:pt idx="3579">
                  <c:v>422</c:v>
                </c:pt>
                <c:pt idx="3580">
                  <c:v>442</c:v>
                </c:pt>
                <c:pt idx="3581">
                  <c:v>429</c:v>
                </c:pt>
                <c:pt idx="3582">
                  <c:v>417</c:v>
                </c:pt>
                <c:pt idx="3583">
                  <c:v>414</c:v>
                </c:pt>
                <c:pt idx="3584">
                  <c:v>405</c:v>
                </c:pt>
                <c:pt idx="3585">
                  <c:v>395</c:v>
                </c:pt>
                <c:pt idx="3586">
                  <c:v>379</c:v>
                </c:pt>
                <c:pt idx="3587">
                  <c:v>395</c:v>
                </c:pt>
                <c:pt idx="3588">
                  <c:v>379</c:v>
                </c:pt>
                <c:pt idx="3589">
                  <c:v>379</c:v>
                </c:pt>
                <c:pt idx="3590">
                  <c:v>374</c:v>
                </c:pt>
                <c:pt idx="3591">
                  <c:v>361</c:v>
                </c:pt>
                <c:pt idx="3592">
                  <c:v>371</c:v>
                </c:pt>
                <c:pt idx="3593">
                  <c:v>368</c:v>
                </c:pt>
                <c:pt idx="3594">
                  <c:v>354</c:v>
                </c:pt>
                <c:pt idx="3595">
                  <c:v>364</c:v>
                </c:pt>
                <c:pt idx="3596">
                  <c:v>356</c:v>
                </c:pt>
                <c:pt idx="3597">
                  <c:v>343</c:v>
                </c:pt>
                <c:pt idx="3598">
                  <c:v>357</c:v>
                </c:pt>
                <c:pt idx="3599">
                  <c:v>340</c:v>
                </c:pt>
                <c:pt idx="3600">
                  <c:v>329</c:v>
                </c:pt>
                <c:pt idx="3601">
                  <c:v>330</c:v>
                </c:pt>
                <c:pt idx="3602">
                  <c:v>330</c:v>
                </c:pt>
                <c:pt idx="3603">
                  <c:v>334</c:v>
                </c:pt>
                <c:pt idx="3604">
                  <c:v>326</c:v>
                </c:pt>
                <c:pt idx="3605">
                  <c:v>315</c:v>
                </c:pt>
                <c:pt idx="3606">
                  <c:v>314</c:v>
                </c:pt>
                <c:pt idx="3607">
                  <c:v>321</c:v>
                </c:pt>
                <c:pt idx="3608">
                  <c:v>317</c:v>
                </c:pt>
                <c:pt idx="3609">
                  <c:v>308</c:v>
                </c:pt>
                <c:pt idx="3610">
                  <c:v>304</c:v>
                </c:pt>
                <c:pt idx="3611">
                  <c:v>304</c:v>
                </c:pt>
                <c:pt idx="3612">
                  <c:v>311</c:v>
                </c:pt>
                <c:pt idx="3613">
                  <c:v>307</c:v>
                </c:pt>
                <c:pt idx="3614">
                  <c:v>296</c:v>
                </c:pt>
                <c:pt idx="3615">
                  <c:v>291</c:v>
                </c:pt>
                <c:pt idx="3616">
                  <c:v>299</c:v>
                </c:pt>
                <c:pt idx="3617">
                  <c:v>296</c:v>
                </c:pt>
                <c:pt idx="3618">
                  <c:v>292</c:v>
                </c:pt>
                <c:pt idx="3619">
                  <c:v>286</c:v>
                </c:pt>
                <c:pt idx="3620">
                  <c:v>287</c:v>
                </c:pt>
                <c:pt idx="3621">
                  <c:v>292</c:v>
                </c:pt>
                <c:pt idx="3622">
                  <c:v>291</c:v>
                </c:pt>
                <c:pt idx="3623">
                  <c:v>286</c:v>
                </c:pt>
                <c:pt idx="3624">
                  <c:v>288</c:v>
                </c:pt>
                <c:pt idx="3625">
                  <c:v>284</c:v>
                </c:pt>
                <c:pt idx="3626">
                  <c:v>283</c:v>
                </c:pt>
                <c:pt idx="3627">
                  <c:v>283</c:v>
                </c:pt>
                <c:pt idx="3628">
                  <c:v>284</c:v>
                </c:pt>
                <c:pt idx="3629">
                  <c:v>283</c:v>
                </c:pt>
                <c:pt idx="3630">
                  <c:v>286</c:v>
                </c:pt>
                <c:pt idx="3631">
                  <c:v>277</c:v>
                </c:pt>
                <c:pt idx="3632">
                  <c:v>273</c:v>
                </c:pt>
                <c:pt idx="3633">
                  <c:v>278</c:v>
                </c:pt>
                <c:pt idx="3634">
                  <c:v>284</c:v>
                </c:pt>
                <c:pt idx="3635">
                  <c:v>282</c:v>
                </c:pt>
                <c:pt idx="3636">
                  <c:v>273</c:v>
                </c:pt>
                <c:pt idx="3637">
                  <c:v>270</c:v>
                </c:pt>
                <c:pt idx="3638">
                  <c:v>270</c:v>
                </c:pt>
                <c:pt idx="3639">
                  <c:v>277</c:v>
                </c:pt>
                <c:pt idx="3640">
                  <c:v>270</c:v>
                </c:pt>
                <c:pt idx="3641">
                  <c:v>273</c:v>
                </c:pt>
                <c:pt idx="3642">
                  <c:v>266</c:v>
                </c:pt>
                <c:pt idx="3643">
                  <c:v>262</c:v>
                </c:pt>
                <c:pt idx="3644">
                  <c:v>266</c:v>
                </c:pt>
                <c:pt idx="3645">
                  <c:v>278</c:v>
                </c:pt>
                <c:pt idx="3646">
                  <c:v>261</c:v>
                </c:pt>
                <c:pt idx="3647">
                  <c:v>266</c:v>
                </c:pt>
                <c:pt idx="3648">
                  <c:v>269</c:v>
                </c:pt>
                <c:pt idx="3649">
                  <c:v>269</c:v>
                </c:pt>
                <c:pt idx="3650">
                  <c:v>261</c:v>
                </c:pt>
                <c:pt idx="3651">
                  <c:v>256</c:v>
                </c:pt>
                <c:pt idx="3652">
                  <c:v>262</c:v>
                </c:pt>
                <c:pt idx="3653">
                  <c:v>262</c:v>
                </c:pt>
                <c:pt idx="3654">
                  <c:v>262</c:v>
                </c:pt>
                <c:pt idx="3655">
                  <c:v>264</c:v>
                </c:pt>
                <c:pt idx="3656">
                  <c:v>256</c:v>
                </c:pt>
                <c:pt idx="3657">
                  <c:v>256</c:v>
                </c:pt>
                <c:pt idx="3658">
                  <c:v>264</c:v>
                </c:pt>
                <c:pt idx="3659">
                  <c:v>259</c:v>
                </c:pt>
                <c:pt idx="3660">
                  <c:v>262</c:v>
                </c:pt>
                <c:pt idx="3661">
                  <c:v>259</c:v>
                </c:pt>
                <c:pt idx="3662">
                  <c:v>259</c:v>
                </c:pt>
                <c:pt idx="3663">
                  <c:v>256</c:v>
                </c:pt>
                <c:pt idx="3664">
                  <c:v>259</c:v>
                </c:pt>
                <c:pt idx="3665">
                  <c:v>261</c:v>
                </c:pt>
                <c:pt idx="3666">
                  <c:v>255</c:v>
                </c:pt>
                <c:pt idx="3667">
                  <c:v>252</c:v>
                </c:pt>
                <c:pt idx="3668">
                  <c:v>254</c:v>
                </c:pt>
                <c:pt idx="3669">
                  <c:v>252</c:v>
                </c:pt>
                <c:pt idx="3670">
                  <c:v>254</c:v>
                </c:pt>
                <c:pt idx="3671">
                  <c:v>255</c:v>
                </c:pt>
                <c:pt idx="3672">
                  <c:v>259</c:v>
                </c:pt>
                <c:pt idx="3673">
                  <c:v>255</c:v>
                </c:pt>
                <c:pt idx="3674">
                  <c:v>252</c:v>
                </c:pt>
                <c:pt idx="3675">
                  <c:v>254</c:v>
                </c:pt>
                <c:pt idx="3676">
                  <c:v>260</c:v>
                </c:pt>
                <c:pt idx="3677">
                  <c:v>254</c:v>
                </c:pt>
                <c:pt idx="3678">
                  <c:v>254</c:v>
                </c:pt>
                <c:pt idx="3679">
                  <c:v>254</c:v>
                </c:pt>
                <c:pt idx="3680">
                  <c:v>250</c:v>
                </c:pt>
                <c:pt idx="3681">
                  <c:v>251</c:v>
                </c:pt>
                <c:pt idx="3682">
                  <c:v>251</c:v>
                </c:pt>
                <c:pt idx="3683">
                  <c:v>244</c:v>
                </c:pt>
                <c:pt idx="3684">
                  <c:v>249</c:v>
                </c:pt>
                <c:pt idx="3685">
                  <c:v>251</c:v>
                </c:pt>
                <c:pt idx="3686">
                  <c:v>247</c:v>
                </c:pt>
                <c:pt idx="3687">
                  <c:v>242</c:v>
                </c:pt>
                <c:pt idx="3688">
                  <c:v>250</c:v>
                </c:pt>
                <c:pt idx="3689">
                  <c:v>247</c:v>
                </c:pt>
                <c:pt idx="3690">
                  <c:v>244</c:v>
                </c:pt>
                <c:pt idx="3691">
                  <c:v>244</c:v>
                </c:pt>
                <c:pt idx="3692">
                  <c:v>247</c:v>
                </c:pt>
                <c:pt idx="3693">
                  <c:v>241</c:v>
                </c:pt>
                <c:pt idx="3694">
                  <c:v>240</c:v>
                </c:pt>
                <c:pt idx="3695">
                  <c:v>241</c:v>
                </c:pt>
                <c:pt idx="3696">
                  <c:v>244</c:v>
                </c:pt>
                <c:pt idx="3697">
                  <c:v>240</c:v>
                </c:pt>
                <c:pt idx="3698">
                  <c:v>239</c:v>
                </c:pt>
                <c:pt idx="3699">
                  <c:v>241</c:v>
                </c:pt>
                <c:pt idx="3700">
                  <c:v>240</c:v>
                </c:pt>
                <c:pt idx="3701">
                  <c:v>239</c:v>
                </c:pt>
                <c:pt idx="3702">
                  <c:v>237</c:v>
                </c:pt>
                <c:pt idx="3703">
                  <c:v>237</c:v>
                </c:pt>
                <c:pt idx="3704">
                  <c:v>240</c:v>
                </c:pt>
                <c:pt idx="3705">
                  <c:v>235</c:v>
                </c:pt>
                <c:pt idx="3706">
                  <c:v>233</c:v>
                </c:pt>
                <c:pt idx="3707">
                  <c:v>233</c:v>
                </c:pt>
                <c:pt idx="3708">
                  <c:v>231</c:v>
                </c:pt>
                <c:pt idx="3709">
                  <c:v>230</c:v>
                </c:pt>
                <c:pt idx="3710">
                  <c:v>233</c:v>
                </c:pt>
                <c:pt idx="3711">
                  <c:v>233</c:v>
                </c:pt>
                <c:pt idx="3712">
                  <c:v>233</c:v>
                </c:pt>
                <c:pt idx="3713">
                  <c:v>231</c:v>
                </c:pt>
                <c:pt idx="3714">
                  <c:v>229</c:v>
                </c:pt>
                <c:pt idx="3715">
                  <c:v>230</c:v>
                </c:pt>
                <c:pt idx="3716">
                  <c:v>231</c:v>
                </c:pt>
                <c:pt idx="3717">
                  <c:v>229</c:v>
                </c:pt>
                <c:pt idx="3718">
                  <c:v>227</c:v>
                </c:pt>
                <c:pt idx="3719">
                  <c:v>224</c:v>
                </c:pt>
                <c:pt idx="3720">
                  <c:v>227</c:v>
                </c:pt>
                <c:pt idx="3721">
                  <c:v>223</c:v>
                </c:pt>
                <c:pt idx="3722">
                  <c:v>224</c:v>
                </c:pt>
                <c:pt idx="3723">
                  <c:v>222</c:v>
                </c:pt>
                <c:pt idx="3724">
                  <c:v>223</c:v>
                </c:pt>
                <c:pt idx="3725">
                  <c:v>223</c:v>
                </c:pt>
                <c:pt idx="3726">
                  <c:v>221</c:v>
                </c:pt>
                <c:pt idx="3727">
                  <c:v>222</c:v>
                </c:pt>
                <c:pt idx="3728">
                  <c:v>223</c:v>
                </c:pt>
                <c:pt idx="3729">
                  <c:v>222</c:v>
                </c:pt>
                <c:pt idx="3730">
                  <c:v>223</c:v>
                </c:pt>
                <c:pt idx="3731">
                  <c:v>221</c:v>
                </c:pt>
                <c:pt idx="3732">
                  <c:v>217</c:v>
                </c:pt>
                <c:pt idx="3733">
                  <c:v>221</c:v>
                </c:pt>
                <c:pt idx="3734">
                  <c:v>219</c:v>
                </c:pt>
                <c:pt idx="3735">
                  <c:v>221</c:v>
                </c:pt>
                <c:pt idx="3736">
                  <c:v>221</c:v>
                </c:pt>
                <c:pt idx="3737">
                  <c:v>221</c:v>
                </c:pt>
                <c:pt idx="3738">
                  <c:v>223</c:v>
                </c:pt>
                <c:pt idx="3739">
                  <c:v>219</c:v>
                </c:pt>
                <c:pt idx="3740">
                  <c:v>222</c:v>
                </c:pt>
                <c:pt idx="3741">
                  <c:v>221</c:v>
                </c:pt>
                <c:pt idx="3742">
                  <c:v>221</c:v>
                </c:pt>
                <c:pt idx="3743">
                  <c:v>222</c:v>
                </c:pt>
                <c:pt idx="3744">
                  <c:v>222</c:v>
                </c:pt>
                <c:pt idx="3745">
                  <c:v>219</c:v>
                </c:pt>
                <c:pt idx="3746">
                  <c:v>219</c:v>
                </c:pt>
                <c:pt idx="3747">
                  <c:v>219</c:v>
                </c:pt>
                <c:pt idx="3748">
                  <c:v>221</c:v>
                </c:pt>
                <c:pt idx="3749">
                  <c:v>219</c:v>
                </c:pt>
                <c:pt idx="3750">
                  <c:v>218</c:v>
                </c:pt>
                <c:pt idx="3751">
                  <c:v>215</c:v>
                </c:pt>
                <c:pt idx="3752">
                  <c:v>215</c:v>
                </c:pt>
                <c:pt idx="3753">
                  <c:v>218</c:v>
                </c:pt>
                <c:pt idx="3754">
                  <c:v>218</c:v>
                </c:pt>
                <c:pt idx="3755">
                  <c:v>215</c:v>
                </c:pt>
                <c:pt idx="3756">
                  <c:v>218</c:v>
                </c:pt>
                <c:pt idx="3757">
                  <c:v>217</c:v>
                </c:pt>
                <c:pt idx="3758">
                  <c:v>217</c:v>
                </c:pt>
                <c:pt idx="3759">
                  <c:v>217</c:v>
                </c:pt>
                <c:pt idx="3760">
                  <c:v>217</c:v>
                </c:pt>
                <c:pt idx="3761">
                  <c:v>213</c:v>
                </c:pt>
                <c:pt idx="3762">
                  <c:v>217</c:v>
                </c:pt>
                <c:pt idx="3763">
                  <c:v>217</c:v>
                </c:pt>
                <c:pt idx="3764">
                  <c:v>217</c:v>
                </c:pt>
                <c:pt idx="3765">
                  <c:v>215</c:v>
                </c:pt>
                <c:pt idx="3766">
                  <c:v>213</c:v>
                </c:pt>
                <c:pt idx="3767">
                  <c:v>212</c:v>
                </c:pt>
                <c:pt idx="3768">
                  <c:v>213</c:v>
                </c:pt>
                <c:pt idx="3769">
                  <c:v>215</c:v>
                </c:pt>
                <c:pt idx="3770">
                  <c:v>213</c:v>
                </c:pt>
                <c:pt idx="3771">
                  <c:v>213</c:v>
                </c:pt>
                <c:pt idx="3772">
                  <c:v>212</c:v>
                </c:pt>
                <c:pt idx="3773">
                  <c:v>212</c:v>
                </c:pt>
                <c:pt idx="3774">
                  <c:v>212</c:v>
                </c:pt>
                <c:pt idx="3775">
                  <c:v>211</c:v>
                </c:pt>
                <c:pt idx="3776">
                  <c:v>211</c:v>
                </c:pt>
                <c:pt idx="3777">
                  <c:v>212</c:v>
                </c:pt>
                <c:pt idx="3778">
                  <c:v>210</c:v>
                </c:pt>
                <c:pt idx="3779">
                  <c:v>212</c:v>
                </c:pt>
                <c:pt idx="3780">
                  <c:v>211</c:v>
                </c:pt>
                <c:pt idx="3781">
                  <c:v>211</c:v>
                </c:pt>
                <c:pt idx="3782">
                  <c:v>212</c:v>
                </c:pt>
                <c:pt idx="3783">
                  <c:v>210</c:v>
                </c:pt>
                <c:pt idx="3784">
                  <c:v>209</c:v>
                </c:pt>
                <c:pt idx="3785">
                  <c:v>210</c:v>
                </c:pt>
                <c:pt idx="3786">
                  <c:v>210</c:v>
                </c:pt>
                <c:pt idx="3787">
                  <c:v>209</c:v>
                </c:pt>
                <c:pt idx="3788">
                  <c:v>209</c:v>
                </c:pt>
                <c:pt idx="3789">
                  <c:v>209</c:v>
                </c:pt>
                <c:pt idx="3790">
                  <c:v>208</c:v>
                </c:pt>
                <c:pt idx="3791">
                  <c:v>208</c:v>
                </c:pt>
                <c:pt idx="3792">
                  <c:v>209</c:v>
                </c:pt>
                <c:pt idx="3793">
                  <c:v>209</c:v>
                </c:pt>
                <c:pt idx="3794">
                  <c:v>209</c:v>
                </c:pt>
                <c:pt idx="3795">
                  <c:v>208</c:v>
                </c:pt>
                <c:pt idx="3796">
                  <c:v>206</c:v>
                </c:pt>
                <c:pt idx="3797">
                  <c:v>204</c:v>
                </c:pt>
                <c:pt idx="3798">
                  <c:v>204</c:v>
                </c:pt>
                <c:pt idx="3799">
                  <c:v>206</c:v>
                </c:pt>
                <c:pt idx="3800">
                  <c:v>208</c:v>
                </c:pt>
                <c:pt idx="3801">
                  <c:v>209</c:v>
                </c:pt>
                <c:pt idx="3802">
                  <c:v>208</c:v>
                </c:pt>
                <c:pt idx="3803">
                  <c:v>208</c:v>
                </c:pt>
                <c:pt idx="3804">
                  <c:v>206</c:v>
                </c:pt>
                <c:pt idx="3805">
                  <c:v>209</c:v>
                </c:pt>
                <c:pt idx="3806">
                  <c:v>208</c:v>
                </c:pt>
                <c:pt idx="3807">
                  <c:v>209</c:v>
                </c:pt>
                <c:pt idx="3808">
                  <c:v>204</c:v>
                </c:pt>
                <c:pt idx="3809">
                  <c:v>206</c:v>
                </c:pt>
                <c:pt idx="3810">
                  <c:v>204</c:v>
                </c:pt>
                <c:pt idx="3811">
                  <c:v>204</c:v>
                </c:pt>
                <c:pt idx="3812">
                  <c:v>204</c:v>
                </c:pt>
                <c:pt idx="3813">
                  <c:v>203</c:v>
                </c:pt>
                <c:pt idx="3814">
                  <c:v>203</c:v>
                </c:pt>
                <c:pt idx="3815">
                  <c:v>202</c:v>
                </c:pt>
                <c:pt idx="3816">
                  <c:v>204</c:v>
                </c:pt>
                <c:pt idx="3817">
                  <c:v>199</c:v>
                </c:pt>
                <c:pt idx="3818">
                  <c:v>201</c:v>
                </c:pt>
                <c:pt idx="3819">
                  <c:v>203</c:v>
                </c:pt>
                <c:pt idx="3820">
                  <c:v>203</c:v>
                </c:pt>
                <c:pt idx="3821">
                  <c:v>202</c:v>
                </c:pt>
                <c:pt idx="3822">
                  <c:v>201</c:v>
                </c:pt>
                <c:pt idx="3823">
                  <c:v>203</c:v>
                </c:pt>
                <c:pt idx="3824">
                  <c:v>203</c:v>
                </c:pt>
                <c:pt idx="3825">
                  <c:v>202</c:v>
                </c:pt>
                <c:pt idx="3826">
                  <c:v>201</c:v>
                </c:pt>
                <c:pt idx="3827">
                  <c:v>202</c:v>
                </c:pt>
                <c:pt idx="3828">
                  <c:v>201</c:v>
                </c:pt>
                <c:pt idx="3829">
                  <c:v>203</c:v>
                </c:pt>
                <c:pt idx="3830">
                  <c:v>201</c:v>
                </c:pt>
                <c:pt idx="3831">
                  <c:v>199</c:v>
                </c:pt>
                <c:pt idx="3832">
                  <c:v>202</c:v>
                </c:pt>
                <c:pt idx="3833">
                  <c:v>201</c:v>
                </c:pt>
                <c:pt idx="3834">
                  <c:v>198</c:v>
                </c:pt>
                <c:pt idx="3835">
                  <c:v>198</c:v>
                </c:pt>
                <c:pt idx="3836">
                  <c:v>198</c:v>
                </c:pt>
                <c:pt idx="3837">
                  <c:v>199</c:v>
                </c:pt>
                <c:pt idx="3838">
                  <c:v>199</c:v>
                </c:pt>
                <c:pt idx="3839">
                  <c:v>201</c:v>
                </c:pt>
                <c:pt idx="3840">
                  <c:v>199</c:v>
                </c:pt>
                <c:pt idx="3841">
                  <c:v>197</c:v>
                </c:pt>
                <c:pt idx="3842">
                  <c:v>199</c:v>
                </c:pt>
                <c:pt idx="3843">
                  <c:v>201</c:v>
                </c:pt>
                <c:pt idx="3844">
                  <c:v>194</c:v>
                </c:pt>
                <c:pt idx="3845">
                  <c:v>197</c:v>
                </c:pt>
                <c:pt idx="3846">
                  <c:v>198</c:v>
                </c:pt>
                <c:pt idx="3847">
                  <c:v>197</c:v>
                </c:pt>
                <c:pt idx="3848">
                  <c:v>198</c:v>
                </c:pt>
                <c:pt idx="3849">
                  <c:v>195</c:v>
                </c:pt>
                <c:pt idx="3850">
                  <c:v>197</c:v>
                </c:pt>
                <c:pt idx="3851">
                  <c:v>198</c:v>
                </c:pt>
                <c:pt idx="3852">
                  <c:v>197</c:v>
                </c:pt>
                <c:pt idx="3853">
                  <c:v>197</c:v>
                </c:pt>
                <c:pt idx="3854">
                  <c:v>197</c:v>
                </c:pt>
                <c:pt idx="3855">
                  <c:v>191</c:v>
                </c:pt>
                <c:pt idx="3856">
                  <c:v>197</c:v>
                </c:pt>
                <c:pt idx="3857">
                  <c:v>194</c:v>
                </c:pt>
                <c:pt idx="3858">
                  <c:v>194</c:v>
                </c:pt>
                <c:pt idx="3859">
                  <c:v>194</c:v>
                </c:pt>
                <c:pt idx="3860">
                  <c:v>194</c:v>
                </c:pt>
                <c:pt idx="3861">
                  <c:v>194</c:v>
                </c:pt>
                <c:pt idx="3862">
                  <c:v>191</c:v>
                </c:pt>
                <c:pt idx="3863">
                  <c:v>191</c:v>
                </c:pt>
                <c:pt idx="3864">
                  <c:v>193</c:v>
                </c:pt>
                <c:pt idx="3865">
                  <c:v>193</c:v>
                </c:pt>
                <c:pt idx="3866">
                  <c:v>194</c:v>
                </c:pt>
                <c:pt idx="3867">
                  <c:v>194</c:v>
                </c:pt>
                <c:pt idx="3868">
                  <c:v>193</c:v>
                </c:pt>
                <c:pt idx="3869">
                  <c:v>193</c:v>
                </c:pt>
                <c:pt idx="3870">
                  <c:v>191</c:v>
                </c:pt>
                <c:pt idx="3871">
                  <c:v>194</c:v>
                </c:pt>
                <c:pt idx="3872">
                  <c:v>195</c:v>
                </c:pt>
                <c:pt idx="3873">
                  <c:v>195</c:v>
                </c:pt>
                <c:pt idx="3874">
                  <c:v>194</c:v>
                </c:pt>
                <c:pt idx="3875">
                  <c:v>194</c:v>
                </c:pt>
                <c:pt idx="3876">
                  <c:v>193</c:v>
                </c:pt>
                <c:pt idx="3877">
                  <c:v>193</c:v>
                </c:pt>
                <c:pt idx="3878">
                  <c:v>195</c:v>
                </c:pt>
                <c:pt idx="3879">
                  <c:v>194</c:v>
                </c:pt>
                <c:pt idx="3880">
                  <c:v>190</c:v>
                </c:pt>
                <c:pt idx="3881">
                  <c:v>190</c:v>
                </c:pt>
                <c:pt idx="3882">
                  <c:v>191</c:v>
                </c:pt>
                <c:pt idx="3883">
                  <c:v>194</c:v>
                </c:pt>
                <c:pt idx="3884">
                  <c:v>193</c:v>
                </c:pt>
                <c:pt idx="3885">
                  <c:v>191</c:v>
                </c:pt>
                <c:pt idx="3886">
                  <c:v>191</c:v>
                </c:pt>
                <c:pt idx="3887">
                  <c:v>190</c:v>
                </c:pt>
                <c:pt idx="3888">
                  <c:v>191</c:v>
                </c:pt>
                <c:pt idx="3889">
                  <c:v>189</c:v>
                </c:pt>
                <c:pt idx="3890">
                  <c:v>193</c:v>
                </c:pt>
                <c:pt idx="3891">
                  <c:v>191</c:v>
                </c:pt>
                <c:pt idx="3892">
                  <c:v>189</c:v>
                </c:pt>
                <c:pt idx="3893">
                  <c:v>189</c:v>
                </c:pt>
                <c:pt idx="3894">
                  <c:v>189</c:v>
                </c:pt>
                <c:pt idx="3895">
                  <c:v>188</c:v>
                </c:pt>
                <c:pt idx="3896">
                  <c:v>189</c:v>
                </c:pt>
                <c:pt idx="3897">
                  <c:v>188</c:v>
                </c:pt>
                <c:pt idx="3898">
                  <c:v>189</c:v>
                </c:pt>
                <c:pt idx="3899">
                  <c:v>189</c:v>
                </c:pt>
                <c:pt idx="3900">
                  <c:v>188</c:v>
                </c:pt>
                <c:pt idx="3901">
                  <c:v>187</c:v>
                </c:pt>
                <c:pt idx="3902">
                  <c:v>188</c:v>
                </c:pt>
                <c:pt idx="3903">
                  <c:v>188</c:v>
                </c:pt>
                <c:pt idx="3904">
                  <c:v>188</c:v>
                </c:pt>
                <c:pt idx="3905">
                  <c:v>188</c:v>
                </c:pt>
                <c:pt idx="3906">
                  <c:v>188</c:v>
                </c:pt>
                <c:pt idx="3907">
                  <c:v>189</c:v>
                </c:pt>
                <c:pt idx="3908">
                  <c:v>188</c:v>
                </c:pt>
                <c:pt idx="3909">
                  <c:v>188</c:v>
                </c:pt>
                <c:pt idx="3910">
                  <c:v>187</c:v>
                </c:pt>
                <c:pt idx="3911">
                  <c:v>188</c:v>
                </c:pt>
                <c:pt idx="3912">
                  <c:v>188</c:v>
                </c:pt>
                <c:pt idx="3913">
                  <c:v>188</c:v>
                </c:pt>
                <c:pt idx="3914">
                  <c:v>187</c:v>
                </c:pt>
                <c:pt idx="3915">
                  <c:v>189</c:v>
                </c:pt>
                <c:pt idx="3916">
                  <c:v>189</c:v>
                </c:pt>
                <c:pt idx="3917">
                  <c:v>188</c:v>
                </c:pt>
                <c:pt idx="3918">
                  <c:v>189</c:v>
                </c:pt>
                <c:pt idx="3919">
                  <c:v>187</c:v>
                </c:pt>
                <c:pt idx="3920">
                  <c:v>187</c:v>
                </c:pt>
                <c:pt idx="3921">
                  <c:v>187</c:v>
                </c:pt>
                <c:pt idx="3922">
                  <c:v>187</c:v>
                </c:pt>
                <c:pt idx="3923">
                  <c:v>184</c:v>
                </c:pt>
                <c:pt idx="3924">
                  <c:v>185</c:v>
                </c:pt>
                <c:pt idx="3925">
                  <c:v>185</c:v>
                </c:pt>
                <c:pt idx="3926">
                  <c:v>188</c:v>
                </c:pt>
                <c:pt idx="3927">
                  <c:v>184</c:v>
                </c:pt>
                <c:pt idx="3928">
                  <c:v>182</c:v>
                </c:pt>
                <c:pt idx="3929">
                  <c:v>182</c:v>
                </c:pt>
                <c:pt idx="3930">
                  <c:v>187</c:v>
                </c:pt>
                <c:pt idx="3931">
                  <c:v>185</c:v>
                </c:pt>
                <c:pt idx="3932">
                  <c:v>185</c:v>
                </c:pt>
                <c:pt idx="3933">
                  <c:v>184</c:v>
                </c:pt>
                <c:pt idx="3934">
                  <c:v>184</c:v>
                </c:pt>
                <c:pt idx="3935">
                  <c:v>184</c:v>
                </c:pt>
                <c:pt idx="3936">
                  <c:v>185</c:v>
                </c:pt>
                <c:pt idx="3937">
                  <c:v>182</c:v>
                </c:pt>
                <c:pt idx="3938">
                  <c:v>185</c:v>
                </c:pt>
                <c:pt idx="3939">
                  <c:v>184</c:v>
                </c:pt>
                <c:pt idx="3940">
                  <c:v>185</c:v>
                </c:pt>
                <c:pt idx="3941">
                  <c:v>184</c:v>
                </c:pt>
                <c:pt idx="3942">
                  <c:v>184</c:v>
                </c:pt>
                <c:pt idx="3943">
                  <c:v>184</c:v>
                </c:pt>
                <c:pt idx="3944">
                  <c:v>185</c:v>
                </c:pt>
                <c:pt idx="3945">
                  <c:v>184</c:v>
                </c:pt>
                <c:pt idx="3946">
                  <c:v>182</c:v>
                </c:pt>
                <c:pt idx="3947">
                  <c:v>182</c:v>
                </c:pt>
                <c:pt idx="3948">
                  <c:v>182</c:v>
                </c:pt>
                <c:pt idx="3949">
                  <c:v>181</c:v>
                </c:pt>
                <c:pt idx="3950">
                  <c:v>181</c:v>
                </c:pt>
                <c:pt idx="3951">
                  <c:v>181</c:v>
                </c:pt>
                <c:pt idx="3952">
                  <c:v>180</c:v>
                </c:pt>
                <c:pt idx="3953">
                  <c:v>182</c:v>
                </c:pt>
                <c:pt idx="3954">
                  <c:v>181</c:v>
                </c:pt>
                <c:pt idx="3955">
                  <c:v>180</c:v>
                </c:pt>
                <c:pt idx="3956">
                  <c:v>181</c:v>
                </c:pt>
                <c:pt idx="3957">
                  <c:v>181</c:v>
                </c:pt>
                <c:pt idx="3958">
                  <c:v>181</c:v>
                </c:pt>
                <c:pt idx="3959">
                  <c:v>184</c:v>
                </c:pt>
                <c:pt idx="3960">
                  <c:v>181</c:v>
                </c:pt>
                <c:pt idx="3961">
                  <c:v>180</c:v>
                </c:pt>
                <c:pt idx="3962">
                  <c:v>179</c:v>
                </c:pt>
                <c:pt idx="3963">
                  <c:v>179</c:v>
                </c:pt>
                <c:pt idx="3964">
                  <c:v>181</c:v>
                </c:pt>
                <c:pt idx="3965">
                  <c:v>180</c:v>
                </c:pt>
                <c:pt idx="3966">
                  <c:v>179</c:v>
                </c:pt>
                <c:pt idx="3967">
                  <c:v>181</c:v>
                </c:pt>
                <c:pt idx="3968">
                  <c:v>179</c:v>
                </c:pt>
                <c:pt idx="3969">
                  <c:v>178</c:v>
                </c:pt>
                <c:pt idx="3970">
                  <c:v>180</c:v>
                </c:pt>
                <c:pt idx="3971">
                  <c:v>180</c:v>
                </c:pt>
                <c:pt idx="3972">
                  <c:v>179</c:v>
                </c:pt>
                <c:pt idx="3973">
                  <c:v>178</c:v>
                </c:pt>
                <c:pt idx="3974">
                  <c:v>178</c:v>
                </c:pt>
                <c:pt idx="3975">
                  <c:v>178</c:v>
                </c:pt>
                <c:pt idx="3976">
                  <c:v>179</c:v>
                </c:pt>
                <c:pt idx="3977">
                  <c:v>180</c:v>
                </c:pt>
                <c:pt idx="3978">
                  <c:v>182</c:v>
                </c:pt>
                <c:pt idx="3979">
                  <c:v>182</c:v>
                </c:pt>
                <c:pt idx="3980">
                  <c:v>182</c:v>
                </c:pt>
                <c:pt idx="3981">
                  <c:v>181</c:v>
                </c:pt>
                <c:pt idx="3982">
                  <c:v>180</c:v>
                </c:pt>
                <c:pt idx="3983">
                  <c:v>178</c:v>
                </c:pt>
                <c:pt idx="3984">
                  <c:v>176</c:v>
                </c:pt>
                <c:pt idx="3985">
                  <c:v>176</c:v>
                </c:pt>
                <c:pt idx="3986">
                  <c:v>180</c:v>
                </c:pt>
                <c:pt idx="3987">
                  <c:v>176</c:v>
                </c:pt>
                <c:pt idx="3988">
                  <c:v>180</c:v>
                </c:pt>
                <c:pt idx="3989">
                  <c:v>180</c:v>
                </c:pt>
                <c:pt idx="3990">
                  <c:v>179</c:v>
                </c:pt>
                <c:pt idx="3991">
                  <c:v>176</c:v>
                </c:pt>
                <c:pt idx="3992">
                  <c:v>178</c:v>
                </c:pt>
                <c:pt idx="3993">
                  <c:v>178</c:v>
                </c:pt>
                <c:pt idx="3994">
                  <c:v>180</c:v>
                </c:pt>
                <c:pt idx="3995">
                  <c:v>179</c:v>
                </c:pt>
                <c:pt idx="3996">
                  <c:v>181</c:v>
                </c:pt>
                <c:pt idx="3997">
                  <c:v>180</c:v>
                </c:pt>
                <c:pt idx="3998">
                  <c:v>176</c:v>
                </c:pt>
                <c:pt idx="3999">
                  <c:v>179</c:v>
                </c:pt>
                <c:pt idx="4000">
                  <c:v>179</c:v>
                </c:pt>
                <c:pt idx="4001">
                  <c:v>178</c:v>
                </c:pt>
                <c:pt idx="4002">
                  <c:v>178</c:v>
                </c:pt>
                <c:pt idx="4003">
                  <c:v>180</c:v>
                </c:pt>
                <c:pt idx="4004">
                  <c:v>180</c:v>
                </c:pt>
                <c:pt idx="4005">
                  <c:v>179</c:v>
                </c:pt>
                <c:pt idx="4006">
                  <c:v>179</c:v>
                </c:pt>
                <c:pt idx="4007">
                  <c:v>176</c:v>
                </c:pt>
                <c:pt idx="4008">
                  <c:v>175</c:v>
                </c:pt>
                <c:pt idx="4009">
                  <c:v>176</c:v>
                </c:pt>
                <c:pt idx="4010">
                  <c:v>179</c:v>
                </c:pt>
                <c:pt idx="4011">
                  <c:v>179</c:v>
                </c:pt>
                <c:pt idx="4012">
                  <c:v>178</c:v>
                </c:pt>
                <c:pt idx="4013">
                  <c:v>176</c:v>
                </c:pt>
                <c:pt idx="4014">
                  <c:v>176</c:v>
                </c:pt>
                <c:pt idx="4015">
                  <c:v>176</c:v>
                </c:pt>
                <c:pt idx="4016">
                  <c:v>175</c:v>
                </c:pt>
                <c:pt idx="4017">
                  <c:v>178</c:v>
                </c:pt>
                <c:pt idx="4018">
                  <c:v>178</c:v>
                </c:pt>
                <c:pt idx="4019">
                  <c:v>176</c:v>
                </c:pt>
                <c:pt idx="4020">
                  <c:v>178</c:v>
                </c:pt>
                <c:pt idx="4021">
                  <c:v>176</c:v>
                </c:pt>
                <c:pt idx="4022">
                  <c:v>178</c:v>
                </c:pt>
                <c:pt idx="4023">
                  <c:v>176</c:v>
                </c:pt>
                <c:pt idx="4024">
                  <c:v>175</c:v>
                </c:pt>
                <c:pt idx="4025">
                  <c:v>176</c:v>
                </c:pt>
                <c:pt idx="4026">
                  <c:v>174</c:v>
                </c:pt>
                <c:pt idx="4027">
                  <c:v>176</c:v>
                </c:pt>
                <c:pt idx="4028">
                  <c:v>176</c:v>
                </c:pt>
                <c:pt idx="4029">
                  <c:v>175</c:v>
                </c:pt>
                <c:pt idx="4030">
                  <c:v>175</c:v>
                </c:pt>
                <c:pt idx="4031">
                  <c:v>176</c:v>
                </c:pt>
                <c:pt idx="4032">
                  <c:v>176</c:v>
                </c:pt>
                <c:pt idx="4033">
                  <c:v>174</c:v>
                </c:pt>
                <c:pt idx="4034">
                  <c:v>173</c:v>
                </c:pt>
                <c:pt idx="4035">
                  <c:v>174</c:v>
                </c:pt>
                <c:pt idx="4036">
                  <c:v>174</c:v>
                </c:pt>
                <c:pt idx="4037">
                  <c:v>175</c:v>
                </c:pt>
                <c:pt idx="4038">
                  <c:v>174</c:v>
                </c:pt>
                <c:pt idx="4039">
                  <c:v>171</c:v>
                </c:pt>
                <c:pt idx="4040">
                  <c:v>173</c:v>
                </c:pt>
                <c:pt idx="4041">
                  <c:v>174</c:v>
                </c:pt>
                <c:pt idx="4042">
                  <c:v>173</c:v>
                </c:pt>
                <c:pt idx="4043">
                  <c:v>175</c:v>
                </c:pt>
                <c:pt idx="4044">
                  <c:v>174</c:v>
                </c:pt>
                <c:pt idx="4045">
                  <c:v>175</c:v>
                </c:pt>
                <c:pt idx="4046">
                  <c:v>174</c:v>
                </c:pt>
                <c:pt idx="4047">
                  <c:v>173</c:v>
                </c:pt>
                <c:pt idx="4048">
                  <c:v>173</c:v>
                </c:pt>
                <c:pt idx="4049">
                  <c:v>173</c:v>
                </c:pt>
                <c:pt idx="4050">
                  <c:v>173</c:v>
                </c:pt>
                <c:pt idx="4051">
                  <c:v>171</c:v>
                </c:pt>
                <c:pt idx="4052">
                  <c:v>171</c:v>
                </c:pt>
                <c:pt idx="4053">
                  <c:v>171</c:v>
                </c:pt>
                <c:pt idx="4054">
                  <c:v>173</c:v>
                </c:pt>
                <c:pt idx="4055">
                  <c:v>170</c:v>
                </c:pt>
                <c:pt idx="4056">
                  <c:v>171</c:v>
                </c:pt>
                <c:pt idx="4057">
                  <c:v>173</c:v>
                </c:pt>
                <c:pt idx="4058">
                  <c:v>170</c:v>
                </c:pt>
                <c:pt idx="4059">
                  <c:v>171</c:v>
                </c:pt>
                <c:pt idx="4060">
                  <c:v>171</c:v>
                </c:pt>
                <c:pt idx="4061">
                  <c:v>171</c:v>
                </c:pt>
                <c:pt idx="4062">
                  <c:v>171</c:v>
                </c:pt>
                <c:pt idx="4063">
                  <c:v>170</c:v>
                </c:pt>
                <c:pt idx="4064">
                  <c:v>171</c:v>
                </c:pt>
                <c:pt idx="4065">
                  <c:v>171</c:v>
                </c:pt>
                <c:pt idx="4066">
                  <c:v>169</c:v>
                </c:pt>
                <c:pt idx="4067">
                  <c:v>170</c:v>
                </c:pt>
                <c:pt idx="4068">
                  <c:v>170</c:v>
                </c:pt>
                <c:pt idx="4069">
                  <c:v>170</c:v>
                </c:pt>
                <c:pt idx="4070">
                  <c:v>170</c:v>
                </c:pt>
                <c:pt idx="4071">
                  <c:v>170</c:v>
                </c:pt>
                <c:pt idx="4072">
                  <c:v>171</c:v>
                </c:pt>
                <c:pt idx="4073">
                  <c:v>169</c:v>
                </c:pt>
                <c:pt idx="4074">
                  <c:v>173</c:v>
                </c:pt>
                <c:pt idx="4075">
                  <c:v>171</c:v>
                </c:pt>
                <c:pt idx="4076">
                  <c:v>171</c:v>
                </c:pt>
                <c:pt idx="4077">
                  <c:v>173</c:v>
                </c:pt>
                <c:pt idx="4078">
                  <c:v>173</c:v>
                </c:pt>
                <c:pt idx="4079">
                  <c:v>173</c:v>
                </c:pt>
                <c:pt idx="4080">
                  <c:v>173</c:v>
                </c:pt>
                <c:pt idx="4081">
                  <c:v>173</c:v>
                </c:pt>
                <c:pt idx="4082">
                  <c:v>171</c:v>
                </c:pt>
                <c:pt idx="4083">
                  <c:v>174</c:v>
                </c:pt>
                <c:pt idx="4084">
                  <c:v>174</c:v>
                </c:pt>
                <c:pt idx="4085">
                  <c:v>171</c:v>
                </c:pt>
                <c:pt idx="4086">
                  <c:v>174</c:v>
                </c:pt>
                <c:pt idx="4087">
                  <c:v>173</c:v>
                </c:pt>
                <c:pt idx="4088">
                  <c:v>173</c:v>
                </c:pt>
                <c:pt idx="4089">
                  <c:v>171</c:v>
                </c:pt>
                <c:pt idx="4090">
                  <c:v>173</c:v>
                </c:pt>
                <c:pt idx="4091">
                  <c:v>175</c:v>
                </c:pt>
                <c:pt idx="4092">
                  <c:v>174</c:v>
                </c:pt>
                <c:pt idx="4093">
                  <c:v>174</c:v>
                </c:pt>
                <c:pt idx="4094">
                  <c:v>174</c:v>
                </c:pt>
                <c:pt idx="4095">
                  <c:v>174</c:v>
                </c:pt>
                <c:pt idx="4096">
                  <c:v>173</c:v>
                </c:pt>
                <c:pt idx="4097">
                  <c:v>174</c:v>
                </c:pt>
                <c:pt idx="4098">
                  <c:v>173</c:v>
                </c:pt>
                <c:pt idx="4099">
                  <c:v>174</c:v>
                </c:pt>
                <c:pt idx="4100">
                  <c:v>174</c:v>
                </c:pt>
                <c:pt idx="4101">
                  <c:v>173</c:v>
                </c:pt>
                <c:pt idx="4102">
                  <c:v>173</c:v>
                </c:pt>
                <c:pt idx="4103">
                  <c:v>173</c:v>
                </c:pt>
                <c:pt idx="4104">
                  <c:v>173</c:v>
                </c:pt>
                <c:pt idx="4105">
                  <c:v>173</c:v>
                </c:pt>
                <c:pt idx="4106">
                  <c:v>171</c:v>
                </c:pt>
                <c:pt idx="4107">
                  <c:v>171</c:v>
                </c:pt>
                <c:pt idx="4108">
                  <c:v>171</c:v>
                </c:pt>
                <c:pt idx="4109">
                  <c:v>171</c:v>
                </c:pt>
                <c:pt idx="4110">
                  <c:v>171</c:v>
                </c:pt>
                <c:pt idx="4111">
                  <c:v>171</c:v>
                </c:pt>
                <c:pt idx="4112">
                  <c:v>170</c:v>
                </c:pt>
                <c:pt idx="4113">
                  <c:v>171</c:v>
                </c:pt>
                <c:pt idx="4114">
                  <c:v>171</c:v>
                </c:pt>
                <c:pt idx="4115">
                  <c:v>173</c:v>
                </c:pt>
                <c:pt idx="4116">
                  <c:v>174</c:v>
                </c:pt>
                <c:pt idx="4117">
                  <c:v>173</c:v>
                </c:pt>
                <c:pt idx="4118">
                  <c:v>170</c:v>
                </c:pt>
                <c:pt idx="4119">
                  <c:v>171</c:v>
                </c:pt>
                <c:pt idx="4120">
                  <c:v>171</c:v>
                </c:pt>
                <c:pt idx="4121">
                  <c:v>170</c:v>
                </c:pt>
                <c:pt idx="4122">
                  <c:v>170</c:v>
                </c:pt>
                <c:pt idx="4123">
                  <c:v>171</c:v>
                </c:pt>
                <c:pt idx="4124">
                  <c:v>170</c:v>
                </c:pt>
                <c:pt idx="4125">
                  <c:v>170</c:v>
                </c:pt>
                <c:pt idx="4126">
                  <c:v>171</c:v>
                </c:pt>
                <c:pt idx="4127">
                  <c:v>171</c:v>
                </c:pt>
                <c:pt idx="4128">
                  <c:v>173</c:v>
                </c:pt>
                <c:pt idx="4129">
                  <c:v>171</c:v>
                </c:pt>
                <c:pt idx="4130">
                  <c:v>170</c:v>
                </c:pt>
                <c:pt idx="4131">
                  <c:v>170</c:v>
                </c:pt>
                <c:pt idx="4132">
                  <c:v>170</c:v>
                </c:pt>
                <c:pt idx="4133">
                  <c:v>171</c:v>
                </c:pt>
                <c:pt idx="4134">
                  <c:v>171</c:v>
                </c:pt>
                <c:pt idx="4135">
                  <c:v>171</c:v>
                </c:pt>
                <c:pt idx="4136">
                  <c:v>170</c:v>
                </c:pt>
                <c:pt idx="4137">
                  <c:v>170</c:v>
                </c:pt>
                <c:pt idx="4138">
                  <c:v>171</c:v>
                </c:pt>
                <c:pt idx="4139">
                  <c:v>170</c:v>
                </c:pt>
                <c:pt idx="4140">
                  <c:v>170</c:v>
                </c:pt>
                <c:pt idx="4141">
                  <c:v>170</c:v>
                </c:pt>
                <c:pt idx="4142">
                  <c:v>170</c:v>
                </c:pt>
                <c:pt idx="4143">
                  <c:v>170</c:v>
                </c:pt>
                <c:pt idx="4144">
                  <c:v>170</c:v>
                </c:pt>
                <c:pt idx="4145">
                  <c:v>170</c:v>
                </c:pt>
                <c:pt idx="4146">
                  <c:v>170</c:v>
                </c:pt>
                <c:pt idx="4147">
                  <c:v>170</c:v>
                </c:pt>
                <c:pt idx="4148">
                  <c:v>170</c:v>
                </c:pt>
                <c:pt idx="4149">
                  <c:v>170</c:v>
                </c:pt>
                <c:pt idx="4150">
                  <c:v>169</c:v>
                </c:pt>
                <c:pt idx="4151">
                  <c:v>168</c:v>
                </c:pt>
                <c:pt idx="4152">
                  <c:v>170</c:v>
                </c:pt>
                <c:pt idx="4153">
                  <c:v>170</c:v>
                </c:pt>
                <c:pt idx="4154">
                  <c:v>170</c:v>
                </c:pt>
                <c:pt idx="4155">
                  <c:v>170</c:v>
                </c:pt>
                <c:pt idx="4156">
                  <c:v>170</c:v>
                </c:pt>
                <c:pt idx="4157">
                  <c:v>171</c:v>
                </c:pt>
                <c:pt idx="4158">
                  <c:v>169</c:v>
                </c:pt>
                <c:pt idx="4159">
                  <c:v>166</c:v>
                </c:pt>
                <c:pt idx="4160">
                  <c:v>170</c:v>
                </c:pt>
                <c:pt idx="4161">
                  <c:v>169</c:v>
                </c:pt>
                <c:pt idx="4162">
                  <c:v>169</c:v>
                </c:pt>
                <c:pt idx="4163">
                  <c:v>170</c:v>
                </c:pt>
                <c:pt idx="4164">
                  <c:v>171</c:v>
                </c:pt>
                <c:pt idx="4165">
                  <c:v>169</c:v>
                </c:pt>
                <c:pt idx="4166">
                  <c:v>168</c:v>
                </c:pt>
                <c:pt idx="4167">
                  <c:v>169</c:v>
                </c:pt>
                <c:pt idx="4168">
                  <c:v>169</c:v>
                </c:pt>
                <c:pt idx="4169">
                  <c:v>170</c:v>
                </c:pt>
                <c:pt idx="4170">
                  <c:v>170</c:v>
                </c:pt>
                <c:pt idx="4171">
                  <c:v>171</c:v>
                </c:pt>
                <c:pt idx="4172">
                  <c:v>170</c:v>
                </c:pt>
                <c:pt idx="4173">
                  <c:v>171</c:v>
                </c:pt>
                <c:pt idx="4174">
                  <c:v>171</c:v>
                </c:pt>
                <c:pt idx="4175">
                  <c:v>174</c:v>
                </c:pt>
                <c:pt idx="4176">
                  <c:v>174</c:v>
                </c:pt>
                <c:pt idx="4177">
                  <c:v>174</c:v>
                </c:pt>
                <c:pt idx="4178">
                  <c:v>175</c:v>
                </c:pt>
                <c:pt idx="4179">
                  <c:v>176</c:v>
                </c:pt>
                <c:pt idx="4180">
                  <c:v>176</c:v>
                </c:pt>
                <c:pt idx="4181">
                  <c:v>180</c:v>
                </c:pt>
                <c:pt idx="4182">
                  <c:v>180</c:v>
                </c:pt>
                <c:pt idx="4183">
                  <c:v>180</c:v>
                </c:pt>
                <c:pt idx="4184">
                  <c:v>182</c:v>
                </c:pt>
                <c:pt idx="4185">
                  <c:v>182</c:v>
                </c:pt>
                <c:pt idx="4186">
                  <c:v>187</c:v>
                </c:pt>
                <c:pt idx="4187">
                  <c:v>187</c:v>
                </c:pt>
                <c:pt idx="4188">
                  <c:v>188</c:v>
                </c:pt>
                <c:pt idx="4189">
                  <c:v>190</c:v>
                </c:pt>
                <c:pt idx="4190">
                  <c:v>190</c:v>
                </c:pt>
                <c:pt idx="4191">
                  <c:v>193</c:v>
                </c:pt>
                <c:pt idx="4192">
                  <c:v>191</c:v>
                </c:pt>
                <c:pt idx="4193">
                  <c:v>193</c:v>
                </c:pt>
                <c:pt idx="4194">
                  <c:v>194</c:v>
                </c:pt>
                <c:pt idx="4195">
                  <c:v>195</c:v>
                </c:pt>
                <c:pt idx="4196">
                  <c:v>198</c:v>
                </c:pt>
                <c:pt idx="4197">
                  <c:v>201</c:v>
                </c:pt>
                <c:pt idx="4198">
                  <c:v>203</c:v>
                </c:pt>
                <c:pt idx="4199">
                  <c:v>206</c:v>
                </c:pt>
                <c:pt idx="4200">
                  <c:v>206</c:v>
                </c:pt>
                <c:pt idx="4201">
                  <c:v>209</c:v>
                </c:pt>
                <c:pt idx="4202">
                  <c:v>209</c:v>
                </c:pt>
                <c:pt idx="4203">
                  <c:v>210</c:v>
                </c:pt>
                <c:pt idx="4204">
                  <c:v>210</c:v>
                </c:pt>
                <c:pt idx="4205">
                  <c:v>211</c:v>
                </c:pt>
                <c:pt idx="4206">
                  <c:v>210</c:v>
                </c:pt>
                <c:pt idx="4207">
                  <c:v>212</c:v>
                </c:pt>
                <c:pt idx="4208">
                  <c:v>212</c:v>
                </c:pt>
                <c:pt idx="4209">
                  <c:v>213</c:v>
                </c:pt>
                <c:pt idx="4210">
                  <c:v>215</c:v>
                </c:pt>
                <c:pt idx="4211">
                  <c:v>215</c:v>
                </c:pt>
                <c:pt idx="4212">
                  <c:v>213</c:v>
                </c:pt>
                <c:pt idx="4213">
                  <c:v>215</c:v>
                </c:pt>
                <c:pt idx="4214">
                  <c:v>217</c:v>
                </c:pt>
                <c:pt idx="4215">
                  <c:v>217</c:v>
                </c:pt>
                <c:pt idx="4216">
                  <c:v>218</c:v>
                </c:pt>
                <c:pt idx="4217">
                  <c:v>217</c:v>
                </c:pt>
                <c:pt idx="4218">
                  <c:v>217</c:v>
                </c:pt>
                <c:pt idx="4219">
                  <c:v>218</c:v>
                </c:pt>
                <c:pt idx="4220">
                  <c:v>219</c:v>
                </c:pt>
                <c:pt idx="4221">
                  <c:v>221</c:v>
                </c:pt>
                <c:pt idx="4222">
                  <c:v>218</c:v>
                </c:pt>
                <c:pt idx="4223">
                  <c:v>219</c:v>
                </c:pt>
                <c:pt idx="4224">
                  <c:v>218</c:v>
                </c:pt>
                <c:pt idx="4225">
                  <c:v>215</c:v>
                </c:pt>
                <c:pt idx="4226">
                  <c:v>218</c:v>
                </c:pt>
                <c:pt idx="4227">
                  <c:v>219</c:v>
                </c:pt>
                <c:pt idx="4228">
                  <c:v>221</c:v>
                </c:pt>
                <c:pt idx="4229">
                  <c:v>221</c:v>
                </c:pt>
                <c:pt idx="4230">
                  <c:v>222</c:v>
                </c:pt>
                <c:pt idx="4231">
                  <c:v>227</c:v>
                </c:pt>
                <c:pt idx="4232">
                  <c:v>221</c:v>
                </c:pt>
                <c:pt idx="4233">
                  <c:v>224</c:v>
                </c:pt>
                <c:pt idx="4234">
                  <c:v>224</c:v>
                </c:pt>
                <c:pt idx="4235">
                  <c:v>224</c:v>
                </c:pt>
                <c:pt idx="4236">
                  <c:v>222</c:v>
                </c:pt>
                <c:pt idx="4237">
                  <c:v>223</c:v>
                </c:pt>
                <c:pt idx="4238">
                  <c:v>223</c:v>
                </c:pt>
                <c:pt idx="4239">
                  <c:v>224</c:v>
                </c:pt>
                <c:pt idx="4240">
                  <c:v>223</c:v>
                </c:pt>
                <c:pt idx="4241">
                  <c:v>223</c:v>
                </c:pt>
                <c:pt idx="4242">
                  <c:v>223</c:v>
                </c:pt>
                <c:pt idx="4243">
                  <c:v>223</c:v>
                </c:pt>
                <c:pt idx="4244">
                  <c:v>222</c:v>
                </c:pt>
                <c:pt idx="4245">
                  <c:v>223</c:v>
                </c:pt>
                <c:pt idx="4246">
                  <c:v>224</c:v>
                </c:pt>
                <c:pt idx="4247">
                  <c:v>228</c:v>
                </c:pt>
                <c:pt idx="4248">
                  <c:v>230</c:v>
                </c:pt>
                <c:pt idx="4249">
                  <c:v>230</c:v>
                </c:pt>
                <c:pt idx="4250">
                  <c:v>231</c:v>
                </c:pt>
                <c:pt idx="4251">
                  <c:v>233</c:v>
                </c:pt>
                <c:pt idx="4252">
                  <c:v>237</c:v>
                </c:pt>
                <c:pt idx="4253">
                  <c:v>240</c:v>
                </c:pt>
                <c:pt idx="4254">
                  <c:v>244</c:v>
                </c:pt>
                <c:pt idx="4255">
                  <c:v>244</c:v>
                </c:pt>
                <c:pt idx="4256">
                  <c:v>245</c:v>
                </c:pt>
                <c:pt idx="4257">
                  <c:v>251</c:v>
                </c:pt>
                <c:pt idx="4258">
                  <c:v>250</c:v>
                </c:pt>
                <c:pt idx="4259">
                  <c:v>255</c:v>
                </c:pt>
                <c:pt idx="4260">
                  <c:v>260</c:v>
                </c:pt>
                <c:pt idx="4261">
                  <c:v>264</c:v>
                </c:pt>
                <c:pt idx="4262">
                  <c:v>265</c:v>
                </c:pt>
                <c:pt idx="4263">
                  <c:v>270</c:v>
                </c:pt>
                <c:pt idx="4264">
                  <c:v>275</c:v>
                </c:pt>
                <c:pt idx="4265">
                  <c:v>278</c:v>
                </c:pt>
                <c:pt idx="4266">
                  <c:v>284</c:v>
                </c:pt>
                <c:pt idx="4267">
                  <c:v>288</c:v>
                </c:pt>
                <c:pt idx="4268">
                  <c:v>288</c:v>
                </c:pt>
                <c:pt idx="4269">
                  <c:v>294</c:v>
                </c:pt>
                <c:pt idx="4270">
                  <c:v>298</c:v>
                </c:pt>
                <c:pt idx="4271">
                  <c:v>304</c:v>
                </c:pt>
                <c:pt idx="4272">
                  <c:v>311</c:v>
                </c:pt>
                <c:pt idx="4273">
                  <c:v>318</c:v>
                </c:pt>
                <c:pt idx="4274">
                  <c:v>322</c:v>
                </c:pt>
                <c:pt idx="4275">
                  <c:v>326</c:v>
                </c:pt>
                <c:pt idx="4276">
                  <c:v>328</c:v>
                </c:pt>
                <c:pt idx="4277">
                  <c:v>333</c:v>
                </c:pt>
                <c:pt idx="4278">
                  <c:v>339</c:v>
                </c:pt>
                <c:pt idx="4279">
                  <c:v>337</c:v>
                </c:pt>
                <c:pt idx="4280">
                  <c:v>341</c:v>
                </c:pt>
                <c:pt idx="4281">
                  <c:v>340</c:v>
                </c:pt>
                <c:pt idx="4282">
                  <c:v>346</c:v>
                </c:pt>
                <c:pt idx="4283">
                  <c:v>343</c:v>
                </c:pt>
                <c:pt idx="4284">
                  <c:v>346</c:v>
                </c:pt>
                <c:pt idx="4285">
                  <c:v>347</c:v>
                </c:pt>
                <c:pt idx="4286">
                  <c:v>351</c:v>
                </c:pt>
                <c:pt idx="4287">
                  <c:v>350</c:v>
                </c:pt>
                <c:pt idx="4288">
                  <c:v>361</c:v>
                </c:pt>
                <c:pt idx="4289">
                  <c:v>353</c:v>
                </c:pt>
                <c:pt idx="4290">
                  <c:v>358</c:v>
                </c:pt>
                <c:pt idx="4291">
                  <c:v>357</c:v>
                </c:pt>
                <c:pt idx="4292">
                  <c:v>363</c:v>
                </c:pt>
                <c:pt idx="4293">
                  <c:v>366</c:v>
                </c:pt>
                <c:pt idx="4294">
                  <c:v>367</c:v>
                </c:pt>
                <c:pt idx="4295">
                  <c:v>371</c:v>
                </c:pt>
                <c:pt idx="4296">
                  <c:v>364</c:v>
                </c:pt>
                <c:pt idx="4297">
                  <c:v>367</c:v>
                </c:pt>
                <c:pt idx="4298">
                  <c:v>361</c:v>
                </c:pt>
                <c:pt idx="4299">
                  <c:v>371</c:v>
                </c:pt>
                <c:pt idx="4300">
                  <c:v>368</c:v>
                </c:pt>
                <c:pt idx="4301">
                  <c:v>364</c:v>
                </c:pt>
                <c:pt idx="4302">
                  <c:v>379</c:v>
                </c:pt>
                <c:pt idx="4303">
                  <c:v>363</c:v>
                </c:pt>
                <c:pt idx="4304">
                  <c:v>366</c:v>
                </c:pt>
                <c:pt idx="4305">
                  <c:v>376</c:v>
                </c:pt>
                <c:pt idx="4306">
                  <c:v>367</c:v>
                </c:pt>
                <c:pt idx="4307">
                  <c:v>368</c:v>
                </c:pt>
                <c:pt idx="4308">
                  <c:v>368</c:v>
                </c:pt>
                <c:pt idx="4309">
                  <c:v>367</c:v>
                </c:pt>
                <c:pt idx="4310">
                  <c:v>379</c:v>
                </c:pt>
                <c:pt idx="4311">
                  <c:v>377</c:v>
                </c:pt>
                <c:pt idx="4312">
                  <c:v>376</c:v>
                </c:pt>
                <c:pt idx="4313">
                  <c:v>382</c:v>
                </c:pt>
                <c:pt idx="4314">
                  <c:v>374</c:v>
                </c:pt>
                <c:pt idx="4315">
                  <c:v>379</c:v>
                </c:pt>
                <c:pt idx="4316">
                  <c:v>377</c:v>
                </c:pt>
                <c:pt idx="4317">
                  <c:v>374</c:v>
                </c:pt>
                <c:pt idx="4318">
                  <c:v>374</c:v>
                </c:pt>
                <c:pt idx="4319">
                  <c:v>377</c:v>
                </c:pt>
                <c:pt idx="4320">
                  <c:v>377</c:v>
                </c:pt>
                <c:pt idx="4321">
                  <c:v>370</c:v>
                </c:pt>
                <c:pt idx="4322">
                  <c:v>380</c:v>
                </c:pt>
                <c:pt idx="4323">
                  <c:v>387</c:v>
                </c:pt>
                <c:pt idx="4324">
                  <c:v>382</c:v>
                </c:pt>
                <c:pt idx="4325">
                  <c:v>386</c:v>
                </c:pt>
                <c:pt idx="4326">
                  <c:v>392</c:v>
                </c:pt>
                <c:pt idx="4327">
                  <c:v>395</c:v>
                </c:pt>
                <c:pt idx="4328">
                  <c:v>386</c:v>
                </c:pt>
                <c:pt idx="4329">
                  <c:v>396</c:v>
                </c:pt>
                <c:pt idx="4330">
                  <c:v>413</c:v>
                </c:pt>
                <c:pt idx="4331">
                  <c:v>405</c:v>
                </c:pt>
                <c:pt idx="4332">
                  <c:v>422</c:v>
                </c:pt>
                <c:pt idx="4333">
                  <c:v>425</c:v>
                </c:pt>
                <c:pt idx="4334">
                  <c:v>437</c:v>
                </c:pt>
                <c:pt idx="4335">
                  <c:v>439</c:v>
                </c:pt>
                <c:pt idx="4336">
                  <c:v>448</c:v>
                </c:pt>
                <c:pt idx="4337">
                  <c:v>459</c:v>
                </c:pt>
                <c:pt idx="4338">
                  <c:v>460</c:v>
                </c:pt>
                <c:pt idx="4339">
                  <c:v>456</c:v>
                </c:pt>
                <c:pt idx="4340">
                  <c:v>465</c:v>
                </c:pt>
                <c:pt idx="4341">
                  <c:v>463</c:v>
                </c:pt>
                <c:pt idx="4342">
                  <c:v>474</c:v>
                </c:pt>
                <c:pt idx="4343">
                  <c:v>479</c:v>
                </c:pt>
                <c:pt idx="4344">
                  <c:v>494</c:v>
                </c:pt>
                <c:pt idx="4345">
                  <c:v>492</c:v>
                </c:pt>
                <c:pt idx="4346">
                  <c:v>481</c:v>
                </c:pt>
                <c:pt idx="4347">
                  <c:v>497</c:v>
                </c:pt>
                <c:pt idx="4348">
                  <c:v>512</c:v>
                </c:pt>
                <c:pt idx="4349">
                  <c:v>492</c:v>
                </c:pt>
                <c:pt idx="4350">
                  <c:v>514</c:v>
                </c:pt>
                <c:pt idx="4351">
                  <c:v>514</c:v>
                </c:pt>
                <c:pt idx="4352">
                  <c:v>529</c:v>
                </c:pt>
                <c:pt idx="4353">
                  <c:v>549</c:v>
                </c:pt>
                <c:pt idx="4354">
                  <c:v>507</c:v>
                </c:pt>
                <c:pt idx="4355">
                  <c:v>526</c:v>
                </c:pt>
                <c:pt idx="4356">
                  <c:v>539</c:v>
                </c:pt>
                <c:pt idx="4357">
                  <c:v>507</c:v>
                </c:pt>
                <c:pt idx="4358">
                  <c:v>536</c:v>
                </c:pt>
                <c:pt idx="4359">
                  <c:v>539</c:v>
                </c:pt>
                <c:pt idx="4360">
                  <c:v>536</c:v>
                </c:pt>
                <c:pt idx="4361">
                  <c:v>517</c:v>
                </c:pt>
                <c:pt idx="4362">
                  <c:v>536</c:v>
                </c:pt>
                <c:pt idx="4363">
                  <c:v>541</c:v>
                </c:pt>
                <c:pt idx="4364">
                  <c:v>554</c:v>
                </c:pt>
                <c:pt idx="4365">
                  <c:v>539</c:v>
                </c:pt>
                <c:pt idx="4366">
                  <c:v>541</c:v>
                </c:pt>
                <c:pt idx="4367">
                  <c:v>549</c:v>
                </c:pt>
                <c:pt idx="4368">
                  <c:v>564</c:v>
                </c:pt>
                <c:pt idx="4369">
                  <c:v>554</c:v>
                </c:pt>
                <c:pt idx="4370">
                  <c:v>536</c:v>
                </c:pt>
                <c:pt idx="4371">
                  <c:v>529</c:v>
                </c:pt>
                <c:pt idx="4372">
                  <c:v>551</c:v>
                </c:pt>
                <c:pt idx="4373">
                  <c:v>526</c:v>
                </c:pt>
                <c:pt idx="4374">
                  <c:v>551</c:v>
                </c:pt>
                <c:pt idx="4375">
                  <c:v>559</c:v>
                </c:pt>
                <c:pt idx="4376">
                  <c:v>529</c:v>
                </c:pt>
                <c:pt idx="4377">
                  <c:v>536</c:v>
                </c:pt>
                <c:pt idx="4378">
                  <c:v>541</c:v>
                </c:pt>
                <c:pt idx="4379">
                  <c:v>551</c:v>
                </c:pt>
                <c:pt idx="4380">
                  <c:v>564</c:v>
                </c:pt>
                <c:pt idx="4381">
                  <c:v>564</c:v>
                </c:pt>
                <c:pt idx="4382">
                  <c:v>551</c:v>
                </c:pt>
                <c:pt idx="4383">
                  <c:v>539</c:v>
                </c:pt>
                <c:pt idx="4384">
                  <c:v>556</c:v>
                </c:pt>
                <c:pt idx="4385">
                  <c:v>544</c:v>
                </c:pt>
                <c:pt idx="4386">
                  <c:v>554</c:v>
                </c:pt>
                <c:pt idx="4387">
                  <c:v>544</c:v>
                </c:pt>
                <c:pt idx="4388">
                  <c:v>539</c:v>
                </c:pt>
                <c:pt idx="4389">
                  <c:v>577</c:v>
                </c:pt>
                <c:pt idx="4390">
                  <c:v>582</c:v>
                </c:pt>
                <c:pt idx="4391">
                  <c:v>571</c:v>
                </c:pt>
                <c:pt idx="4392">
                  <c:v>579</c:v>
                </c:pt>
                <c:pt idx="4393">
                  <c:v>569</c:v>
                </c:pt>
                <c:pt idx="4394">
                  <c:v>571</c:v>
                </c:pt>
                <c:pt idx="4395">
                  <c:v>577</c:v>
                </c:pt>
                <c:pt idx="4396">
                  <c:v>534</c:v>
                </c:pt>
                <c:pt idx="4397">
                  <c:v>577</c:v>
                </c:pt>
                <c:pt idx="4398">
                  <c:v>544</c:v>
                </c:pt>
                <c:pt idx="4399">
                  <c:v>564</c:v>
                </c:pt>
                <c:pt idx="4400">
                  <c:v>561</c:v>
                </c:pt>
                <c:pt idx="4401">
                  <c:v>584</c:v>
                </c:pt>
                <c:pt idx="4402">
                  <c:v>551</c:v>
                </c:pt>
                <c:pt idx="4403">
                  <c:v>569</c:v>
                </c:pt>
                <c:pt idx="4404">
                  <c:v>584</c:v>
                </c:pt>
                <c:pt idx="4405">
                  <c:v>592</c:v>
                </c:pt>
                <c:pt idx="4406">
                  <c:v>577</c:v>
                </c:pt>
                <c:pt idx="4407">
                  <c:v>554</c:v>
                </c:pt>
                <c:pt idx="4408">
                  <c:v>582</c:v>
                </c:pt>
                <c:pt idx="4409">
                  <c:v>577</c:v>
                </c:pt>
                <c:pt idx="4410">
                  <c:v>551</c:v>
                </c:pt>
                <c:pt idx="4411">
                  <c:v>559</c:v>
                </c:pt>
                <c:pt idx="4412">
                  <c:v>597</c:v>
                </c:pt>
                <c:pt idx="4413">
                  <c:v>571</c:v>
                </c:pt>
                <c:pt idx="4414">
                  <c:v>592</c:v>
                </c:pt>
                <c:pt idx="4415">
                  <c:v>577</c:v>
                </c:pt>
                <c:pt idx="4416">
                  <c:v>571</c:v>
                </c:pt>
                <c:pt idx="4417">
                  <c:v>605</c:v>
                </c:pt>
                <c:pt idx="4418">
                  <c:v>569</c:v>
                </c:pt>
                <c:pt idx="4419">
                  <c:v>595</c:v>
                </c:pt>
                <c:pt idx="4420">
                  <c:v>561</c:v>
                </c:pt>
                <c:pt idx="4421">
                  <c:v>605</c:v>
                </c:pt>
                <c:pt idx="4422">
                  <c:v>561</c:v>
                </c:pt>
                <c:pt idx="4423">
                  <c:v>595</c:v>
                </c:pt>
                <c:pt idx="4424">
                  <c:v>579</c:v>
                </c:pt>
                <c:pt idx="4425">
                  <c:v>577</c:v>
                </c:pt>
                <c:pt idx="4426">
                  <c:v>602</c:v>
                </c:pt>
                <c:pt idx="4427">
                  <c:v>569</c:v>
                </c:pt>
                <c:pt idx="4428">
                  <c:v>577</c:v>
                </c:pt>
                <c:pt idx="4429">
                  <c:v>605</c:v>
                </c:pt>
                <c:pt idx="4430">
                  <c:v>597</c:v>
                </c:pt>
                <c:pt idx="4431">
                  <c:v>595</c:v>
                </c:pt>
                <c:pt idx="4432">
                  <c:v>597</c:v>
                </c:pt>
                <c:pt idx="4433">
                  <c:v>605</c:v>
                </c:pt>
                <c:pt idx="4434">
                  <c:v>607</c:v>
                </c:pt>
                <c:pt idx="4435">
                  <c:v>579</c:v>
                </c:pt>
                <c:pt idx="4436">
                  <c:v>605</c:v>
                </c:pt>
                <c:pt idx="4437">
                  <c:v>597</c:v>
                </c:pt>
                <c:pt idx="4438">
                  <c:v>574</c:v>
                </c:pt>
                <c:pt idx="4439">
                  <c:v>612</c:v>
                </c:pt>
                <c:pt idx="4440">
                  <c:v>595</c:v>
                </c:pt>
                <c:pt idx="4441">
                  <c:v>600</c:v>
                </c:pt>
                <c:pt idx="4442">
                  <c:v>595</c:v>
                </c:pt>
                <c:pt idx="4443">
                  <c:v>592</c:v>
                </c:pt>
                <c:pt idx="4444">
                  <c:v>624</c:v>
                </c:pt>
                <c:pt idx="4445">
                  <c:v>605</c:v>
                </c:pt>
                <c:pt idx="4446">
                  <c:v>614</c:v>
                </c:pt>
                <c:pt idx="4447">
                  <c:v>619</c:v>
                </c:pt>
                <c:pt idx="4448">
                  <c:v>614</c:v>
                </c:pt>
                <c:pt idx="4449">
                  <c:v>612</c:v>
                </c:pt>
                <c:pt idx="4450">
                  <c:v>605</c:v>
                </c:pt>
                <c:pt idx="4451">
                  <c:v>592</c:v>
                </c:pt>
                <c:pt idx="4452">
                  <c:v>634</c:v>
                </c:pt>
                <c:pt idx="4453">
                  <c:v>612</c:v>
                </c:pt>
                <c:pt idx="4454">
                  <c:v>592</c:v>
                </c:pt>
                <c:pt idx="4455">
                  <c:v>624</c:v>
                </c:pt>
                <c:pt idx="4456">
                  <c:v>614</c:v>
                </c:pt>
                <c:pt idx="4457">
                  <c:v>619</c:v>
                </c:pt>
                <c:pt idx="4458">
                  <c:v>619</c:v>
                </c:pt>
                <c:pt idx="4459">
                  <c:v>627</c:v>
                </c:pt>
                <c:pt idx="4460">
                  <c:v>612</c:v>
                </c:pt>
                <c:pt idx="4461">
                  <c:v>622</c:v>
                </c:pt>
                <c:pt idx="4462">
                  <c:v>624</c:v>
                </c:pt>
                <c:pt idx="4463">
                  <c:v>617</c:v>
                </c:pt>
                <c:pt idx="4464">
                  <c:v>619</c:v>
                </c:pt>
                <c:pt idx="4465">
                  <c:v>624</c:v>
                </c:pt>
                <c:pt idx="4466">
                  <c:v>627</c:v>
                </c:pt>
                <c:pt idx="4467">
                  <c:v>637</c:v>
                </c:pt>
                <c:pt idx="4468">
                  <c:v>612</c:v>
                </c:pt>
                <c:pt idx="4469">
                  <c:v>612</c:v>
                </c:pt>
                <c:pt idx="4470">
                  <c:v>629</c:v>
                </c:pt>
                <c:pt idx="4471">
                  <c:v>642</c:v>
                </c:pt>
                <c:pt idx="4472">
                  <c:v>627</c:v>
                </c:pt>
                <c:pt idx="4473">
                  <c:v>605</c:v>
                </c:pt>
                <c:pt idx="4474">
                  <c:v>602</c:v>
                </c:pt>
                <c:pt idx="4475">
                  <c:v>624</c:v>
                </c:pt>
                <c:pt idx="4476">
                  <c:v>602</c:v>
                </c:pt>
                <c:pt idx="4477">
                  <c:v>622</c:v>
                </c:pt>
                <c:pt idx="4478">
                  <c:v>627</c:v>
                </c:pt>
                <c:pt idx="4479">
                  <c:v>612</c:v>
                </c:pt>
                <c:pt idx="4480">
                  <c:v>605</c:v>
                </c:pt>
                <c:pt idx="4481">
                  <c:v>627</c:v>
                </c:pt>
                <c:pt idx="4482">
                  <c:v>637</c:v>
                </c:pt>
                <c:pt idx="4483">
                  <c:v>619</c:v>
                </c:pt>
                <c:pt idx="4484">
                  <c:v>632</c:v>
                </c:pt>
                <c:pt idx="4485">
                  <c:v>632</c:v>
                </c:pt>
                <c:pt idx="4486">
                  <c:v>619</c:v>
                </c:pt>
                <c:pt idx="4487">
                  <c:v>614</c:v>
                </c:pt>
                <c:pt idx="4488">
                  <c:v>637</c:v>
                </c:pt>
                <c:pt idx="4489">
                  <c:v>632</c:v>
                </c:pt>
                <c:pt idx="4490">
                  <c:v>624</c:v>
                </c:pt>
                <c:pt idx="4491">
                  <c:v>614</c:v>
                </c:pt>
                <c:pt idx="4492">
                  <c:v>607</c:v>
                </c:pt>
                <c:pt idx="4493">
                  <c:v>624</c:v>
                </c:pt>
                <c:pt idx="4494">
                  <c:v>627</c:v>
                </c:pt>
                <c:pt idx="4495">
                  <c:v>612</c:v>
                </c:pt>
                <c:pt idx="4496">
                  <c:v>639</c:v>
                </c:pt>
                <c:pt idx="4497">
                  <c:v>637</c:v>
                </c:pt>
                <c:pt idx="4498">
                  <c:v>632</c:v>
                </c:pt>
                <c:pt idx="4499">
                  <c:v>612</c:v>
                </c:pt>
                <c:pt idx="4500">
                  <c:v>627</c:v>
                </c:pt>
                <c:pt idx="4501">
                  <c:v>610</c:v>
                </c:pt>
                <c:pt idx="4502">
                  <c:v>637</c:v>
                </c:pt>
                <c:pt idx="4503">
                  <c:v>602</c:v>
                </c:pt>
                <c:pt idx="4504">
                  <c:v>622</c:v>
                </c:pt>
                <c:pt idx="4505">
                  <c:v>619</c:v>
                </c:pt>
                <c:pt idx="4506">
                  <c:v>612</c:v>
                </c:pt>
                <c:pt idx="4507">
                  <c:v>612</c:v>
                </c:pt>
                <c:pt idx="4508">
                  <c:v>627</c:v>
                </c:pt>
                <c:pt idx="4509">
                  <c:v>622</c:v>
                </c:pt>
                <c:pt idx="4510">
                  <c:v>629</c:v>
                </c:pt>
                <c:pt idx="4511">
                  <c:v>632</c:v>
                </c:pt>
                <c:pt idx="4512">
                  <c:v>637</c:v>
                </c:pt>
                <c:pt idx="4513">
                  <c:v>619</c:v>
                </c:pt>
                <c:pt idx="4514">
                  <c:v>622</c:v>
                </c:pt>
                <c:pt idx="4515">
                  <c:v>612</c:v>
                </c:pt>
                <c:pt idx="4516">
                  <c:v>649</c:v>
                </c:pt>
                <c:pt idx="4517">
                  <c:v>627</c:v>
                </c:pt>
                <c:pt idx="4518">
                  <c:v>637</c:v>
                </c:pt>
                <c:pt idx="4519">
                  <c:v>627</c:v>
                </c:pt>
                <c:pt idx="4520">
                  <c:v>624</c:v>
                </c:pt>
                <c:pt idx="4521">
                  <c:v>612</c:v>
                </c:pt>
                <c:pt idx="4522">
                  <c:v>634</c:v>
                </c:pt>
                <c:pt idx="4523">
                  <c:v>637</c:v>
                </c:pt>
                <c:pt idx="4524">
                  <c:v>637</c:v>
                </c:pt>
                <c:pt idx="4525">
                  <c:v>637</c:v>
                </c:pt>
                <c:pt idx="4526">
                  <c:v>629</c:v>
                </c:pt>
                <c:pt idx="4527">
                  <c:v>619</c:v>
                </c:pt>
                <c:pt idx="4528">
                  <c:v>632</c:v>
                </c:pt>
                <c:pt idx="4529">
                  <c:v>627</c:v>
                </c:pt>
                <c:pt idx="4530">
                  <c:v>622</c:v>
                </c:pt>
                <c:pt idx="4531">
                  <c:v>644</c:v>
                </c:pt>
                <c:pt idx="4532">
                  <c:v>627</c:v>
                </c:pt>
                <c:pt idx="4533">
                  <c:v>614</c:v>
                </c:pt>
                <c:pt idx="4534">
                  <c:v>612</c:v>
                </c:pt>
                <c:pt idx="4535">
                  <c:v>619</c:v>
                </c:pt>
                <c:pt idx="4536">
                  <c:v>634</c:v>
                </c:pt>
                <c:pt idx="4537">
                  <c:v>624</c:v>
                </c:pt>
                <c:pt idx="4538">
                  <c:v>637</c:v>
                </c:pt>
                <c:pt idx="4539">
                  <c:v>627</c:v>
                </c:pt>
                <c:pt idx="4540">
                  <c:v>622</c:v>
                </c:pt>
                <c:pt idx="4541">
                  <c:v>627</c:v>
                </c:pt>
                <c:pt idx="4542">
                  <c:v>617</c:v>
                </c:pt>
                <c:pt idx="4543">
                  <c:v>632</c:v>
                </c:pt>
                <c:pt idx="4544">
                  <c:v>622</c:v>
                </c:pt>
                <c:pt idx="4545">
                  <c:v>619</c:v>
                </c:pt>
                <c:pt idx="4546">
                  <c:v>622</c:v>
                </c:pt>
                <c:pt idx="4547">
                  <c:v>622</c:v>
                </c:pt>
                <c:pt idx="4548">
                  <c:v>639</c:v>
                </c:pt>
                <c:pt idx="4549">
                  <c:v>639</c:v>
                </c:pt>
                <c:pt idx="4550">
                  <c:v>605</c:v>
                </c:pt>
                <c:pt idx="4551">
                  <c:v>627</c:v>
                </c:pt>
                <c:pt idx="4552">
                  <c:v>629</c:v>
                </c:pt>
                <c:pt idx="4553">
                  <c:v>644</c:v>
                </c:pt>
                <c:pt idx="4554">
                  <c:v>629</c:v>
                </c:pt>
                <c:pt idx="4555">
                  <c:v>634</c:v>
                </c:pt>
                <c:pt idx="4556">
                  <c:v>634</c:v>
                </c:pt>
                <c:pt idx="4557">
                  <c:v>632</c:v>
                </c:pt>
                <c:pt idx="4558">
                  <c:v>612</c:v>
                </c:pt>
                <c:pt idx="4559">
                  <c:v>629</c:v>
                </c:pt>
                <c:pt idx="4560">
                  <c:v>610</c:v>
                </c:pt>
                <c:pt idx="4561">
                  <c:v>646</c:v>
                </c:pt>
                <c:pt idx="4562">
                  <c:v>629</c:v>
                </c:pt>
                <c:pt idx="4563">
                  <c:v>637</c:v>
                </c:pt>
                <c:pt idx="4564">
                  <c:v>632</c:v>
                </c:pt>
                <c:pt idx="4565">
                  <c:v>619</c:v>
                </c:pt>
                <c:pt idx="4566">
                  <c:v>632</c:v>
                </c:pt>
                <c:pt idx="4567">
                  <c:v>644</c:v>
                </c:pt>
                <c:pt idx="4568">
                  <c:v>624</c:v>
                </c:pt>
                <c:pt idx="4569">
                  <c:v>619</c:v>
                </c:pt>
                <c:pt idx="4570">
                  <c:v>619</c:v>
                </c:pt>
                <c:pt idx="4571">
                  <c:v>627</c:v>
                </c:pt>
                <c:pt idx="4572">
                  <c:v>612</c:v>
                </c:pt>
                <c:pt idx="4573">
                  <c:v>622</c:v>
                </c:pt>
                <c:pt idx="4574">
                  <c:v>627</c:v>
                </c:pt>
                <c:pt idx="4575">
                  <c:v>619</c:v>
                </c:pt>
                <c:pt idx="4576">
                  <c:v>622</c:v>
                </c:pt>
                <c:pt idx="4577">
                  <c:v>619</c:v>
                </c:pt>
                <c:pt idx="4578">
                  <c:v>639</c:v>
                </c:pt>
                <c:pt idx="4579">
                  <c:v>619</c:v>
                </c:pt>
                <c:pt idx="4580">
                  <c:v>614</c:v>
                </c:pt>
                <c:pt idx="4581">
                  <c:v>629</c:v>
                </c:pt>
                <c:pt idx="4582">
                  <c:v>622</c:v>
                </c:pt>
                <c:pt idx="4583">
                  <c:v>637</c:v>
                </c:pt>
                <c:pt idx="4584">
                  <c:v>627</c:v>
                </c:pt>
                <c:pt idx="4585">
                  <c:v>627</c:v>
                </c:pt>
                <c:pt idx="4586">
                  <c:v>634</c:v>
                </c:pt>
                <c:pt idx="4587">
                  <c:v>637</c:v>
                </c:pt>
                <c:pt idx="4588">
                  <c:v>622</c:v>
                </c:pt>
                <c:pt idx="4589">
                  <c:v>619</c:v>
                </c:pt>
                <c:pt idx="4590">
                  <c:v>622</c:v>
                </c:pt>
                <c:pt idx="4591">
                  <c:v>622</c:v>
                </c:pt>
                <c:pt idx="4592">
                  <c:v>619</c:v>
                </c:pt>
                <c:pt idx="4593">
                  <c:v>637</c:v>
                </c:pt>
                <c:pt idx="4594">
                  <c:v>634</c:v>
                </c:pt>
                <c:pt idx="4595">
                  <c:v>617</c:v>
                </c:pt>
                <c:pt idx="4596">
                  <c:v>622</c:v>
                </c:pt>
                <c:pt idx="4597">
                  <c:v>622</c:v>
                </c:pt>
                <c:pt idx="4598">
                  <c:v>627</c:v>
                </c:pt>
                <c:pt idx="4599">
                  <c:v>624</c:v>
                </c:pt>
                <c:pt idx="4600">
                  <c:v>627</c:v>
                </c:pt>
                <c:pt idx="4601">
                  <c:v>622</c:v>
                </c:pt>
                <c:pt idx="4602">
                  <c:v>614</c:v>
                </c:pt>
                <c:pt idx="4603">
                  <c:v>624</c:v>
                </c:pt>
                <c:pt idx="4604">
                  <c:v>602</c:v>
                </c:pt>
                <c:pt idx="4605">
                  <c:v>637</c:v>
                </c:pt>
                <c:pt idx="4606">
                  <c:v>627</c:v>
                </c:pt>
                <c:pt idx="4607">
                  <c:v>617</c:v>
                </c:pt>
                <c:pt idx="4608">
                  <c:v>619</c:v>
                </c:pt>
                <c:pt idx="4609">
                  <c:v>612</c:v>
                </c:pt>
                <c:pt idx="4610">
                  <c:v>629</c:v>
                </c:pt>
                <c:pt idx="4611">
                  <c:v>627</c:v>
                </c:pt>
                <c:pt idx="4612">
                  <c:v>617</c:v>
                </c:pt>
                <c:pt idx="4613">
                  <c:v>605</c:v>
                </c:pt>
                <c:pt idx="4614">
                  <c:v>627</c:v>
                </c:pt>
                <c:pt idx="4615">
                  <c:v>614</c:v>
                </c:pt>
                <c:pt idx="4616">
                  <c:v>619</c:v>
                </c:pt>
                <c:pt idx="4617">
                  <c:v>632</c:v>
                </c:pt>
                <c:pt idx="4618">
                  <c:v>619</c:v>
                </c:pt>
                <c:pt idx="4619">
                  <c:v>605</c:v>
                </c:pt>
                <c:pt idx="4620">
                  <c:v>612</c:v>
                </c:pt>
                <c:pt idx="4621">
                  <c:v>624</c:v>
                </c:pt>
                <c:pt idx="4622">
                  <c:v>612</c:v>
                </c:pt>
                <c:pt idx="4623">
                  <c:v>607</c:v>
                </c:pt>
                <c:pt idx="4624">
                  <c:v>629</c:v>
                </c:pt>
                <c:pt idx="4625">
                  <c:v>624</c:v>
                </c:pt>
                <c:pt idx="4626">
                  <c:v>612</c:v>
                </c:pt>
                <c:pt idx="4627">
                  <c:v>619</c:v>
                </c:pt>
                <c:pt idx="4628">
                  <c:v>622</c:v>
                </c:pt>
                <c:pt idx="4629">
                  <c:v>629</c:v>
                </c:pt>
                <c:pt idx="4630">
                  <c:v>624</c:v>
                </c:pt>
                <c:pt idx="4631">
                  <c:v>639</c:v>
                </c:pt>
                <c:pt idx="4632">
                  <c:v>634</c:v>
                </c:pt>
                <c:pt idx="4633">
                  <c:v>612</c:v>
                </c:pt>
                <c:pt idx="4634">
                  <c:v>627</c:v>
                </c:pt>
                <c:pt idx="4635">
                  <c:v>619</c:v>
                </c:pt>
                <c:pt idx="4636">
                  <c:v>619</c:v>
                </c:pt>
                <c:pt idx="4637">
                  <c:v>627</c:v>
                </c:pt>
                <c:pt idx="4638">
                  <c:v>612</c:v>
                </c:pt>
                <c:pt idx="4639">
                  <c:v>624</c:v>
                </c:pt>
                <c:pt idx="4640">
                  <c:v>629</c:v>
                </c:pt>
                <c:pt idx="4641">
                  <c:v>634</c:v>
                </c:pt>
                <c:pt idx="4642">
                  <c:v>612</c:v>
                </c:pt>
                <c:pt idx="4643">
                  <c:v>634</c:v>
                </c:pt>
                <c:pt idx="4644">
                  <c:v>617</c:v>
                </c:pt>
                <c:pt idx="4645">
                  <c:v>637</c:v>
                </c:pt>
                <c:pt idx="4646">
                  <c:v>624</c:v>
                </c:pt>
                <c:pt idx="4647">
                  <c:v>634</c:v>
                </c:pt>
                <c:pt idx="4648">
                  <c:v>639</c:v>
                </c:pt>
                <c:pt idx="4649">
                  <c:v>637</c:v>
                </c:pt>
                <c:pt idx="4650">
                  <c:v>634</c:v>
                </c:pt>
                <c:pt idx="4651">
                  <c:v>627</c:v>
                </c:pt>
                <c:pt idx="4652">
                  <c:v>627</c:v>
                </c:pt>
                <c:pt idx="4653">
                  <c:v>612</c:v>
                </c:pt>
                <c:pt idx="4654">
                  <c:v>644</c:v>
                </c:pt>
                <c:pt idx="4655">
                  <c:v>629</c:v>
                </c:pt>
                <c:pt idx="4656">
                  <c:v>644</c:v>
                </c:pt>
                <c:pt idx="4657">
                  <c:v>629</c:v>
                </c:pt>
                <c:pt idx="4658">
                  <c:v>617</c:v>
                </c:pt>
                <c:pt idx="4659">
                  <c:v>629</c:v>
                </c:pt>
                <c:pt idx="4660">
                  <c:v>619</c:v>
                </c:pt>
                <c:pt idx="4661">
                  <c:v>614</c:v>
                </c:pt>
                <c:pt idx="4662">
                  <c:v>644</c:v>
                </c:pt>
                <c:pt idx="4663">
                  <c:v>637</c:v>
                </c:pt>
                <c:pt idx="4664">
                  <c:v>617</c:v>
                </c:pt>
                <c:pt idx="4665">
                  <c:v>619</c:v>
                </c:pt>
                <c:pt idx="4666">
                  <c:v>637</c:v>
                </c:pt>
                <c:pt idx="4667">
                  <c:v>622</c:v>
                </c:pt>
                <c:pt idx="4668">
                  <c:v>637</c:v>
                </c:pt>
                <c:pt idx="4669">
                  <c:v>619</c:v>
                </c:pt>
                <c:pt idx="4670">
                  <c:v>632</c:v>
                </c:pt>
                <c:pt idx="4671">
                  <c:v>607</c:v>
                </c:pt>
                <c:pt idx="4672">
                  <c:v>612</c:v>
                </c:pt>
                <c:pt idx="4673">
                  <c:v>632</c:v>
                </c:pt>
                <c:pt idx="4674">
                  <c:v>644</c:v>
                </c:pt>
                <c:pt idx="4675">
                  <c:v>622</c:v>
                </c:pt>
                <c:pt idx="4676">
                  <c:v>637</c:v>
                </c:pt>
                <c:pt idx="4677">
                  <c:v>627</c:v>
                </c:pt>
                <c:pt idx="4678">
                  <c:v>612</c:v>
                </c:pt>
                <c:pt idx="4679">
                  <c:v>602</c:v>
                </c:pt>
                <c:pt idx="4680">
                  <c:v>634</c:v>
                </c:pt>
                <c:pt idx="4681">
                  <c:v>632</c:v>
                </c:pt>
                <c:pt idx="4682">
                  <c:v>632</c:v>
                </c:pt>
                <c:pt idx="4683">
                  <c:v>622</c:v>
                </c:pt>
                <c:pt idx="4684">
                  <c:v>627</c:v>
                </c:pt>
                <c:pt idx="4685">
                  <c:v>651</c:v>
                </c:pt>
                <c:pt idx="4686">
                  <c:v>629</c:v>
                </c:pt>
                <c:pt idx="4687">
                  <c:v>610</c:v>
                </c:pt>
                <c:pt idx="4688">
                  <c:v>627</c:v>
                </c:pt>
                <c:pt idx="4689">
                  <c:v>607</c:v>
                </c:pt>
                <c:pt idx="4690">
                  <c:v>634</c:v>
                </c:pt>
                <c:pt idx="4691">
                  <c:v>614</c:v>
                </c:pt>
                <c:pt idx="4692">
                  <c:v>632</c:v>
                </c:pt>
                <c:pt idx="4693">
                  <c:v>627</c:v>
                </c:pt>
                <c:pt idx="4694">
                  <c:v>629</c:v>
                </c:pt>
                <c:pt idx="4695">
                  <c:v>634</c:v>
                </c:pt>
                <c:pt idx="4696">
                  <c:v>612</c:v>
                </c:pt>
                <c:pt idx="4697">
                  <c:v>627</c:v>
                </c:pt>
                <c:pt idx="4698">
                  <c:v>622</c:v>
                </c:pt>
                <c:pt idx="4699">
                  <c:v>632</c:v>
                </c:pt>
                <c:pt idx="4700">
                  <c:v>619</c:v>
                </c:pt>
                <c:pt idx="4701">
                  <c:v>607</c:v>
                </c:pt>
                <c:pt idx="4702">
                  <c:v>627</c:v>
                </c:pt>
                <c:pt idx="4703">
                  <c:v>612</c:v>
                </c:pt>
                <c:pt idx="4704">
                  <c:v>627</c:v>
                </c:pt>
                <c:pt idx="4705">
                  <c:v>619</c:v>
                </c:pt>
                <c:pt idx="4706">
                  <c:v>619</c:v>
                </c:pt>
                <c:pt idx="4707">
                  <c:v>624</c:v>
                </c:pt>
                <c:pt idx="4708">
                  <c:v>619</c:v>
                </c:pt>
                <c:pt idx="4709">
                  <c:v>627</c:v>
                </c:pt>
                <c:pt idx="4710">
                  <c:v>622</c:v>
                </c:pt>
                <c:pt idx="4711">
                  <c:v>646</c:v>
                </c:pt>
                <c:pt idx="4712">
                  <c:v>627</c:v>
                </c:pt>
                <c:pt idx="4713">
                  <c:v>602</c:v>
                </c:pt>
                <c:pt idx="4714">
                  <c:v>614</c:v>
                </c:pt>
                <c:pt idx="4715">
                  <c:v>637</c:v>
                </c:pt>
                <c:pt idx="4716">
                  <c:v>632</c:v>
                </c:pt>
                <c:pt idx="4717">
                  <c:v>614</c:v>
                </c:pt>
                <c:pt idx="4718">
                  <c:v>627</c:v>
                </c:pt>
                <c:pt idx="4719">
                  <c:v>634</c:v>
                </c:pt>
                <c:pt idx="4720">
                  <c:v>612</c:v>
                </c:pt>
                <c:pt idx="4721">
                  <c:v>610</c:v>
                </c:pt>
                <c:pt idx="4722">
                  <c:v>629</c:v>
                </c:pt>
                <c:pt idx="4723">
                  <c:v>634</c:v>
                </c:pt>
                <c:pt idx="4724">
                  <c:v>632</c:v>
                </c:pt>
                <c:pt idx="4725">
                  <c:v>629</c:v>
                </c:pt>
                <c:pt idx="4726">
                  <c:v>627</c:v>
                </c:pt>
                <c:pt idx="4727">
                  <c:v>617</c:v>
                </c:pt>
                <c:pt idx="4728">
                  <c:v>612</c:v>
                </c:pt>
                <c:pt idx="4729">
                  <c:v>639</c:v>
                </c:pt>
                <c:pt idx="4730">
                  <c:v>627</c:v>
                </c:pt>
                <c:pt idx="4731">
                  <c:v>624</c:v>
                </c:pt>
                <c:pt idx="4732">
                  <c:v>617</c:v>
                </c:pt>
                <c:pt idx="4733">
                  <c:v>619</c:v>
                </c:pt>
                <c:pt idx="4734">
                  <c:v>619</c:v>
                </c:pt>
                <c:pt idx="4735">
                  <c:v>649</c:v>
                </c:pt>
                <c:pt idx="4736">
                  <c:v>624</c:v>
                </c:pt>
                <c:pt idx="4737">
                  <c:v>619</c:v>
                </c:pt>
                <c:pt idx="4738">
                  <c:v>629</c:v>
                </c:pt>
                <c:pt idx="4739">
                  <c:v>629</c:v>
                </c:pt>
                <c:pt idx="4740">
                  <c:v>619</c:v>
                </c:pt>
                <c:pt idx="4741">
                  <c:v>644</c:v>
                </c:pt>
                <c:pt idx="4742">
                  <c:v>619</c:v>
                </c:pt>
                <c:pt idx="4743">
                  <c:v>619</c:v>
                </c:pt>
                <c:pt idx="4744">
                  <c:v>619</c:v>
                </c:pt>
                <c:pt idx="4745">
                  <c:v>639</c:v>
                </c:pt>
                <c:pt idx="4746">
                  <c:v>637</c:v>
                </c:pt>
                <c:pt idx="4747">
                  <c:v>634</c:v>
                </c:pt>
                <c:pt idx="4748">
                  <c:v>619</c:v>
                </c:pt>
                <c:pt idx="4749">
                  <c:v>617</c:v>
                </c:pt>
                <c:pt idx="4750">
                  <c:v>642</c:v>
                </c:pt>
                <c:pt idx="4751">
                  <c:v>639</c:v>
                </c:pt>
                <c:pt idx="4752">
                  <c:v>624</c:v>
                </c:pt>
                <c:pt idx="4753">
                  <c:v>629</c:v>
                </c:pt>
                <c:pt idx="4754">
                  <c:v>624</c:v>
                </c:pt>
                <c:pt idx="4755">
                  <c:v>627</c:v>
                </c:pt>
                <c:pt idx="4756">
                  <c:v>619</c:v>
                </c:pt>
                <c:pt idx="4757">
                  <c:v>622</c:v>
                </c:pt>
                <c:pt idx="4758">
                  <c:v>627</c:v>
                </c:pt>
                <c:pt idx="4759">
                  <c:v>622</c:v>
                </c:pt>
                <c:pt idx="4760">
                  <c:v>612</c:v>
                </c:pt>
                <c:pt idx="4761">
                  <c:v>619</c:v>
                </c:pt>
                <c:pt idx="4762">
                  <c:v>649</c:v>
                </c:pt>
                <c:pt idx="4763">
                  <c:v>629</c:v>
                </c:pt>
                <c:pt idx="4764">
                  <c:v>619</c:v>
                </c:pt>
                <c:pt idx="4765">
                  <c:v>637</c:v>
                </c:pt>
                <c:pt idx="4766">
                  <c:v>634</c:v>
                </c:pt>
                <c:pt idx="4767">
                  <c:v>629</c:v>
                </c:pt>
                <c:pt idx="4768">
                  <c:v>622</c:v>
                </c:pt>
                <c:pt idx="4769">
                  <c:v>627</c:v>
                </c:pt>
                <c:pt idx="4770">
                  <c:v>639</c:v>
                </c:pt>
                <c:pt idx="4771">
                  <c:v>644</c:v>
                </c:pt>
                <c:pt idx="4772">
                  <c:v>642</c:v>
                </c:pt>
                <c:pt idx="4773">
                  <c:v>644</c:v>
                </c:pt>
                <c:pt idx="4774">
                  <c:v>637</c:v>
                </c:pt>
                <c:pt idx="4775">
                  <c:v>644</c:v>
                </c:pt>
                <c:pt idx="4776">
                  <c:v>629</c:v>
                </c:pt>
                <c:pt idx="4777">
                  <c:v>622</c:v>
                </c:pt>
                <c:pt idx="4778">
                  <c:v>639</c:v>
                </c:pt>
                <c:pt idx="4779">
                  <c:v>629</c:v>
                </c:pt>
                <c:pt idx="4780">
                  <c:v>642</c:v>
                </c:pt>
                <c:pt idx="4781">
                  <c:v>632</c:v>
                </c:pt>
                <c:pt idx="4782">
                  <c:v>634</c:v>
                </c:pt>
                <c:pt idx="4783">
                  <c:v>632</c:v>
                </c:pt>
                <c:pt idx="4784">
                  <c:v>627</c:v>
                </c:pt>
                <c:pt idx="4785">
                  <c:v>634</c:v>
                </c:pt>
                <c:pt idx="4786">
                  <c:v>634</c:v>
                </c:pt>
                <c:pt idx="4787">
                  <c:v>639</c:v>
                </c:pt>
                <c:pt idx="4788">
                  <c:v>612</c:v>
                </c:pt>
                <c:pt idx="4789">
                  <c:v>622</c:v>
                </c:pt>
                <c:pt idx="4790">
                  <c:v>637</c:v>
                </c:pt>
                <c:pt idx="4791">
                  <c:v>632</c:v>
                </c:pt>
                <c:pt idx="4792">
                  <c:v>619</c:v>
                </c:pt>
                <c:pt idx="4793">
                  <c:v>619</c:v>
                </c:pt>
                <c:pt idx="4794">
                  <c:v>642</c:v>
                </c:pt>
                <c:pt idx="4795">
                  <c:v>646</c:v>
                </c:pt>
                <c:pt idx="4796">
                  <c:v>629</c:v>
                </c:pt>
                <c:pt idx="4797">
                  <c:v>639</c:v>
                </c:pt>
                <c:pt idx="4798">
                  <c:v>612</c:v>
                </c:pt>
                <c:pt idx="4799">
                  <c:v>634</c:v>
                </c:pt>
                <c:pt idx="4800">
                  <c:v>634</c:v>
                </c:pt>
                <c:pt idx="4801">
                  <c:v>632</c:v>
                </c:pt>
                <c:pt idx="4802">
                  <c:v>637</c:v>
                </c:pt>
                <c:pt idx="4803">
                  <c:v>622</c:v>
                </c:pt>
                <c:pt idx="4804">
                  <c:v>637</c:v>
                </c:pt>
                <c:pt idx="4805">
                  <c:v>639</c:v>
                </c:pt>
                <c:pt idx="4806">
                  <c:v>614</c:v>
                </c:pt>
                <c:pt idx="4807">
                  <c:v>627</c:v>
                </c:pt>
                <c:pt idx="4808">
                  <c:v>629</c:v>
                </c:pt>
                <c:pt idx="4809">
                  <c:v>639</c:v>
                </c:pt>
                <c:pt idx="4810">
                  <c:v>632</c:v>
                </c:pt>
                <c:pt idx="4811">
                  <c:v>629</c:v>
                </c:pt>
                <c:pt idx="4812">
                  <c:v>624</c:v>
                </c:pt>
                <c:pt idx="4813">
                  <c:v>627</c:v>
                </c:pt>
                <c:pt idx="4814">
                  <c:v>629</c:v>
                </c:pt>
                <c:pt idx="4815">
                  <c:v>637</c:v>
                </c:pt>
                <c:pt idx="4816">
                  <c:v>637</c:v>
                </c:pt>
                <c:pt idx="4817">
                  <c:v>629</c:v>
                </c:pt>
                <c:pt idx="4818">
                  <c:v>637</c:v>
                </c:pt>
                <c:pt idx="4819">
                  <c:v>644</c:v>
                </c:pt>
                <c:pt idx="4820">
                  <c:v>637</c:v>
                </c:pt>
                <c:pt idx="4821">
                  <c:v>627</c:v>
                </c:pt>
                <c:pt idx="4822">
                  <c:v>632</c:v>
                </c:pt>
                <c:pt idx="4823">
                  <c:v>629</c:v>
                </c:pt>
                <c:pt idx="4824">
                  <c:v>627</c:v>
                </c:pt>
                <c:pt idx="4825">
                  <c:v>632</c:v>
                </c:pt>
                <c:pt idx="4826">
                  <c:v>627</c:v>
                </c:pt>
                <c:pt idx="4827">
                  <c:v>632</c:v>
                </c:pt>
                <c:pt idx="4828">
                  <c:v>637</c:v>
                </c:pt>
                <c:pt idx="4829">
                  <c:v>637</c:v>
                </c:pt>
                <c:pt idx="4830">
                  <c:v>632</c:v>
                </c:pt>
                <c:pt idx="4831">
                  <c:v>629</c:v>
                </c:pt>
                <c:pt idx="4832">
                  <c:v>624</c:v>
                </c:pt>
                <c:pt idx="4833">
                  <c:v>644</c:v>
                </c:pt>
                <c:pt idx="4834">
                  <c:v>634</c:v>
                </c:pt>
                <c:pt idx="4835">
                  <c:v>627</c:v>
                </c:pt>
                <c:pt idx="4836">
                  <c:v>629</c:v>
                </c:pt>
                <c:pt idx="4837">
                  <c:v>627</c:v>
                </c:pt>
                <c:pt idx="4838">
                  <c:v>637</c:v>
                </c:pt>
                <c:pt idx="4839">
                  <c:v>632</c:v>
                </c:pt>
                <c:pt idx="4840">
                  <c:v>634</c:v>
                </c:pt>
                <c:pt idx="4841">
                  <c:v>624</c:v>
                </c:pt>
                <c:pt idx="4842">
                  <c:v>634</c:v>
                </c:pt>
                <c:pt idx="4843">
                  <c:v>632</c:v>
                </c:pt>
                <c:pt idx="4844">
                  <c:v>634</c:v>
                </c:pt>
                <c:pt idx="4845">
                  <c:v>627</c:v>
                </c:pt>
                <c:pt idx="4846">
                  <c:v>627</c:v>
                </c:pt>
                <c:pt idx="4847">
                  <c:v>657</c:v>
                </c:pt>
                <c:pt idx="4848">
                  <c:v>632</c:v>
                </c:pt>
                <c:pt idx="4849">
                  <c:v>632</c:v>
                </c:pt>
                <c:pt idx="4850">
                  <c:v>627</c:v>
                </c:pt>
                <c:pt idx="4851">
                  <c:v>627</c:v>
                </c:pt>
                <c:pt idx="4852">
                  <c:v>622</c:v>
                </c:pt>
                <c:pt idx="4853">
                  <c:v>634</c:v>
                </c:pt>
                <c:pt idx="4854">
                  <c:v>622</c:v>
                </c:pt>
                <c:pt idx="4855">
                  <c:v>612</c:v>
                </c:pt>
                <c:pt idx="4856">
                  <c:v>617</c:v>
                </c:pt>
                <c:pt idx="4857">
                  <c:v>624</c:v>
                </c:pt>
                <c:pt idx="4858">
                  <c:v>614</c:v>
                </c:pt>
                <c:pt idx="4859">
                  <c:v>622</c:v>
                </c:pt>
                <c:pt idx="4860">
                  <c:v>619</c:v>
                </c:pt>
                <c:pt idx="4861">
                  <c:v>602</c:v>
                </c:pt>
                <c:pt idx="4862">
                  <c:v>610</c:v>
                </c:pt>
                <c:pt idx="4863">
                  <c:v>607</c:v>
                </c:pt>
                <c:pt idx="4864">
                  <c:v>602</c:v>
                </c:pt>
                <c:pt idx="4865">
                  <c:v>595</c:v>
                </c:pt>
                <c:pt idx="4866">
                  <c:v>602</c:v>
                </c:pt>
                <c:pt idx="4867">
                  <c:v>602</c:v>
                </c:pt>
                <c:pt idx="4868">
                  <c:v>607</c:v>
                </c:pt>
                <c:pt idx="4869">
                  <c:v>595</c:v>
                </c:pt>
                <c:pt idx="4870">
                  <c:v>600</c:v>
                </c:pt>
                <c:pt idx="4871">
                  <c:v>602</c:v>
                </c:pt>
                <c:pt idx="4872">
                  <c:v>597</c:v>
                </c:pt>
                <c:pt idx="4873">
                  <c:v>612</c:v>
                </c:pt>
                <c:pt idx="4874">
                  <c:v>612</c:v>
                </c:pt>
                <c:pt idx="4875">
                  <c:v>595</c:v>
                </c:pt>
                <c:pt idx="4876">
                  <c:v>600</c:v>
                </c:pt>
                <c:pt idx="4877">
                  <c:v>600</c:v>
                </c:pt>
                <c:pt idx="4878">
                  <c:v>610</c:v>
                </c:pt>
                <c:pt idx="4879">
                  <c:v>614</c:v>
                </c:pt>
                <c:pt idx="4880">
                  <c:v>614</c:v>
                </c:pt>
                <c:pt idx="4881">
                  <c:v>612</c:v>
                </c:pt>
                <c:pt idx="4882">
                  <c:v>607</c:v>
                </c:pt>
                <c:pt idx="4883">
                  <c:v>602</c:v>
                </c:pt>
                <c:pt idx="4884">
                  <c:v>614</c:v>
                </c:pt>
                <c:pt idx="4885">
                  <c:v>612</c:v>
                </c:pt>
                <c:pt idx="4886">
                  <c:v>597</c:v>
                </c:pt>
                <c:pt idx="4887">
                  <c:v>595</c:v>
                </c:pt>
                <c:pt idx="4888">
                  <c:v>597</c:v>
                </c:pt>
                <c:pt idx="4889">
                  <c:v>602</c:v>
                </c:pt>
                <c:pt idx="4890">
                  <c:v>602</c:v>
                </c:pt>
                <c:pt idx="4891">
                  <c:v>602</c:v>
                </c:pt>
                <c:pt idx="4892">
                  <c:v>595</c:v>
                </c:pt>
                <c:pt idx="4893">
                  <c:v>610</c:v>
                </c:pt>
                <c:pt idx="4894">
                  <c:v>592</c:v>
                </c:pt>
                <c:pt idx="4895">
                  <c:v>600</c:v>
                </c:pt>
                <c:pt idx="4896">
                  <c:v>602</c:v>
                </c:pt>
                <c:pt idx="4897">
                  <c:v>597</c:v>
                </c:pt>
                <c:pt idx="4898">
                  <c:v>600</c:v>
                </c:pt>
                <c:pt idx="4899">
                  <c:v>614</c:v>
                </c:pt>
                <c:pt idx="4900">
                  <c:v>605</c:v>
                </c:pt>
                <c:pt idx="4901">
                  <c:v>607</c:v>
                </c:pt>
                <c:pt idx="4902">
                  <c:v>607</c:v>
                </c:pt>
                <c:pt idx="4903">
                  <c:v>602</c:v>
                </c:pt>
                <c:pt idx="4904">
                  <c:v>607</c:v>
                </c:pt>
                <c:pt idx="4905">
                  <c:v>602</c:v>
                </c:pt>
                <c:pt idx="4906">
                  <c:v>602</c:v>
                </c:pt>
                <c:pt idx="4907">
                  <c:v>595</c:v>
                </c:pt>
                <c:pt idx="4908">
                  <c:v>597</c:v>
                </c:pt>
                <c:pt idx="4909">
                  <c:v>607</c:v>
                </c:pt>
                <c:pt idx="4910">
                  <c:v>602</c:v>
                </c:pt>
                <c:pt idx="4911">
                  <c:v>597</c:v>
                </c:pt>
                <c:pt idx="4912">
                  <c:v>595</c:v>
                </c:pt>
                <c:pt idx="4913">
                  <c:v>597</c:v>
                </c:pt>
                <c:pt idx="4914">
                  <c:v>592</c:v>
                </c:pt>
                <c:pt idx="4915">
                  <c:v>610</c:v>
                </c:pt>
                <c:pt idx="4916">
                  <c:v>602</c:v>
                </c:pt>
                <c:pt idx="4917">
                  <c:v>607</c:v>
                </c:pt>
                <c:pt idx="4918">
                  <c:v>595</c:v>
                </c:pt>
                <c:pt idx="4919">
                  <c:v>602</c:v>
                </c:pt>
                <c:pt idx="4920">
                  <c:v>595</c:v>
                </c:pt>
                <c:pt idx="4921">
                  <c:v>602</c:v>
                </c:pt>
                <c:pt idx="4922">
                  <c:v>614</c:v>
                </c:pt>
                <c:pt idx="4923">
                  <c:v>600</c:v>
                </c:pt>
                <c:pt idx="4924">
                  <c:v>610</c:v>
                </c:pt>
                <c:pt idx="4925">
                  <c:v>607</c:v>
                </c:pt>
                <c:pt idx="4926">
                  <c:v>605</c:v>
                </c:pt>
                <c:pt idx="4927">
                  <c:v>600</c:v>
                </c:pt>
                <c:pt idx="4928">
                  <c:v>592</c:v>
                </c:pt>
                <c:pt idx="4929">
                  <c:v>607</c:v>
                </c:pt>
                <c:pt idx="4930">
                  <c:v>597</c:v>
                </c:pt>
                <c:pt idx="4931">
                  <c:v>605</c:v>
                </c:pt>
                <c:pt idx="4932">
                  <c:v>600</c:v>
                </c:pt>
                <c:pt idx="4933">
                  <c:v>595</c:v>
                </c:pt>
                <c:pt idx="4934">
                  <c:v>597</c:v>
                </c:pt>
                <c:pt idx="4935">
                  <c:v>605</c:v>
                </c:pt>
                <c:pt idx="4936">
                  <c:v>597</c:v>
                </c:pt>
                <c:pt idx="4937">
                  <c:v>595</c:v>
                </c:pt>
                <c:pt idx="4938">
                  <c:v>600</c:v>
                </c:pt>
                <c:pt idx="4939">
                  <c:v>600</c:v>
                </c:pt>
                <c:pt idx="4940">
                  <c:v>597</c:v>
                </c:pt>
                <c:pt idx="4941">
                  <c:v>595</c:v>
                </c:pt>
                <c:pt idx="4942">
                  <c:v>597</c:v>
                </c:pt>
                <c:pt idx="4943">
                  <c:v>597</c:v>
                </c:pt>
                <c:pt idx="4944">
                  <c:v>590</c:v>
                </c:pt>
                <c:pt idx="4945">
                  <c:v>595</c:v>
                </c:pt>
                <c:pt idx="4946">
                  <c:v>595</c:v>
                </c:pt>
                <c:pt idx="4947">
                  <c:v>595</c:v>
                </c:pt>
                <c:pt idx="4948">
                  <c:v>602</c:v>
                </c:pt>
                <c:pt idx="4949">
                  <c:v>597</c:v>
                </c:pt>
                <c:pt idx="4950">
                  <c:v>592</c:v>
                </c:pt>
                <c:pt idx="4951">
                  <c:v>600</c:v>
                </c:pt>
                <c:pt idx="4952">
                  <c:v>602</c:v>
                </c:pt>
                <c:pt idx="4953">
                  <c:v>605</c:v>
                </c:pt>
                <c:pt idx="4954">
                  <c:v>597</c:v>
                </c:pt>
                <c:pt idx="4955">
                  <c:v>600</c:v>
                </c:pt>
                <c:pt idx="4956">
                  <c:v>600</c:v>
                </c:pt>
                <c:pt idx="4957">
                  <c:v>600</c:v>
                </c:pt>
                <c:pt idx="4958">
                  <c:v>605</c:v>
                </c:pt>
                <c:pt idx="4959">
                  <c:v>612</c:v>
                </c:pt>
                <c:pt idx="4960">
                  <c:v>610</c:v>
                </c:pt>
                <c:pt idx="4961">
                  <c:v>617</c:v>
                </c:pt>
                <c:pt idx="4962">
                  <c:v>619</c:v>
                </c:pt>
                <c:pt idx="4963">
                  <c:v>602</c:v>
                </c:pt>
                <c:pt idx="4964">
                  <c:v>605</c:v>
                </c:pt>
                <c:pt idx="4965">
                  <c:v>610</c:v>
                </c:pt>
                <c:pt idx="4966">
                  <c:v>600</c:v>
                </c:pt>
                <c:pt idx="4967">
                  <c:v>605</c:v>
                </c:pt>
                <c:pt idx="4968">
                  <c:v>597</c:v>
                </c:pt>
                <c:pt idx="4969">
                  <c:v>614</c:v>
                </c:pt>
                <c:pt idx="4970">
                  <c:v>595</c:v>
                </c:pt>
                <c:pt idx="4971">
                  <c:v>602</c:v>
                </c:pt>
                <c:pt idx="4972">
                  <c:v>607</c:v>
                </c:pt>
                <c:pt idx="4973">
                  <c:v>597</c:v>
                </c:pt>
                <c:pt idx="4974">
                  <c:v>602</c:v>
                </c:pt>
                <c:pt idx="4975">
                  <c:v>602</c:v>
                </c:pt>
                <c:pt idx="4976">
                  <c:v>597</c:v>
                </c:pt>
                <c:pt idx="4977">
                  <c:v>597</c:v>
                </c:pt>
                <c:pt idx="4978">
                  <c:v>595</c:v>
                </c:pt>
                <c:pt idx="4979">
                  <c:v>595</c:v>
                </c:pt>
                <c:pt idx="4980">
                  <c:v>597</c:v>
                </c:pt>
                <c:pt idx="4981">
                  <c:v>602</c:v>
                </c:pt>
                <c:pt idx="4982">
                  <c:v>610</c:v>
                </c:pt>
                <c:pt idx="4983">
                  <c:v>597</c:v>
                </c:pt>
                <c:pt idx="4984">
                  <c:v>595</c:v>
                </c:pt>
                <c:pt idx="4985">
                  <c:v>592</c:v>
                </c:pt>
                <c:pt idx="4986">
                  <c:v>595</c:v>
                </c:pt>
                <c:pt idx="4987">
                  <c:v>597</c:v>
                </c:pt>
                <c:pt idx="4988">
                  <c:v>597</c:v>
                </c:pt>
                <c:pt idx="4989">
                  <c:v>600</c:v>
                </c:pt>
                <c:pt idx="4990">
                  <c:v>582</c:v>
                </c:pt>
                <c:pt idx="4991">
                  <c:v>592</c:v>
                </c:pt>
                <c:pt idx="4992">
                  <c:v>595</c:v>
                </c:pt>
                <c:pt idx="4993">
                  <c:v>592</c:v>
                </c:pt>
                <c:pt idx="4994">
                  <c:v>600</c:v>
                </c:pt>
                <c:pt idx="4995">
                  <c:v>597</c:v>
                </c:pt>
                <c:pt idx="4996">
                  <c:v>592</c:v>
                </c:pt>
                <c:pt idx="4997">
                  <c:v>590</c:v>
                </c:pt>
                <c:pt idx="4998">
                  <c:v>584</c:v>
                </c:pt>
                <c:pt idx="4999">
                  <c:v>587</c:v>
                </c:pt>
                <c:pt idx="5000">
                  <c:v>595</c:v>
                </c:pt>
                <c:pt idx="5001">
                  <c:v>587</c:v>
                </c:pt>
                <c:pt idx="5002">
                  <c:v>579</c:v>
                </c:pt>
                <c:pt idx="5003">
                  <c:v>587</c:v>
                </c:pt>
                <c:pt idx="5004">
                  <c:v>571</c:v>
                </c:pt>
                <c:pt idx="5005">
                  <c:v>571</c:v>
                </c:pt>
                <c:pt idx="5006">
                  <c:v>574</c:v>
                </c:pt>
                <c:pt idx="5007">
                  <c:v>571</c:v>
                </c:pt>
                <c:pt idx="5008">
                  <c:v>569</c:v>
                </c:pt>
                <c:pt idx="5009">
                  <c:v>554</c:v>
                </c:pt>
                <c:pt idx="5010">
                  <c:v>549</c:v>
                </c:pt>
                <c:pt idx="5011">
                  <c:v>546</c:v>
                </c:pt>
                <c:pt idx="5012">
                  <c:v>549</c:v>
                </c:pt>
                <c:pt idx="5013">
                  <c:v>546</c:v>
                </c:pt>
                <c:pt idx="5014">
                  <c:v>541</c:v>
                </c:pt>
                <c:pt idx="5015">
                  <c:v>531</c:v>
                </c:pt>
                <c:pt idx="5016">
                  <c:v>539</c:v>
                </c:pt>
                <c:pt idx="5017">
                  <c:v>541</c:v>
                </c:pt>
                <c:pt idx="5018">
                  <c:v>544</c:v>
                </c:pt>
                <c:pt idx="5019">
                  <c:v>534</c:v>
                </c:pt>
                <c:pt idx="5020">
                  <c:v>534</c:v>
                </c:pt>
                <c:pt idx="5021">
                  <c:v>536</c:v>
                </c:pt>
                <c:pt idx="5022">
                  <c:v>531</c:v>
                </c:pt>
                <c:pt idx="5023">
                  <c:v>531</c:v>
                </c:pt>
                <c:pt idx="5024">
                  <c:v>524</c:v>
                </c:pt>
                <c:pt idx="5025">
                  <c:v>524</c:v>
                </c:pt>
                <c:pt idx="5026">
                  <c:v>522</c:v>
                </c:pt>
                <c:pt idx="5027">
                  <c:v>522</c:v>
                </c:pt>
                <c:pt idx="5028">
                  <c:v>522</c:v>
                </c:pt>
                <c:pt idx="5029">
                  <c:v>524</c:v>
                </c:pt>
                <c:pt idx="5030">
                  <c:v>517</c:v>
                </c:pt>
                <c:pt idx="5031">
                  <c:v>517</c:v>
                </c:pt>
                <c:pt idx="5032">
                  <c:v>517</c:v>
                </c:pt>
                <c:pt idx="5033">
                  <c:v>531</c:v>
                </c:pt>
                <c:pt idx="5034">
                  <c:v>529</c:v>
                </c:pt>
                <c:pt idx="5035">
                  <c:v>514</c:v>
                </c:pt>
                <c:pt idx="5036">
                  <c:v>514</c:v>
                </c:pt>
                <c:pt idx="5037">
                  <c:v>526</c:v>
                </c:pt>
                <c:pt idx="5038">
                  <c:v>519</c:v>
                </c:pt>
                <c:pt idx="5039">
                  <c:v>517</c:v>
                </c:pt>
                <c:pt idx="5040">
                  <c:v>512</c:v>
                </c:pt>
                <c:pt idx="5041">
                  <c:v>512</c:v>
                </c:pt>
                <c:pt idx="5042">
                  <c:v>526</c:v>
                </c:pt>
                <c:pt idx="5043">
                  <c:v>519</c:v>
                </c:pt>
                <c:pt idx="5044">
                  <c:v>531</c:v>
                </c:pt>
                <c:pt idx="5045">
                  <c:v>510</c:v>
                </c:pt>
                <c:pt idx="5046">
                  <c:v>512</c:v>
                </c:pt>
                <c:pt idx="5047">
                  <c:v>517</c:v>
                </c:pt>
                <c:pt idx="5048">
                  <c:v>526</c:v>
                </c:pt>
                <c:pt idx="5049">
                  <c:v>512</c:v>
                </c:pt>
                <c:pt idx="5050">
                  <c:v>510</c:v>
                </c:pt>
                <c:pt idx="5051">
                  <c:v>507</c:v>
                </c:pt>
                <c:pt idx="5052">
                  <c:v>522</c:v>
                </c:pt>
                <c:pt idx="5053">
                  <c:v>514</c:v>
                </c:pt>
                <c:pt idx="5054">
                  <c:v>517</c:v>
                </c:pt>
                <c:pt idx="5055">
                  <c:v>517</c:v>
                </c:pt>
                <c:pt idx="5056">
                  <c:v>514</c:v>
                </c:pt>
                <c:pt idx="5057">
                  <c:v>522</c:v>
                </c:pt>
                <c:pt idx="5058">
                  <c:v>505</c:v>
                </c:pt>
                <c:pt idx="5059">
                  <c:v>512</c:v>
                </c:pt>
                <c:pt idx="5060">
                  <c:v>507</c:v>
                </c:pt>
                <c:pt idx="5061">
                  <c:v>505</c:v>
                </c:pt>
                <c:pt idx="5062">
                  <c:v>505</c:v>
                </c:pt>
                <c:pt idx="5063">
                  <c:v>500</c:v>
                </c:pt>
                <c:pt idx="5064">
                  <c:v>512</c:v>
                </c:pt>
                <c:pt idx="5065">
                  <c:v>522</c:v>
                </c:pt>
                <c:pt idx="5066">
                  <c:v>507</c:v>
                </c:pt>
                <c:pt idx="5067">
                  <c:v>505</c:v>
                </c:pt>
                <c:pt idx="5068">
                  <c:v>500</c:v>
                </c:pt>
                <c:pt idx="5069">
                  <c:v>502</c:v>
                </c:pt>
                <c:pt idx="5070">
                  <c:v>519</c:v>
                </c:pt>
                <c:pt idx="5071">
                  <c:v>507</c:v>
                </c:pt>
                <c:pt idx="5072">
                  <c:v>500</c:v>
                </c:pt>
                <c:pt idx="5073">
                  <c:v>502</c:v>
                </c:pt>
                <c:pt idx="5074">
                  <c:v>500</c:v>
                </c:pt>
                <c:pt idx="5075">
                  <c:v>500</c:v>
                </c:pt>
                <c:pt idx="5076">
                  <c:v>502</c:v>
                </c:pt>
                <c:pt idx="5077">
                  <c:v>492</c:v>
                </c:pt>
                <c:pt idx="5078">
                  <c:v>498</c:v>
                </c:pt>
                <c:pt idx="5079">
                  <c:v>498</c:v>
                </c:pt>
                <c:pt idx="5080">
                  <c:v>498</c:v>
                </c:pt>
                <c:pt idx="5081">
                  <c:v>497</c:v>
                </c:pt>
                <c:pt idx="5082">
                  <c:v>495</c:v>
                </c:pt>
                <c:pt idx="5083">
                  <c:v>497</c:v>
                </c:pt>
                <c:pt idx="5084">
                  <c:v>500</c:v>
                </c:pt>
                <c:pt idx="5085">
                  <c:v>505</c:v>
                </c:pt>
                <c:pt idx="5086">
                  <c:v>512</c:v>
                </c:pt>
                <c:pt idx="5087">
                  <c:v>497</c:v>
                </c:pt>
                <c:pt idx="5088">
                  <c:v>500</c:v>
                </c:pt>
                <c:pt idx="5089">
                  <c:v>495</c:v>
                </c:pt>
                <c:pt idx="5090">
                  <c:v>497</c:v>
                </c:pt>
                <c:pt idx="5091">
                  <c:v>505</c:v>
                </c:pt>
                <c:pt idx="5092">
                  <c:v>502</c:v>
                </c:pt>
                <c:pt idx="5093">
                  <c:v>497</c:v>
                </c:pt>
                <c:pt idx="5094">
                  <c:v>500</c:v>
                </c:pt>
                <c:pt idx="5095">
                  <c:v>494</c:v>
                </c:pt>
                <c:pt idx="5096">
                  <c:v>494</c:v>
                </c:pt>
                <c:pt idx="5097">
                  <c:v>497</c:v>
                </c:pt>
                <c:pt idx="5098">
                  <c:v>494</c:v>
                </c:pt>
                <c:pt idx="5099">
                  <c:v>497</c:v>
                </c:pt>
                <c:pt idx="5100">
                  <c:v>500</c:v>
                </c:pt>
                <c:pt idx="5101">
                  <c:v>498</c:v>
                </c:pt>
                <c:pt idx="5102">
                  <c:v>492</c:v>
                </c:pt>
                <c:pt idx="5103">
                  <c:v>484</c:v>
                </c:pt>
                <c:pt idx="5104">
                  <c:v>479</c:v>
                </c:pt>
                <c:pt idx="5105">
                  <c:v>484</c:v>
                </c:pt>
                <c:pt idx="5106">
                  <c:v>479</c:v>
                </c:pt>
                <c:pt idx="5107">
                  <c:v>482</c:v>
                </c:pt>
                <c:pt idx="5108">
                  <c:v>471</c:v>
                </c:pt>
                <c:pt idx="5109">
                  <c:v>468</c:v>
                </c:pt>
                <c:pt idx="5110">
                  <c:v>465</c:v>
                </c:pt>
                <c:pt idx="5111">
                  <c:v>467</c:v>
                </c:pt>
                <c:pt idx="5112">
                  <c:v>457</c:v>
                </c:pt>
                <c:pt idx="5113">
                  <c:v>459</c:v>
                </c:pt>
                <c:pt idx="5114">
                  <c:v>456</c:v>
                </c:pt>
                <c:pt idx="5115">
                  <c:v>454</c:v>
                </c:pt>
                <c:pt idx="5116">
                  <c:v>456</c:v>
                </c:pt>
                <c:pt idx="5117">
                  <c:v>462</c:v>
                </c:pt>
                <c:pt idx="5118">
                  <c:v>454</c:v>
                </c:pt>
                <c:pt idx="5119">
                  <c:v>454</c:v>
                </c:pt>
                <c:pt idx="5120">
                  <c:v>446</c:v>
                </c:pt>
                <c:pt idx="5121">
                  <c:v>454</c:v>
                </c:pt>
                <c:pt idx="5122">
                  <c:v>451</c:v>
                </c:pt>
                <c:pt idx="5123">
                  <c:v>446</c:v>
                </c:pt>
                <c:pt idx="5124">
                  <c:v>446</c:v>
                </c:pt>
                <c:pt idx="5125">
                  <c:v>445</c:v>
                </c:pt>
                <c:pt idx="5126">
                  <c:v>443</c:v>
                </c:pt>
                <c:pt idx="5127">
                  <c:v>442</c:v>
                </c:pt>
                <c:pt idx="5128">
                  <c:v>443</c:v>
                </c:pt>
                <c:pt idx="5129">
                  <c:v>442</c:v>
                </c:pt>
                <c:pt idx="5130">
                  <c:v>439</c:v>
                </c:pt>
                <c:pt idx="5131">
                  <c:v>439</c:v>
                </c:pt>
                <c:pt idx="5132">
                  <c:v>437</c:v>
                </c:pt>
                <c:pt idx="5133">
                  <c:v>439</c:v>
                </c:pt>
                <c:pt idx="5134">
                  <c:v>442</c:v>
                </c:pt>
                <c:pt idx="5135">
                  <c:v>437</c:v>
                </c:pt>
                <c:pt idx="5136">
                  <c:v>437</c:v>
                </c:pt>
                <c:pt idx="5137">
                  <c:v>437</c:v>
                </c:pt>
                <c:pt idx="5138">
                  <c:v>434</c:v>
                </c:pt>
                <c:pt idx="5139">
                  <c:v>439</c:v>
                </c:pt>
                <c:pt idx="5140">
                  <c:v>439</c:v>
                </c:pt>
                <c:pt idx="5141">
                  <c:v>435</c:v>
                </c:pt>
                <c:pt idx="5142">
                  <c:v>429</c:v>
                </c:pt>
                <c:pt idx="5143">
                  <c:v>437</c:v>
                </c:pt>
                <c:pt idx="5144">
                  <c:v>434</c:v>
                </c:pt>
                <c:pt idx="5145">
                  <c:v>440</c:v>
                </c:pt>
                <c:pt idx="5146">
                  <c:v>435</c:v>
                </c:pt>
                <c:pt idx="5147">
                  <c:v>437</c:v>
                </c:pt>
                <c:pt idx="5148">
                  <c:v>432</c:v>
                </c:pt>
                <c:pt idx="5149">
                  <c:v>428</c:v>
                </c:pt>
                <c:pt idx="5150">
                  <c:v>429</c:v>
                </c:pt>
                <c:pt idx="5151">
                  <c:v>429</c:v>
                </c:pt>
                <c:pt idx="5152">
                  <c:v>432</c:v>
                </c:pt>
                <c:pt idx="5153">
                  <c:v>428</c:v>
                </c:pt>
                <c:pt idx="5154">
                  <c:v>429</c:v>
                </c:pt>
                <c:pt idx="5155">
                  <c:v>432</c:v>
                </c:pt>
                <c:pt idx="5156">
                  <c:v>435</c:v>
                </c:pt>
                <c:pt idx="5157">
                  <c:v>432</c:v>
                </c:pt>
                <c:pt idx="5158">
                  <c:v>429</c:v>
                </c:pt>
                <c:pt idx="5159">
                  <c:v>429</c:v>
                </c:pt>
                <c:pt idx="5160">
                  <c:v>432</c:v>
                </c:pt>
                <c:pt idx="5161">
                  <c:v>429</c:v>
                </c:pt>
                <c:pt idx="5162">
                  <c:v>432</c:v>
                </c:pt>
                <c:pt idx="5163">
                  <c:v>425</c:v>
                </c:pt>
                <c:pt idx="5164">
                  <c:v>429</c:v>
                </c:pt>
                <c:pt idx="5165">
                  <c:v>432</c:v>
                </c:pt>
                <c:pt idx="5166">
                  <c:v>428</c:v>
                </c:pt>
                <c:pt idx="5167">
                  <c:v>428</c:v>
                </c:pt>
                <c:pt idx="5168">
                  <c:v>434</c:v>
                </c:pt>
                <c:pt idx="5169">
                  <c:v>429</c:v>
                </c:pt>
                <c:pt idx="5170">
                  <c:v>432</c:v>
                </c:pt>
                <c:pt idx="5171">
                  <c:v>429</c:v>
                </c:pt>
                <c:pt idx="5172">
                  <c:v>423</c:v>
                </c:pt>
                <c:pt idx="5173">
                  <c:v>435</c:v>
                </c:pt>
                <c:pt idx="5174">
                  <c:v>431</c:v>
                </c:pt>
                <c:pt idx="5175">
                  <c:v>428</c:v>
                </c:pt>
                <c:pt idx="5176">
                  <c:v>428</c:v>
                </c:pt>
                <c:pt idx="5177">
                  <c:v>422</c:v>
                </c:pt>
                <c:pt idx="5178">
                  <c:v>426</c:v>
                </c:pt>
                <c:pt idx="5179">
                  <c:v>429</c:v>
                </c:pt>
                <c:pt idx="5180">
                  <c:v>429</c:v>
                </c:pt>
                <c:pt idx="5181">
                  <c:v>429</c:v>
                </c:pt>
                <c:pt idx="5182">
                  <c:v>432</c:v>
                </c:pt>
                <c:pt idx="5183">
                  <c:v>426</c:v>
                </c:pt>
                <c:pt idx="5184">
                  <c:v>428</c:v>
                </c:pt>
                <c:pt idx="5185">
                  <c:v>431</c:v>
                </c:pt>
                <c:pt idx="5186">
                  <c:v>429</c:v>
                </c:pt>
                <c:pt idx="5187">
                  <c:v>429</c:v>
                </c:pt>
                <c:pt idx="5188">
                  <c:v>422</c:v>
                </c:pt>
                <c:pt idx="5189">
                  <c:v>423</c:v>
                </c:pt>
                <c:pt idx="5190">
                  <c:v>428</c:v>
                </c:pt>
                <c:pt idx="5191">
                  <c:v>425</c:v>
                </c:pt>
                <c:pt idx="5192">
                  <c:v>425</c:v>
                </c:pt>
                <c:pt idx="5193">
                  <c:v>425</c:v>
                </c:pt>
                <c:pt idx="5194">
                  <c:v>425</c:v>
                </c:pt>
                <c:pt idx="5195">
                  <c:v>425</c:v>
                </c:pt>
                <c:pt idx="5196">
                  <c:v>423</c:v>
                </c:pt>
                <c:pt idx="5197">
                  <c:v>423</c:v>
                </c:pt>
                <c:pt idx="5198">
                  <c:v>423</c:v>
                </c:pt>
                <c:pt idx="5199">
                  <c:v>425</c:v>
                </c:pt>
                <c:pt idx="5200">
                  <c:v>422</c:v>
                </c:pt>
                <c:pt idx="5201">
                  <c:v>423</c:v>
                </c:pt>
                <c:pt idx="5202">
                  <c:v>425</c:v>
                </c:pt>
                <c:pt idx="5203">
                  <c:v>416</c:v>
                </c:pt>
                <c:pt idx="5204">
                  <c:v>414</c:v>
                </c:pt>
                <c:pt idx="5205">
                  <c:v>413</c:v>
                </c:pt>
                <c:pt idx="5206">
                  <c:v>419</c:v>
                </c:pt>
                <c:pt idx="5207">
                  <c:v>417</c:v>
                </c:pt>
                <c:pt idx="5208">
                  <c:v>413</c:v>
                </c:pt>
                <c:pt idx="5209">
                  <c:v>416</c:v>
                </c:pt>
                <c:pt idx="5210">
                  <c:v>417</c:v>
                </c:pt>
                <c:pt idx="5211">
                  <c:v>416</c:v>
                </c:pt>
                <c:pt idx="5212">
                  <c:v>420</c:v>
                </c:pt>
                <c:pt idx="5213">
                  <c:v>417</c:v>
                </c:pt>
                <c:pt idx="5214">
                  <c:v>416</c:v>
                </c:pt>
                <c:pt idx="5215">
                  <c:v>416</c:v>
                </c:pt>
                <c:pt idx="5216">
                  <c:v>417</c:v>
                </c:pt>
                <c:pt idx="5217">
                  <c:v>420</c:v>
                </c:pt>
                <c:pt idx="5218">
                  <c:v>417</c:v>
                </c:pt>
                <c:pt idx="5219">
                  <c:v>414</c:v>
                </c:pt>
                <c:pt idx="5220">
                  <c:v>419</c:v>
                </c:pt>
                <c:pt idx="5221">
                  <c:v>425</c:v>
                </c:pt>
                <c:pt idx="5222">
                  <c:v>419</c:v>
                </c:pt>
                <c:pt idx="5223">
                  <c:v>419</c:v>
                </c:pt>
                <c:pt idx="5224">
                  <c:v>413</c:v>
                </c:pt>
                <c:pt idx="5225">
                  <c:v>413</c:v>
                </c:pt>
                <c:pt idx="5226">
                  <c:v>417</c:v>
                </c:pt>
                <c:pt idx="5227">
                  <c:v>411</c:v>
                </c:pt>
                <c:pt idx="5228">
                  <c:v>417</c:v>
                </c:pt>
                <c:pt idx="5229">
                  <c:v>419</c:v>
                </c:pt>
                <c:pt idx="5230">
                  <c:v>414</c:v>
                </c:pt>
                <c:pt idx="5231">
                  <c:v>413</c:v>
                </c:pt>
                <c:pt idx="5232">
                  <c:v>419</c:v>
                </c:pt>
                <c:pt idx="5233">
                  <c:v>413</c:v>
                </c:pt>
                <c:pt idx="5234">
                  <c:v>411</c:v>
                </c:pt>
                <c:pt idx="5235">
                  <c:v>410</c:v>
                </c:pt>
                <c:pt idx="5236">
                  <c:v>413</c:v>
                </c:pt>
                <c:pt idx="5237">
                  <c:v>413</c:v>
                </c:pt>
                <c:pt idx="5238">
                  <c:v>405</c:v>
                </c:pt>
                <c:pt idx="5239">
                  <c:v>408</c:v>
                </c:pt>
                <c:pt idx="5240">
                  <c:v>410</c:v>
                </c:pt>
                <c:pt idx="5241">
                  <c:v>413</c:v>
                </c:pt>
                <c:pt idx="5242">
                  <c:v>411</c:v>
                </c:pt>
                <c:pt idx="5243">
                  <c:v>410</c:v>
                </c:pt>
                <c:pt idx="5244">
                  <c:v>410</c:v>
                </c:pt>
                <c:pt idx="5245">
                  <c:v>410</c:v>
                </c:pt>
                <c:pt idx="5246">
                  <c:v>413</c:v>
                </c:pt>
                <c:pt idx="5247">
                  <c:v>408</c:v>
                </c:pt>
                <c:pt idx="5248">
                  <c:v>411</c:v>
                </c:pt>
                <c:pt idx="5249">
                  <c:v>413</c:v>
                </c:pt>
                <c:pt idx="5250">
                  <c:v>411</c:v>
                </c:pt>
                <c:pt idx="5251">
                  <c:v>405</c:v>
                </c:pt>
                <c:pt idx="5252">
                  <c:v>408</c:v>
                </c:pt>
                <c:pt idx="5253">
                  <c:v>408</c:v>
                </c:pt>
                <c:pt idx="5254">
                  <c:v>413</c:v>
                </c:pt>
                <c:pt idx="5255">
                  <c:v>408</c:v>
                </c:pt>
                <c:pt idx="5256">
                  <c:v>411</c:v>
                </c:pt>
                <c:pt idx="5257">
                  <c:v>405</c:v>
                </c:pt>
                <c:pt idx="5258">
                  <c:v>411</c:v>
                </c:pt>
                <c:pt idx="5259">
                  <c:v>408</c:v>
                </c:pt>
                <c:pt idx="5260">
                  <c:v>407</c:v>
                </c:pt>
                <c:pt idx="5261">
                  <c:v>410</c:v>
                </c:pt>
                <c:pt idx="5262">
                  <c:v>407</c:v>
                </c:pt>
                <c:pt idx="5263">
                  <c:v>405</c:v>
                </c:pt>
                <c:pt idx="5264">
                  <c:v>410</c:v>
                </c:pt>
                <c:pt idx="5265">
                  <c:v>407</c:v>
                </c:pt>
                <c:pt idx="5266">
                  <c:v>413</c:v>
                </c:pt>
                <c:pt idx="5267">
                  <c:v>407</c:v>
                </c:pt>
                <c:pt idx="5268">
                  <c:v>402</c:v>
                </c:pt>
                <c:pt idx="5269">
                  <c:v>401</c:v>
                </c:pt>
                <c:pt idx="5270">
                  <c:v>405</c:v>
                </c:pt>
                <c:pt idx="5271">
                  <c:v>402</c:v>
                </c:pt>
                <c:pt idx="5272">
                  <c:v>407</c:v>
                </c:pt>
                <c:pt idx="5273">
                  <c:v>407</c:v>
                </c:pt>
                <c:pt idx="5274">
                  <c:v>408</c:v>
                </c:pt>
                <c:pt idx="5275">
                  <c:v>408</c:v>
                </c:pt>
                <c:pt idx="5276">
                  <c:v>407</c:v>
                </c:pt>
                <c:pt idx="5277">
                  <c:v>407</c:v>
                </c:pt>
                <c:pt idx="5278">
                  <c:v>405</c:v>
                </c:pt>
                <c:pt idx="5279">
                  <c:v>407</c:v>
                </c:pt>
                <c:pt idx="5280">
                  <c:v>402</c:v>
                </c:pt>
                <c:pt idx="5281">
                  <c:v>404</c:v>
                </c:pt>
                <c:pt idx="5282">
                  <c:v>401</c:v>
                </c:pt>
                <c:pt idx="5283">
                  <c:v>402</c:v>
                </c:pt>
                <c:pt idx="5284">
                  <c:v>401</c:v>
                </c:pt>
                <c:pt idx="5285">
                  <c:v>404</c:v>
                </c:pt>
                <c:pt idx="5286">
                  <c:v>410</c:v>
                </c:pt>
                <c:pt idx="5287">
                  <c:v>402</c:v>
                </c:pt>
                <c:pt idx="5288">
                  <c:v>404</c:v>
                </c:pt>
                <c:pt idx="5289">
                  <c:v>407</c:v>
                </c:pt>
                <c:pt idx="5290">
                  <c:v>407</c:v>
                </c:pt>
                <c:pt idx="5291">
                  <c:v>407</c:v>
                </c:pt>
                <c:pt idx="5292">
                  <c:v>407</c:v>
                </c:pt>
                <c:pt idx="5293">
                  <c:v>405</c:v>
                </c:pt>
                <c:pt idx="5294">
                  <c:v>408</c:v>
                </c:pt>
                <c:pt idx="5295">
                  <c:v>405</c:v>
                </c:pt>
                <c:pt idx="5296">
                  <c:v>407</c:v>
                </c:pt>
                <c:pt idx="5297">
                  <c:v>410</c:v>
                </c:pt>
                <c:pt idx="5298">
                  <c:v>407</c:v>
                </c:pt>
                <c:pt idx="5299">
                  <c:v>410</c:v>
                </c:pt>
                <c:pt idx="5300">
                  <c:v>411</c:v>
                </c:pt>
                <c:pt idx="5301">
                  <c:v>407</c:v>
                </c:pt>
                <c:pt idx="5302">
                  <c:v>407</c:v>
                </c:pt>
                <c:pt idx="5303">
                  <c:v>407</c:v>
                </c:pt>
                <c:pt idx="5304">
                  <c:v>411</c:v>
                </c:pt>
                <c:pt idx="5305">
                  <c:v>408</c:v>
                </c:pt>
                <c:pt idx="5306">
                  <c:v>401</c:v>
                </c:pt>
                <c:pt idx="5307">
                  <c:v>405</c:v>
                </c:pt>
                <c:pt idx="5308">
                  <c:v>407</c:v>
                </c:pt>
                <c:pt idx="5309">
                  <c:v>408</c:v>
                </c:pt>
                <c:pt idx="5310">
                  <c:v>405</c:v>
                </c:pt>
                <c:pt idx="5311">
                  <c:v>405</c:v>
                </c:pt>
                <c:pt idx="5312">
                  <c:v>402</c:v>
                </c:pt>
                <c:pt idx="5313">
                  <c:v>405</c:v>
                </c:pt>
                <c:pt idx="5314">
                  <c:v>404</c:v>
                </c:pt>
                <c:pt idx="5315">
                  <c:v>404</c:v>
                </c:pt>
                <c:pt idx="5316">
                  <c:v>402</c:v>
                </c:pt>
                <c:pt idx="5317">
                  <c:v>402</c:v>
                </c:pt>
                <c:pt idx="5318">
                  <c:v>404</c:v>
                </c:pt>
                <c:pt idx="5319">
                  <c:v>401</c:v>
                </c:pt>
                <c:pt idx="5320">
                  <c:v>404</c:v>
                </c:pt>
                <c:pt idx="5321">
                  <c:v>404</c:v>
                </c:pt>
                <c:pt idx="5322">
                  <c:v>402</c:v>
                </c:pt>
                <c:pt idx="5323">
                  <c:v>404</c:v>
                </c:pt>
                <c:pt idx="5324">
                  <c:v>405</c:v>
                </c:pt>
                <c:pt idx="5325">
                  <c:v>402</c:v>
                </c:pt>
                <c:pt idx="5326">
                  <c:v>404</c:v>
                </c:pt>
                <c:pt idx="5327">
                  <c:v>401</c:v>
                </c:pt>
                <c:pt idx="5328">
                  <c:v>401</c:v>
                </c:pt>
                <c:pt idx="5329">
                  <c:v>404</c:v>
                </c:pt>
                <c:pt idx="5330">
                  <c:v>404</c:v>
                </c:pt>
                <c:pt idx="5331">
                  <c:v>402</c:v>
                </c:pt>
                <c:pt idx="5332">
                  <c:v>401</c:v>
                </c:pt>
                <c:pt idx="5333">
                  <c:v>402</c:v>
                </c:pt>
                <c:pt idx="5334">
                  <c:v>401</c:v>
                </c:pt>
                <c:pt idx="5335">
                  <c:v>402</c:v>
                </c:pt>
                <c:pt idx="5336">
                  <c:v>401</c:v>
                </c:pt>
                <c:pt idx="5337">
                  <c:v>404</c:v>
                </c:pt>
                <c:pt idx="5338">
                  <c:v>405</c:v>
                </c:pt>
                <c:pt idx="5339">
                  <c:v>405</c:v>
                </c:pt>
                <c:pt idx="5340">
                  <c:v>402</c:v>
                </c:pt>
                <c:pt idx="5341">
                  <c:v>401</c:v>
                </c:pt>
                <c:pt idx="5342">
                  <c:v>404</c:v>
                </c:pt>
                <c:pt idx="5343">
                  <c:v>398</c:v>
                </c:pt>
                <c:pt idx="5344">
                  <c:v>402</c:v>
                </c:pt>
                <c:pt idx="5345">
                  <c:v>402</c:v>
                </c:pt>
                <c:pt idx="5346">
                  <c:v>401</c:v>
                </c:pt>
                <c:pt idx="5347">
                  <c:v>402</c:v>
                </c:pt>
                <c:pt idx="5348">
                  <c:v>401</c:v>
                </c:pt>
                <c:pt idx="5349">
                  <c:v>401</c:v>
                </c:pt>
                <c:pt idx="5350">
                  <c:v>401</c:v>
                </c:pt>
                <c:pt idx="5351">
                  <c:v>399</c:v>
                </c:pt>
                <c:pt idx="5352">
                  <c:v>401</c:v>
                </c:pt>
                <c:pt idx="5353">
                  <c:v>401</c:v>
                </c:pt>
                <c:pt idx="5354">
                  <c:v>399</c:v>
                </c:pt>
                <c:pt idx="5355">
                  <c:v>401</c:v>
                </c:pt>
                <c:pt idx="5356">
                  <c:v>399</c:v>
                </c:pt>
                <c:pt idx="5357">
                  <c:v>401</c:v>
                </c:pt>
                <c:pt idx="5358">
                  <c:v>399</c:v>
                </c:pt>
                <c:pt idx="5359">
                  <c:v>399</c:v>
                </c:pt>
                <c:pt idx="5360">
                  <c:v>401</c:v>
                </c:pt>
                <c:pt idx="5361">
                  <c:v>401</c:v>
                </c:pt>
                <c:pt idx="5362">
                  <c:v>398</c:v>
                </c:pt>
                <c:pt idx="5363">
                  <c:v>399</c:v>
                </c:pt>
                <c:pt idx="5364">
                  <c:v>404</c:v>
                </c:pt>
                <c:pt idx="5365">
                  <c:v>401</c:v>
                </c:pt>
                <c:pt idx="5366">
                  <c:v>407</c:v>
                </c:pt>
                <c:pt idx="5367">
                  <c:v>401</c:v>
                </c:pt>
                <c:pt idx="5368">
                  <c:v>404</c:v>
                </c:pt>
                <c:pt idx="5369">
                  <c:v>401</c:v>
                </c:pt>
                <c:pt idx="5370">
                  <c:v>405</c:v>
                </c:pt>
                <c:pt idx="5371">
                  <c:v>401</c:v>
                </c:pt>
                <c:pt idx="5372">
                  <c:v>404</c:v>
                </c:pt>
                <c:pt idx="5373">
                  <c:v>405</c:v>
                </c:pt>
                <c:pt idx="5374">
                  <c:v>402</c:v>
                </c:pt>
                <c:pt idx="5375">
                  <c:v>407</c:v>
                </c:pt>
                <c:pt idx="5376">
                  <c:v>404</c:v>
                </c:pt>
                <c:pt idx="5377">
                  <c:v>404</c:v>
                </c:pt>
                <c:pt idx="5378">
                  <c:v>404</c:v>
                </c:pt>
                <c:pt idx="5379">
                  <c:v>402</c:v>
                </c:pt>
                <c:pt idx="5380">
                  <c:v>404</c:v>
                </c:pt>
                <c:pt idx="5381">
                  <c:v>407</c:v>
                </c:pt>
                <c:pt idx="5382">
                  <c:v>402</c:v>
                </c:pt>
                <c:pt idx="5383">
                  <c:v>402</c:v>
                </c:pt>
                <c:pt idx="5384">
                  <c:v>402</c:v>
                </c:pt>
                <c:pt idx="5385">
                  <c:v>404</c:v>
                </c:pt>
                <c:pt idx="5386">
                  <c:v>405</c:v>
                </c:pt>
                <c:pt idx="5387">
                  <c:v>404</c:v>
                </c:pt>
                <c:pt idx="5388">
                  <c:v>401</c:v>
                </c:pt>
                <c:pt idx="5389">
                  <c:v>402</c:v>
                </c:pt>
                <c:pt idx="5390">
                  <c:v>404</c:v>
                </c:pt>
                <c:pt idx="5391">
                  <c:v>401</c:v>
                </c:pt>
                <c:pt idx="5392">
                  <c:v>398</c:v>
                </c:pt>
                <c:pt idx="5393">
                  <c:v>404</c:v>
                </c:pt>
                <c:pt idx="5394">
                  <c:v>402</c:v>
                </c:pt>
                <c:pt idx="5395">
                  <c:v>404</c:v>
                </c:pt>
                <c:pt idx="5396">
                  <c:v>402</c:v>
                </c:pt>
                <c:pt idx="5397">
                  <c:v>410</c:v>
                </c:pt>
                <c:pt idx="5398">
                  <c:v>411</c:v>
                </c:pt>
                <c:pt idx="5399">
                  <c:v>407</c:v>
                </c:pt>
                <c:pt idx="5400">
                  <c:v>402</c:v>
                </c:pt>
                <c:pt idx="5401">
                  <c:v>405</c:v>
                </c:pt>
                <c:pt idx="5402">
                  <c:v>402</c:v>
                </c:pt>
                <c:pt idx="5403">
                  <c:v>401</c:v>
                </c:pt>
                <c:pt idx="5404">
                  <c:v>402</c:v>
                </c:pt>
                <c:pt idx="5405">
                  <c:v>404</c:v>
                </c:pt>
                <c:pt idx="5406">
                  <c:v>402</c:v>
                </c:pt>
                <c:pt idx="5407">
                  <c:v>407</c:v>
                </c:pt>
                <c:pt idx="5408">
                  <c:v>404</c:v>
                </c:pt>
                <c:pt idx="5409">
                  <c:v>402</c:v>
                </c:pt>
                <c:pt idx="5410">
                  <c:v>401</c:v>
                </c:pt>
                <c:pt idx="5411">
                  <c:v>401</c:v>
                </c:pt>
                <c:pt idx="5412">
                  <c:v>401</c:v>
                </c:pt>
                <c:pt idx="5413">
                  <c:v>399</c:v>
                </c:pt>
                <c:pt idx="5414">
                  <c:v>399</c:v>
                </c:pt>
                <c:pt idx="5415">
                  <c:v>401</c:v>
                </c:pt>
                <c:pt idx="5416">
                  <c:v>402</c:v>
                </c:pt>
                <c:pt idx="5417">
                  <c:v>401</c:v>
                </c:pt>
                <c:pt idx="5418">
                  <c:v>396</c:v>
                </c:pt>
                <c:pt idx="5419">
                  <c:v>396</c:v>
                </c:pt>
                <c:pt idx="5420">
                  <c:v>399</c:v>
                </c:pt>
                <c:pt idx="5421">
                  <c:v>399</c:v>
                </c:pt>
                <c:pt idx="5422">
                  <c:v>399</c:v>
                </c:pt>
                <c:pt idx="5423">
                  <c:v>396</c:v>
                </c:pt>
                <c:pt idx="5424">
                  <c:v>398</c:v>
                </c:pt>
                <c:pt idx="5425">
                  <c:v>398</c:v>
                </c:pt>
                <c:pt idx="5426">
                  <c:v>398</c:v>
                </c:pt>
                <c:pt idx="5427">
                  <c:v>402</c:v>
                </c:pt>
                <c:pt idx="5428">
                  <c:v>399</c:v>
                </c:pt>
                <c:pt idx="5429">
                  <c:v>399</c:v>
                </c:pt>
                <c:pt idx="5430">
                  <c:v>401</c:v>
                </c:pt>
                <c:pt idx="5431">
                  <c:v>399</c:v>
                </c:pt>
                <c:pt idx="5432">
                  <c:v>396</c:v>
                </c:pt>
                <c:pt idx="5433">
                  <c:v>395</c:v>
                </c:pt>
                <c:pt idx="5434">
                  <c:v>392</c:v>
                </c:pt>
                <c:pt idx="5435">
                  <c:v>395</c:v>
                </c:pt>
                <c:pt idx="5436">
                  <c:v>395</c:v>
                </c:pt>
                <c:pt idx="5437">
                  <c:v>396</c:v>
                </c:pt>
                <c:pt idx="5438">
                  <c:v>398</c:v>
                </c:pt>
                <c:pt idx="5439">
                  <c:v>398</c:v>
                </c:pt>
                <c:pt idx="5440">
                  <c:v>396</c:v>
                </c:pt>
                <c:pt idx="5441">
                  <c:v>395</c:v>
                </c:pt>
                <c:pt idx="5442">
                  <c:v>395</c:v>
                </c:pt>
                <c:pt idx="5443">
                  <c:v>402</c:v>
                </c:pt>
                <c:pt idx="5444">
                  <c:v>395</c:v>
                </c:pt>
                <c:pt idx="5445">
                  <c:v>396</c:v>
                </c:pt>
                <c:pt idx="5446">
                  <c:v>401</c:v>
                </c:pt>
                <c:pt idx="5447">
                  <c:v>396</c:v>
                </c:pt>
                <c:pt idx="5448">
                  <c:v>401</c:v>
                </c:pt>
                <c:pt idx="5449">
                  <c:v>396</c:v>
                </c:pt>
                <c:pt idx="5450">
                  <c:v>395</c:v>
                </c:pt>
                <c:pt idx="5451">
                  <c:v>402</c:v>
                </c:pt>
                <c:pt idx="5452">
                  <c:v>401</c:v>
                </c:pt>
                <c:pt idx="5453">
                  <c:v>395</c:v>
                </c:pt>
                <c:pt idx="5454">
                  <c:v>399</c:v>
                </c:pt>
                <c:pt idx="5455">
                  <c:v>393</c:v>
                </c:pt>
                <c:pt idx="5456">
                  <c:v>399</c:v>
                </c:pt>
                <c:pt idx="5457">
                  <c:v>399</c:v>
                </c:pt>
                <c:pt idx="5458">
                  <c:v>401</c:v>
                </c:pt>
                <c:pt idx="5459">
                  <c:v>393</c:v>
                </c:pt>
                <c:pt idx="5460">
                  <c:v>395</c:v>
                </c:pt>
                <c:pt idx="5461">
                  <c:v>392</c:v>
                </c:pt>
                <c:pt idx="5462">
                  <c:v>392</c:v>
                </c:pt>
                <c:pt idx="5463">
                  <c:v>392</c:v>
                </c:pt>
                <c:pt idx="5464">
                  <c:v>395</c:v>
                </c:pt>
                <c:pt idx="5465">
                  <c:v>390</c:v>
                </c:pt>
                <c:pt idx="5466">
                  <c:v>395</c:v>
                </c:pt>
                <c:pt idx="5467">
                  <c:v>398</c:v>
                </c:pt>
                <c:pt idx="5468">
                  <c:v>398</c:v>
                </c:pt>
                <c:pt idx="5469">
                  <c:v>390</c:v>
                </c:pt>
                <c:pt idx="5470">
                  <c:v>395</c:v>
                </c:pt>
                <c:pt idx="5471">
                  <c:v>395</c:v>
                </c:pt>
                <c:pt idx="5472">
                  <c:v>395</c:v>
                </c:pt>
                <c:pt idx="5473">
                  <c:v>401</c:v>
                </c:pt>
                <c:pt idx="5474">
                  <c:v>395</c:v>
                </c:pt>
                <c:pt idx="5475">
                  <c:v>395</c:v>
                </c:pt>
                <c:pt idx="5476">
                  <c:v>395</c:v>
                </c:pt>
                <c:pt idx="5477">
                  <c:v>392</c:v>
                </c:pt>
                <c:pt idx="5478">
                  <c:v>395</c:v>
                </c:pt>
                <c:pt idx="5479">
                  <c:v>389</c:v>
                </c:pt>
                <c:pt idx="5480">
                  <c:v>395</c:v>
                </c:pt>
                <c:pt idx="5481">
                  <c:v>396</c:v>
                </c:pt>
                <c:pt idx="5482">
                  <c:v>395</c:v>
                </c:pt>
                <c:pt idx="5483">
                  <c:v>396</c:v>
                </c:pt>
                <c:pt idx="5484">
                  <c:v>396</c:v>
                </c:pt>
                <c:pt idx="5485">
                  <c:v>393</c:v>
                </c:pt>
                <c:pt idx="5486">
                  <c:v>393</c:v>
                </c:pt>
                <c:pt idx="5487">
                  <c:v>393</c:v>
                </c:pt>
                <c:pt idx="5488">
                  <c:v>398</c:v>
                </c:pt>
                <c:pt idx="5489">
                  <c:v>395</c:v>
                </c:pt>
                <c:pt idx="5490">
                  <c:v>395</c:v>
                </c:pt>
                <c:pt idx="5491">
                  <c:v>396</c:v>
                </c:pt>
                <c:pt idx="5492">
                  <c:v>396</c:v>
                </c:pt>
                <c:pt idx="5493">
                  <c:v>399</c:v>
                </c:pt>
                <c:pt idx="5494">
                  <c:v>398</c:v>
                </c:pt>
                <c:pt idx="5495">
                  <c:v>395</c:v>
                </c:pt>
                <c:pt idx="5496">
                  <c:v>396</c:v>
                </c:pt>
                <c:pt idx="5497">
                  <c:v>393</c:v>
                </c:pt>
                <c:pt idx="5498">
                  <c:v>395</c:v>
                </c:pt>
                <c:pt idx="5499">
                  <c:v>392</c:v>
                </c:pt>
                <c:pt idx="5500">
                  <c:v>393</c:v>
                </c:pt>
                <c:pt idx="5501">
                  <c:v>393</c:v>
                </c:pt>
                <c:pt idx="5502">
                  <c:v>395</c:v>
                </c:pt>
                <c:pt idx="5503">
                  <c:v>392</c:v>
                </c:pt>
                <c:pt idx="5504">
                  <c:v>396</c:v>
                </c:pt>
                <c:pt idx="5505">
                  <c:v>393</c:v>
                </c:pt>
                <c:pt idx="5506">
                  <c:v>393</c:v>
                </c:pt>
                <c:pt idx="5507">
                  <c:v>393</c:v>
                </c:pt>
                <c:pt idx="5508">
                  <c:v>393</c:v>
                </c:pt>
                <c:pt idx="5509">
                  <c:v>395</c:v>
                </c:pt>
                <c:pt idx="5510">
                  <c:v>396</c:v>
                </c:pt>
                <c:pt idx="5511">
                  <c:v>396</c:v>
                </c:pt>
                <c:pt idx="5512">
                  <c:v>393</c:v>
                </c:pt>
                <c:pt idx="5513">
                  <c:v>393</c:v>
                </c:pt>
                <c:pt idx="5514">
                  <c:v>393</c:v>
                </c:pt>
                <c:pt idx="5515">
                  <c:v>395</c:v>
                </c:pt>
                <c:pt idx="5516">
                  <c:v>392</c:v>
                </c:pt>
                <c:pt idx="5517">
                  <c:v>393</c:v>
                </c:pt>
                <c:pt idx="5518">
                  <c:v>398</c:v>
                </c:pt>
                <c:pt idx="5519">
                  <c:v>395</c:v>
                </c:pt>
                <c:pt idx="5520">
                  <c:v>393</c:v>
                </c:pt>
                <c:pt idx="5521">
                  <c:v>398</c:v>
                </c:pt>
                <c:pt idx="5522">
                  <c:v>393</c:v>
                </c:pt>
                <c:pt idx="5523">
                  <c:v>392</c:v>
                </c:pt>
                <c:pt idx="5524">
                  <c:v>395</c:v>
                </c:pt>
                <c:pt idx="5525">
                  <c:v>393</c:v>
                </c:pt>
                <c:pt idx="5526">
                  <c:v>390</c:v>
                </c:pt>
                <c:pt idx="5527">
                  <c:v>392</c:v>
                </c:pt>
                <c:pt idx="5528">
                  <c:v>396</c:v>
                </c:pt>
                <c:pt idx="5529">
                  <c:v>392</c:v>
                </c:pt>
                <c:pt idx="5530">
                  <c:v>392</c:v>
                </c:pt>
                <c:pt idx="5531">
                  <c:v>392</c:v>
                </c:pt>
                <c:pt idx="5532">
                  <c:v>390</c:v>
                </c:pt>
                <c:pt idx="5533">
                  <c:v>390</c:v>
                </c:pt>
                <c:pt idx="5534">
                  <c:v>393</c:v>
                </c:pt>
                <c:pt idx="5535">
                  <c:v>389</c:v>
                </c:pt>
                <c:pt idx="5536">
                  <c:v>395</c:v>
                </c:pt>
                <c:pt idx="5537">
                  <c:v>392</c:v>
                </c:pt>
                <c:pt idx="5538">
                  <c:v>395</c:v>
                </c:pt>
                <c:pt idx="5539">
                  <c:v>396</c:v>
                </c:pt>
                <c:pt idx="5540">
                  <c:v>390</c:v>
                </c:pt>
                <c:pt idx="5541">
                  <c:v>392</c:v>
                </c:pt>
                <c:pt idx="5542">
                  <c:v>396</c:v>
                </c:pt>
                <c:pt idx="5543">
                  <c:v>389</c:v>
                </c:pt>
                <c:pt idx="5544">
                  <c:v>390</c:v>
                </c:pt>
                <c:pt idx="5545">
                  <c:v>389</c:v>
                </c:pt>
                <c:pt idx="5546">
                  <c:v>387</c:v>
                </c:pt>
                <c:pt idx="5547">
                  <c:v>390</c:v>
                </c:pt>
                <c:pt idx="5548">
                  <c:v>393</c:v>
                </c:pt>
                <c:pt idx="5549">
                  <c:v>390</c:v>
                </c:pt>
                <c:pt idx="5550">
                  <c:v>389</c:v>
                </c:pt>
                <c:pt idx="5551">
                  <c:v>393</c:v>
                </c:pt>
                <c:pt idx="5552">
                  <c:v>390</c:v>
                </c:pt>
                <c:pt idx="5553">
                  <c:v>390</c:v>
                </c:pt>
                <c:pt idx="5554">
                  <c:v>393</c:v>
                </c:pt>
                <c:pt idx="5555">
                  <c:v>387</c:v>
                </c:pt>
                <c:pt idx="5556">
                  <c:v>389</c:v>
                </c:pt>
                <c:pt idx="5557">
                  <c:v>390</c:v>
                </c:pt>
                <c:pt idx="5558">
                  <c:v>393</c:v>
                </c:pt>
                <c:pt idx="5559">
                  <c:v>389</c:v>
                </c:pt>
                <c:pt idx="5560">
                  <c:v>392</c:v>
                </c:pt>
                <c:pt idx="5561">
                  <c:v>393</c:v>
                </c:pt>
                <c:pt idx="5562">
                  <c:v>389</c:v>
                </c:pt>
                <c:pt idx="5563">
                  <c:v>390</c:v>
                </c:pt>
                <c:pt idx="5564">
                  <c:v>389</c:v>
                </c:pt>
                <c:pt idx="5565">
                  <c:v>386</c:v>
                </c:pt>
                <c:pt idx="5566">
                  <c:v>389</c:v>
                </c:pt>
                <c:pt idx="5567">
                  <c:v>390</c:v>
                </c:pt>
                <c:pt idx="5568">
                  <c:v>387</c:v>
                </c:pt>
                <c:pt idx="5569">
                  <c:v>390</c:v>
                </c:pt>
                <c:pt idx="5570">
                  <c:v>392</c:v>
                </c:pt>
                <c:pt idx="5571">
                  <c:v>390</c:v>
                </c:pt>
                <c:pt idx="5572">
                  <c:v>392</c:v>
                </c:pt>
                <c:pt idx="5573">
                  <c:v>393</c:v>
                </c:pt>
                <c:pt idx="5574">
                  <c:v>398</c:v>
                </c:pt>
                <c:pt idx="5575">
                  <c:v>395</c:v>
                </c:pt>
                <c:pt idx="5576">
                  <c:v>390</c:v>
                </c:pt>
                <c:pt idx="5577">
                  <c:v>387</c:v>
                </c:pt>
                <c:pt idx="5578">
                  <c:v>387</c:v>
                </c:pt>
                <c:pt idx="5579">
                  <c:v>383</c:v>
                </c:pt>
                <c:pt idx="5580">
                  <c:v>382</c:v>
                </c:pt>
                <c:pt idx="5581">
                  <c:v>384</c:v>
                </c:pt>
                <c:pt idx="5582">
                  <c:v>382</c:v>
                </c:pt>
                <c:pt idx="5583">
                  <c:v>380</c:v>
                </c:pt>
                <c:pt idx="5584">
                  <c:v>382</c:v>
                </c:pt>
                <c:pt idx="5585">
                  <c:v>370</c:v>
                </c:pt>
                <c:pt idx="5586">
                  <c:v>368</c:v>
                </c:pt>
                <c:pt idx="5587">
                  <c:v>367</c:v>
                </c:pt>
                <c:pt idx="5588">
                  <c:v>366</c:v>
                </c:pt>
                <c:pt idx="5589">
                  <c:v>367</c:v>
                </c:pt>
                <c:pt idx="5590">
                  <c:v>366</c:v>
                </c:pt>
                <c:pt idx="5591">
                  <c:v>364</c:v>
                </c:pt>
                <c:pt idx="5592">
                  <c:v>361</c:v>
                </c:pt>
                <c:pt idx="5593">
                  <c:v>364</c:v>
                </c:pt>
                <c:pt idx="5594">
                  <c:v>360</c:v>
                </c:pt>
                <c:pt idx="5595">
                  <c:v>358</c:v>
                </c:pt>
                <c:pt idx="5596">
                  <c:v>360</c:v>
                </c:pt>
                <c:pt idx="5597">
                  <c:v>358</c:v>
                </c:pt>
                <c:pt idx="5598">
                  <c:v>360</c:v>
                </c:pt>
                <c:pt idx="5599">
                  <c:v>356</c:v>
                </c:pt>
                <c:pt idx="5600">
                  <c:v>356</c:v>
                </c:pt>
                <c:pt idx="5601">
                  <c:v>357</c:v>
                </c:pt>
                <c:pt idx="5602">
                  <c:v>357</c:v>
                </c:pt>
                <c:pt idx="5603">
                  <c:v>356</c:v>
                </c:pt>
                <c:pt idx="5604">
                  <c:v>360</c:v>
                </c:pt>
                <c:pt idx="5605">
                  <c:v>354</c:v>
                </c:pt>
                <c:pt idx="5606">
                  <c:v>356</c:v>
                </c:pt>
                <c:pt idx="5607">
                  <c:v>356</c:v>
                </c:pt>
                <c:pt idx="5608">
                  <c:v>358</c:v>
                </c:pt>
                <c:pt idx="5609">
                  <c:v>363</c:v>
                </c:pt>
                <c:pt idx="5610">
                  <c:v>356</c:v>
                </c:pt>
                <c:pt idx="5611">
                  <c:v>357</c:v>
                </c:pt>
                <c:pt idx="5612">
                  <c:v>357</c:v>
                </c:pt>
                <c:pt idx="5613">
                  <c:v>358</c:v>
                </c:pt>
                <c:pt idx="5614">
                  <c:v>356</c:v>
                </c:pt>
                <c:pt idx="5615">
                  <c:v>357</c:v>
                </c:pt>
                <c:pt idx="5616">
                  <c:v>357</c:v>
                </c:pt>
                <c:pt idx="5617">
                  <c:v>351</c:v>
                </c:pt>
                <c:pt idx="5618">
                  <c:v>353</c:v>
                </c:pt>
                <c:pt idx="5619">
                  <c:v>354</c:v>
                </c:pt>
                <c:pt idx="5620">
                  <c:v>351</c:v>
                </c:pt>
                <c:pt idx="5621">
                  <c:v>353</c:v>
                </c:pt>
                <c:pt idx="5622">
                  <c:v>354</c:v>
                </c:pt>
                <c:pt idx="5623">
                  <c:v>353</c:v>
                </c:pt>
                <c:pt idx="5624">
                  <c:v>351</c:v>
                </c:pt>
                <c:pt idx="5625">
                  <c:v>351</c:v>
                </c:pt>
                <c:pt idx="5626">
                  <c:v>351</c:v>
                </c:pt>
                <c:pt idx="5627">
                  <c:v>354</c:v>
                </c:pt>
                <c:pt idx="5628">
                  <c:v>351</c:v>
                </c:pt>
                <c:pt idx="5629">
                  <c:v>354</c:v>
                </c:pt>
                <c:pt idx="5630">
                  <c:v>356</c:v>
                </c:pt>
                <c:pt idx="5631">
                  <c:v>354</c:v>
                </c:pt>
                <c:pt idx="5632">
                  <c:v>353</c:v>
                </c:pt>
                <c:pt idx="5633">
                  <c:v>353</c:v>
                </c:pt>
                <c:pt idx="5634">
                  <c:v>351</c:v>
                </c:pt>
                <c:pt idx="5635">
                  <c:v>353</c:v>
                </c:pt>
                <c:pt idx="5636">
                  <c:v>354</c:v>
                </c:pt>
                <c:pt idx="5637">
                  <c:v>350</c:v>
                </c:pt>
                <c:pt idx="5638">
                  <c:v>354</c:v>
                </c:pt>
                <c:pt idx="5639">
                  <c:v>353</c:v>
                </c:pt>
                <c:pt idx="5640">
                  <c:v>351</c:v>
                </c:pt>
                <c:pt idx="5641">
                  <c:v>351</c:v>
                </c:pt>
                <c:pt idx="5642">
                  <c:v>346</c:v>
                </c:pt>
                <c:pt idx="5643">
                  <c:v>350</c:v>
                </c:pt>
                <c:pt idx="5644">
                  <c:v>351</c:v>
                </c:pt>
                <c:pt idx="5645">
                  <c:v>349</c:v>
                </c:pt>
                <c:pt idx="5646">
                  <c:v>349</c:v>
                </c:pt>
                <c:pt idx="5647">
                  <c:v>353</c:v>
                </c:pt>
                <c:pt idx="5648">
                  <c:v>356</c:v>
                </c:pt>
                <c:pt idx="5649">
                  <c:v>349</c:v>
                </c:pt>
                <c:pt idx="5650">
                  <c:v>349</c:v>
                </c:pt>
                <c:pt idx="5651">
                  <c:v>346</c:v>
                </c:pt>
                <c:pt idx="5652">
                  <c:v>347</c:v>
                </c:pt>
                <c:pt idx="5653">
                  <c:v>350</c:v>
                </c:pt>
                <c:pt idx="5654">
                  <c:v>349</c:v>
                </c:pt>
                <c:pt idx="5655">
                  <c:v>350</c:v>
                </c:pt>
                <c:pt idx="5656">
                  <c:v>349</c:v>
                </c:pt>
                <c:pt idx="5657">
                  <c:v>349</c:v>
                </c:pt>
                <c:pt idx="5658">
                  <c:v>354</c:v>
                </c:pt>
                <c:pt idx="5659">
                  <c:v>353</c:v>
                </c:pt>
                <c:pt idx="5660">
                  <c:v>350</c:v>
                </c:pt>
                <c:pt idx="5661">
                  <c:v>350</c:v>
                </c:pt>
                <c:pt idx="5662">
                  <c:v>349</c:v>
                </c:pt>
                <c:pt idx="5663">
                  <c:v>349</c:v>
                </c:pt>
                <c:pt idx="5664">
                  <c:v>349</c:v>
                </c:pt>
                <c:pt idx="5665">
                  <c:v>349</c:v>
                </c:pt>
                <c:pt idx="5666">
                  <c:v>344</c:v>
                </c:pt>
                <c:pt idx="5667">
                  <c:v>353</c:v>
                </c:pt>
                <c:pt idx="5668">
                  <c:v>353</c:v>
                </c:pt>
                <c:pt idx="5669">
                  <c:v>346</c:v>
                </c:pt>
                <c:pt idx="5670">
                  <c:v>346</c:v>
                </c:pt>
                <c:pt idx="5671">
                  <c:v>346</c:v>
                </c:pt>
                <c:pt idx="5672">
                  <c:v>351</c:v>
                </c:pt>
                <c:pt idx="5673">
                  <c:v>347</c:v>
                </c:pt>
                <c:pt idx="5674">
                  <c:v>347</c:v>
                </c:pt>
                <c:pt idx="5675">
                  <c:v>344</c:v>
                </c:pt>
                <c:pt idx="5676">
                  <c:v>347</c:v>
                </c:pt>
                <c:pt idx="5677">
                  <c:v>346</c:v>
                </c:pt>
                <c:pt idx="5678">
                  <c:v>346</c:v>
                </c:pt>
                <c:pt idx="5679">
                  <c:v>344</c:v>
                </c:pt>
                <c:pt idx="5680">
                  <c:v>343</c:v>
                </c:pt>
                <c:pt idx="5681">
                  <c:v>346</c:v>
                </c:pt>
                <c:pt idx="5682">
                  <c:v>343</c:v>
                </c:pt>
                <c:pt idx="5683">
                  <c:v>344</c:v>
                </c:pt>
                <c:pt idx="5684">
                  <c:v>341</c:v>
                </c:pt>
                <c:pt idx="5685">
                  <c:v>346</c:v>
                </c:pt>
                <c:pt idx="5686">
                  <c:v>344</c:v>
                </c:pt>
                <c:pt idx="5687">
                  <c:v>341</c:v>
                </c:pt>
                <c:pt idx="5688">
                  <c:v>344</c:v>
                </c:pt>
                <c:pt idx="5689">
                  <c:v>344</c:v>
                </c:pt>
                <c:pt idx="5690">
                  <c:v>346</c:v>
                </c:pt>
                <c:pt idx="5691">
                  <c:v>346</c:v>
                </c:pt>
                <c:pt idx="5692">
                  <c:v>344</c:v>
                </c:pt>
                <c:pt idx="5693">
                  <c:v>340</c:v>
                </c:pt>
                <c:pt idx="5694">
                  <c:v>341</c:v>
                </c:pt>
                <c:pt idx="5695">
                  <c:v>346</c:v>
                </c:pt>
                <c:pt idx="5696">
                  <c:v>344</c:v>
                </c:pt>
                <c:pt idx="5697">
                  <c:v>344</c:v>
                </c:pt>
                <c:pt idx="5698">
                  <c:v>344</c:v>
                </c:pt>
                <c:pt idx="5699">
                  <c:v>343</c:v>
                </c:pt>
                <c:pt idx="5700">
                  <c:v>344</c:v>
                </c:pt>
                <c:pt idx="5701">
                  <c:v>343</c:v>
                </c:pt>
                <c:pt idx="5702">
                  <c:v>343</c:v>
                </c:pt>
                <c:pt idx="5703">
                  <c:v>349</c:v>
                </c:pt>
                <c:pt idx="5704">
                  <c:v>349</c:v>
                </c:pt>
                <c:pt idx="5705">
                  <c:v>344</c:v>
                </c:pt>
                <c:pt idx="5706">
                  <c:v>347</c:v>
                </c:pt>
                <c:pt idx="5707">
                  <c:v>347</c:v>
                </c:pt>
                <c:pt idx="5708">
                  <c:v>347</c:v>
                </c:pt>
                <c:pt idx="5709">
                  <c:v>349</c:v>
                </c:pt>
                <c:pt idx="5710">
                  <c:v>350</c:v>
                </c:pt>
                <c:pt idx="5711">
                  <c:v>346</c:v>
                </c:pt>
                <c:pt idx="5712">
                  <c:v>344</c:v>
                </c:pt>
                <c:pt idx="5713">
                  <c:v>346</c:v>
                </c:pt>
                <c:pt idx="5714">
                  <c:v>343</c:v>
                </c:pt>
                <c:pt idx="5715">
                  <c:v>343</c:v>
                </c:pt>
                <c:pt idx="5716">
                  <c:v>343</c:v>
                </c:pt>
                <c:pt idx="5717">
                  <c:v>343</c:v>
                </c:pt>
                <c:pt idx="5718">
                  <c:v>344</c:v>
                </c:pt>
                <c:pt idx="5719">
                  <c:v>346</c:v>
                </c:pt>
                <c:pt idx="5720">
                  <c:v>346</c:v>
                </c:pt>
                <c:pt idx="5721">
                  <c:v>346</c:v>
                </c:pt>
                <c:pt idx="5722">
                  <c:v>347</c:v>
                </c:pt>
                <c:pt idx="5723">
                  <c:v>344</c:v>
                </c:pt>
                <c:pt idx="5724">
                  <c:v>347</c:v>
                </c:pt>
                <c:pt idx="5725">
                  <c:v>347</c:v>
                </c:pt>
                <c:pt idx="5726">
                  <c:v>347</c:v>
                </c:pt>
                <c:pt idx="5727">
                  <c:v>347</c:v>
                </c:pt>
                <c:pt idx="5728">
                  <c:v>347</c:v>
                </c:pt>
                <c:pt idx="5729">
                  <c:v>349</c:v>
                </c:pt>
                <c:pt idx="5730">
                  <c:v>346</c:v>
                </c:pt>
                <c:pt idx="5731">
                  <c:v>344</c:v>
                </c:pt>
                <c:pt idx="5732">
                  <c:v>347</c:v>
                </c:pt>
                <c:pt idx="5733">
                  <c:v>349</c:v>
                </c:pt>
                <c:pt idx="5734">
                  <c:v>347</c:v>
                </c:pt>
                <c:pt idx="5735">
                  <c:v>346</c:v>
                </c:pt>
                <c:pt idx="5736">
                  <c:v>344</c:v>
                </c:pt>
                <c:pt idx="5737">
                  <c:v>344</c:v>
                </c:pt>
                <c:pt idx="5738">
                  <c:v>346</c:v>
                </c:pt>
                <c:pt idx="5739">
                  <c:v>349</c:v>
                </c:pt>
                <c:pt idx="5740">
                  <c:v>349</c:v>
                </c:pt>
                <c:pt idx="5741">
                  <c:v>343</c:v>
                </c:pt>
                <c:pt idx="5742">
                  <c:v>344</c:v>
                </c:pt>
                <c:pt idx="5743">
                  <c:v>344</c:v>
                </c:pt>
                <c:pt idx="5744">
                  <c:v>343</c:v>
                </c:pt>
                <c:pt idx="5745">
                  <c:v>341</c:v>
                </c:pt>
                <c:pt idx="5746">
                  <c:v>343</c:v>
                </c:pt>
                <c:pt idx="5747">
                  <c:v>343</c:v>
                </c:pt>
                <c:pt idx="5748">
                  <c:v>341</c:v>
                </c:pt>
                <c:pt idx="5749">
                  <c:v>340</c:v>
                </c:pt>
                <c:pt idx="5750">
                  <c:v>344</c:v>
                </c:pt>
                <c:pt idx="5751">
                  <c:v>341</c:v>
                </c:pt>
                <c:pt idx="5752">
                  <c:v>343</c:v>
                </c:pt>
                <c:pt idx="5753">
                  <c:v>344</c:v>
                </c:pt>
                <c:pt idx="5754">
                  <c:v>343</c:v>
                </c:pt>
                <c:pt idx="5755">
                  <c:v>341</c:v>
                </c:pt>
                <c:pt idx="5756">
                  <c:v>339</c:v>
                </c:pt>
                <c:pt idx="5757">
                  <c:v>344</c:v>
                </c:pt>
                <c:pt idx="5758">
                  <c:v>344</c:v>
                </c:pt>
                <c:pt idx="5759">
                  <c:v>343</c:v>
                </c:pt>
                <c:pt idx="5760">
                  <c:v>339</c:v>
                </c:pt>
                <c:pt idx="5761">
                  <c:v>341</c:v>
                </c:pt>
                <c:pt idx="5762">
                  <c:v>341</c:v>
                </c:pt>
                <c:pt idx="5763">
                  <c:v>341</c:v>
                </c:pt>
                <c:pt idx="5764">
                  <c:v>346</c:v>
                </c:pt>
                <c:pt idx="5765">
                  <c:v>341</c:v>
                </c:pt>
                <c:pt idx="5766">
                  <c:v>340</c:v>
                </c:pt>
                <c:pt idx="5767">
                  <c:v>343</c:v>
                </c:pt>
                <c:pt idx="5768">
                  <c:v>339</c:v>
                </c:pt>
                <c:pt idx="5769">
                  <c:v>340</c:v>
                </c:pt>
                <c:pt idx="5770">
                  <c:v>341</c:v>
                </c:pt>
                <c:pt idx="5771">
                  <c:v>337</c:v>
                </c:pt>
                <c:pt idx="5772">
                  <c:v>339</c:v>
                </c:pt>
                <c:pt idx="5773">
                  <c:v>336</c:v>
                </c:pt>
                <c:pt idx="5774">
                  <c:v>337</c:v>
                </c:pt>
                <c:pt idx="5775">
                  <c:v>337</c:v>
                </c:pt>
                <c:pt idx="5776">
                  <c:v>333</c:v>
                </c:pt>
                <c:pt idx="5777">
                  <c:v>334</c:v>
                </c:pt>
                <c:pt idx="5778">
                  <c:v>326</c:v>
                </c:pt>
                <c:pt idx="5779">
                  <c:v>329</c:v>
                </c:pt>
                <c:pt idx="5780">
                  <c:v>329</c:v>
                </c:pt>
                <c:pt idx="5781">
                  <c:v>326</c:v>
                </c:pt>
                <c:pt idx="5782">
                  <c:v>322</c:v>
                </c:pt>
                <c:pt idx="5783">
                  <c:v>325</c:v>
                </c:pt>
                <c:pt idx="5784">
                  <c:v>322</c:v>
                </c:pt>
                <c:pt idx="5785">
                  <c:v>322</c:v>
                </c:pt>
                <c:pt idx="5786">
                  <c:v>321</c:v>
                </c:pt>
                <c:pt idx="5787">
                  <c:v>317</c:v>
                </c:pt>
                <c:pt idx="5788">
                  <c:v>319</c:v>
                </c:pt>
                <c:pt idx="5789">
                  <c:v>319</c:v>
                </c:pt>
                <c:pt idx="5790">
                  <c:v>319</c:v>
                </c:pt>
                <c:pt idx="5791">
                  <c:v>319</c:v>
                </c:pt>
                <c:pt idx="5792">
                  <c:v>319</c:v>
                </c:pt>
                <c:pt idx="5793">
                  <c:v>318</c:v>
                </c:pt>
                <c:pt idx="5794">
                  <c:v>317</c:v>
                </c:pt>
                <c:pt idx="5795">
                  <c:v>318</c:v>
                </c:pt>
                <c:pt idx="5796">
                  <c:v>323</c:v>
                </c:pt>
                <c:pt idx="5797">
                  <c:v>319</c:v>
                </c:pt>
                <c:pt idx="5798">
                  <c:v>318</c:v>
                </c:pt>
                <c:pt idx="5799">
                  <c:v>318</c:v>
                </c:pt>
                <c:pt idx="5800">
                  <c:v>318</c:v>
                </c:pt>
                <c:pt idx="5801">
                  <c:v>314</c:v>
                </c:pt>
                <c:pt idx="5802">
                  <c:v>317</c:v>
                </c:pt>
                <c:pt idx="5803">
                  <c:v>317</c:v>
                </c:pt>
                <c:pt idx="5804">
                  <c:v>315</c:v>
                </c:pt>
                <c:pt idx="5805">
                  <c:v>317</c:v>
                </c:pt>
                <c:pt idx="5806">
                  <c:v>317</c:v>
                </c:pt>
                <c:pt idx="5807">
                  <c:v>315</c:v>
                </c:pt>
                <c:pt idx="5808">
                  <c:v>315</c:v>
                </c:pt>
                <c:pt idx="5809">
                  <c:v>315</c:v>
                </c:pt>
                <c:pt idx="5810">
                  <c:v>315</c:v>
                </c:pt>
                <c:pt idx="5811">
                  <c:v>315</c:v>
                </c:pt>
                <c:pt idx="5812">
                  <c:v>308</c:v>
                </c:pt>
                <c:pt idx="5813">
                  <c:v>314</c:v>
                </c:pt>
                <c:pt idx="5814">
                  <c:v>311</c:v>
                </c:pt>
                <c:pt idx="5815">
                  <c:v>312</c:v>
                </c:pt>
                <c:pt idx="5816">
                  <c:v>315</c:v>
                </c:pt>
                <c:pt idx="5817">
                  <c:v>312</c:v>
                </c:pt>
                <c:pt idx="5818">
                  <c:v>311</c:v>
                </c:pt>
                <c:pt idx="5819">
                  <c:v>312</c:v>
                </c:pt>
                <c:pt idx="5820">
                  <c:v>311</c:v>
                </c:pt>
                <c:pt idx="5821">
                  <c:v>308</c:v>
                </c:pt>
                <c:pt idx="5822">
                  <c:v>311</c:v>
                </c:pt>
                <c:pt idx="5823">
                  <c:v>312</c:v>
                </c:pt>
                <c:pt idx="5824">
                  <c:v>311</c:v>
                </c:pt>
                <c:pt idx="5825">
                  <c:v>311</c:v>
                </c:pt>
                <c:pt idx="5826">
                  <c:v>311</c:v>
                </c:pt>
                <c:pt idx="5827">
                  <c:v>310</c:v>
                </c:pt>
                <c:pt idx="5828">
                  <c:v>314</c:v>
                </c:pt>
                <c:pt idx="5829">
                  <c:v>312</c:v>
                </c:pt>
                <c:pt idx="5830">
                  <c:v>311</c:v>
                </c:pt>
                <c:pt idx="5831">
                  <c:v>307</c:v>
                </c:pt>
                <c:pt idx="5832">
                  <c:v>308</c:v>
                </c:pt>
                <c:pt idx="5833">
                  <c:v>308</c:v>
                </c:pt>
                <c:pt idx="5834">
                  <c:v>308</c:v>
                </c:pt>
                <c:pt idx="5835">
                  <c:v>310</c:v>
                </c:pt>
                <c:pt idx="5836">
                  <c:v>304</c:v>
                </c:pt>
                <c:pt idx="5837">
                  <c:v>306</c:v>
                </c:pt>
                <c:pt idx="5838">
                  <c:v>306</c:v>
                </c:pt>
                <c:pt idx="5839">
                  <c:v>310</c:v>
                </c:pt>
                <c:pt idx="5840">
                  <c:v>308</c:v>
                </c:pt>
                <c:pt idx="5841">
                  <c:v>304</c:v>
                </c:pt>
                <c:pt idx="5842">
                  <c:v>308</c:v>
                </c:pt>
                <c:pt idx="5843">
                  <c:v>310</c:v>
                </c:pt>
                <c:pt idx="5844">
                  <c:v>310</c:v>
                </c:pt>
                <c:pt idx="5845">
                  <c:v>307</c:v>
                </c:pt>
                <c:pt idx="5846">
                  <c:v>307</c:v>
                </c:pt>
                <c:pt idx="5847">
                  <c:v>311</c:v>
                </c:pt>
                <c:pt idx="5848">
                  <c:v>308</c:v>
                </c:pt>
                <c:pt idx="5849">
                  <c:v>310</c:v>
                </c:pt>
                <c:pt idx="5850">
                  <c:v>308</c:v>
                </c:pt>
                <c:pt idx="5851">
                  <c:v>307</c:v>
                </c:pt>
                <c:pt idx="5852">
                  <c:v>307</c:v>
                </c:pt>
                <c:pt idx="5853">
                  <c:v>308</c:v>
                </c:pt>
                <c:pt idx="5854">
                  <c:v>307</c:v>
                </c:pt>
                <c:pt idx="5855">
                  <c:v>306</c:v>
                </c:pt>
                <c:pt idx="5856">
                  <c:v>308</c:v>
                </c:pt>
                <c:pt idx="5857">
                  <c:v>306</c:v>
                </c:pt>
                <c:pt idx="5858">
                  <c:v>307</c:v>
                </c:pt>
                <c:pt idx="5859">
                  <c:v>306</c:v>
                </c:pt>
                <c:pt idx="5860">
                  <c:v>307</c:v>
                </c:pt>
                <c:pt idx="5861">
                  <c:v>307</c:v>
                </c:pt>
                <c:pt idx="5862">
                  <c:v>303</c:v>
                </c:pt>
                <c:pt idx="5863">
                  <c:v>306</c:v>
                </c:pt>
                <c:pt idx="5864">
                  <c:v>306</c:v>
                </c:pt>
                <c:pt idx="5865">
                  <c:v>306</c:v>
                </c:pt>
                <c:pt idx="5866">
                  <c:v>306</c:v>
                </c:pt>
                <c:pt idx="5867">
                  <c:v>307</c:v>
                </c:pt>
                <c:pt idx="5868">
                  <c:v>304</c:v>
                </c:pt>
                <c:pt idx="5869">
                  <c:v>304</c:v>
                </c:pt>
                <c:pt idx="5870">
                  <c:v>303</c:v>
                </c:pt>
                <c:pt idx="5871">
                  <c:v>304</c:v>
                </c:pt>
                <c:pt idx="5872">
                  <c:v>300</c:v>
                </c:pt>
                <c:pt idx="5873">
                  <c:v>306</c:v>
                </c:pt>
                <c:pt idx="5874">
                  <c:v>304</c:v>
                </c:pt>
                <c:pt idx="5875">
                  <c:v>304</c:v>
                </c:pt>
                <c:pt idx="5876">
                  <c:v>306</c:v>
                </c:pt>
                <c:pt idx="5877">
                  <c:v>306</c:v>
                </c:pt>
                <c:pt idx="5878">
                  <c:v>307</c:v>
                </c:pt>
                <c:pt idx="5879">
                  <c:v>306</c:v>
                </c:pt>
                <c:pt idx="5880">
                  <c:v>304</c:v>
                </c:pt>
                <c:pt idx="5881">
                  <c:v>303</c:v>
                </c:pt>
                <c:pt idx="5882">
                  <c:v>303</c:v>
                </c:pt>
                <c:pt idx="5883">
                  <c:v>304</c:v>
                </c:pt>
                <c:pt idx="5884">
                  <c:v>307</c:v>
                </c:pt>
                <c:pt idx="5885">
                  <c:v>304</c:v>
                </c:pt>
                <c:pt idx="5886">
                  <c:v>304</c:v>
                </c:pt>
                <c:pt idx="5887">
                  <c:v>306</c:v>
                </c:pt>
                <c:pt idx="5888">
                  <c:v>306</c:v>
                </c:pt>
                <c:pt idx="5889">
                  <c:v>303</c:v>
                </c:pt>
                <c:pt idx="5890">
                  <c:v>304</c:v>
                </c:pt>
                <c:pt idx="5891">
                  <c:v>299</c:v>
                </c:pt>
                <c:pt idx="5892">
                  <c:v>300</c:v>
                </c:pt>
                <c:pt idx="5893">
                  <c:v>303</c:v>
                </c:pt>
                <c:pt idx="5894">
                  <c:v>302</c:v>
                </c:pt>
                <c:pt idx="5895">
                  <c:v>300</c:v>
                </c:pt>
                <c:pt idx="5896">
                  <c:v>302</c:v>
                </c:pt>
                <c:pt idx="5897">
                  <c:v>303</c:v>
                </c:pt>
                <c:pt idx="5898">
                  <c:v>303</c:v>
                </c:pt>
                <c:pt idx="5899">
                  <c:v>302</c:v>
                </c:pt>
                <c:pt idx="5900">
                  <c:v>299</c:v>
                </c:pt>
                <c:pt idx="5901">
                  <c:v>302</c:v>
                </c:pt>
                <c:pt idx="5902">
                  <c:v>302</c:v>
                </c:pt>
                <c:pt idx="5903">
                  <c:v>303</c:v>
                </c:pt>
                <c:pt idx="5904">
                  <c:v>302</c:v>
                </c:pt>
                <c:pt idx="5905">
                  <c:v>302</c:v>
                </c:pt>
                <c:pt idx="5906">
                  <c:v>303</c:v>
                </c:pt>
                <c:pt idx="5907">
                  <c:v>299</c:v>
                </c:pt>
                <c:pt idx="5908">
                  <c:v>302</c:v>
                </c:pt>
                <c:pt idx="5909">
                  <c:v>299</c:v>
                </c:pt>
                <c:pt idx="5910">
                  <c:v>302</c:v>
                </c:pt>
                <c:pt idx="5911">
                  <c:v>300</c:v>
                </c:pt>
                <c:pt idx="5912">
                  <c:v>302</c:v>
                </c:pt>
                <c:pt idx="5913">
                  <c:v>302</c:v>
                </c:pt>
                <c:pt idx="5914">
                  <c:v>300</c:v>
                </c:pt>
                <c:pt idx="5915">
                  <c:v>300</c:v>
                </c:pt>
                <c:pt idx="5916">
                  <c:v>302</c:v>
                </c:pt>
                <c:pt idx="5917">
                  <c:v>300</c:v>
                </c:pt>
                <c:pt idx="5918">
                  <c:v>299</c:v>
                </c:pt>
                <c:pt idx="5919">
                  <c:v>302</c:v>
                </c:pt>
                <c:pt idx="5920">
                  <c:v>299</c:v>
                </c:pt>
                <c:pt idx="5921">
                  <c:v>298</c:v>
                </c:pt>
                <c:pt idx="5922">
                  <c:v>300</c:v>
                </c:pt>
                <c:pt idx="5923">
                  <c:v>302</c:v>
                </c:pt>
                <c:pt idx="5924">
                  <c:v>298</c:v>
                </c:pt>
                <c:pt idx="5925">
                  <c:v>299</c:v>
                </c:pt>
                <c:pt idx="5926">
                  <c:v>298</c:v>
                </c:pt>
                <c:pt idx="5927">
                  <c:v>296</c:v>
                </c:pt>
                <c:pt idx="5928">
                  <c:v>299</c:v>
                </c:pt>
                <c:pt idx="5929">
                  <c:v>299</c:v>
                </c:pt>
                <c:pt idx="5930">
                  <c:v>296</c:v>
                </c:pt>
                <c:pt idx="5931">
                  <c:v>296</c:v>
                </c:pt>
                <c:pt idx="5932">
                  <c:v>296</c:v>
                </c:pt>
                <c:pt idx="5933">
                  <c:v>299</c:v>
                </c:pt>
                <c:pt idx="5934">
                  <c:v>299</c:v>
                </c:pt>
                <c:pt idx="5935">
                  <c:v>298</c:v>
                </c:pt>
                <c:pt idx="5936">
                  <c:v>295</c:v>
                </c:pt>
                <c:pt idx="5937">
                  <c:v>295</c:v>
                </c:pt>
                <c:pt idx="5938">
                  <c:v>296</c:v>
                </c:pt>
                <c:pt idx="5939">
                  <c:v>294</c:v>
                </c:pt>
                <c:pt idx="5940">
                  <c:v>296</c:v>
                </c:pt>
                <c:pt idx="5941">
                  <c:v>295</c:v>
                </c:pt>
                <c:pt idx="5942">
                  <c:v>296</c:v>
                </c:pt>
                <c:pt idx="5943">
                  <c:v>295</c:v>
                </c:pt>
                <c:pt idx="5944">
                  <c:v>298</c:v>
                </c:pt>
                <c:pt idx="5945">
                  <c:v>295</c:v>
                </c:pt>
                <c:pt idx="5946">
                  <c:v>295</c:v>
                </c:pt>
                <c:pt idx="5947">
                  <c:v>296</c:v>
                </c:pt>
                <c:pt idx="5948">
                  <c:v>298</c:v>
                </c:pt>
                <c:pt idx="5949">
                  <c:v>298</c:v>
                </c:pt>
                <c:pt idx="5950">
                  <c:v>295</c:v>
                </c:pt>
                <c:pt idx="5951">
                  <c:v>294</c:v>
                </c:pt>
                <c:pt idx="5952">
                  <c:v>294</c:v>
                </c:pt>
                <c:pt idx="5953">
                  <c:v>294</c:v>
                </c:pt>
                <c:pt idx="5954">
                  <c:v>296</c:v>
                </c:pt>
                <c:pt idx="5955">
                  <c:v>292</c:v>
                </c:pt>
                <c:pt idx="5956">
                  <c:v>291</c:v>
                </c:pt>
                <c:pt idx="5957">
                  <c:v>292</c:v>
                </c:pt>
                <c:pt idx="5958">
                  <c:v>294</c:v>
                </c:pt>
                <c:pt idx="5959">
                  <c:v>295</c:v>
                </c:pt>
                <c:pt idx="5960">
                  <c:v>292</c:v>
                </c:pt>
                <c:pt idx="5961">
                  <c:v>292</c:v>
                </c:pt>
                <c:pt idx="5962">
                  <c:v>291</c:v>
                </c:pt>
                <c:pt idx="5963">
                  <c:v>292</c:v>
                </c:pt>
                <c:pt idx="5964">
                  <c:v>292</c:v>
                </c:pt>
                <c:pt idx="5965">
                  <c:v>292</c:v>
                </c:pt>
                <c:pt idx="5966">
                  <c:v>291</c:v>
                </c:pt>
                <c:pt idx="5967">
                  <c:v>291</c:v>
                </c:pt>
                <c:pt idx="5968">
                  <c:v>292</c:v>
                </c:pt>
                <c:pt idx="5969">
                  <c:v>292</c:v>
                </c:pt>
                <c:pt idx="5970">
                  <c:v>290</c:v>
                </c:pt>
                <c:pt idx="5971">
                  <c:v>292</c:v>
                </c:pt>
                <c:pt idx="5972">
                  <c:v>292</c:v>
                </c:pt>
                <c:pt idx="5973">
                  <c:v>291</c:v>
                </c:pt>
                <c:pt idx="5974">
                  <c:v>294</c:v>
                </c:pt>
                <c:pt idx="5975">
                  <c:v>295</c:v>
                </c:pt>
                <c:pt idx="5976">
                  <c:v>295</c:v>
                </c:pt>
                <c:pt idx="5977">
                  <c:v>295</c:v>
                </c:pt>
                <c:pt idx="5978">
                  <c:v>298</c:v>
                </c:pt>
                <c:pt idx="5979">
                  <c:v>294</c:v>
                </c:pt>
                <c:pt idx="5980">
                  <c:v>296</c:v>
                </c:pt>
                <c:pt idx="5981">
                  <c:v>294</c:v>
                </c:pt>
                <c:pt idx="5982">
                  <c:v>294</c:v>
                </c:pt>
                <c:pt idx="5983">
                  <c:v>294</c:v>
                </c:pt>
                <c:pt idx="5984">
                  <c:v>292</c:v>
                </c:pt>
                <c:pt idx="5985">
                  <c:v>291</c:v>
                </c:pt>
                <c:pt idx="5986">
                  <c:v>288</c:v>
                </c:pt>
                <c:pt idx="5987">
                  <c:v>291</c:v>
                </c:pt>
                <c:pt idx="5988">
                  <c:v>291</c:v>
                </c:pt>
                <c:pt idx="5989">
                  <c:v>296</c:v>
                </c:pt>
                <c:pt idx="5990">
                  <c:v>291</c:v>
                </c:pt>
                <c:pt idx="5991">
                  <c:v>291</c:v>
                </c:pt>
                <c:pt idx="5992">
                  <c:v>290</c:v>
                </c:pt>
                <c:pt idx="5993">
                  <c:v>291</c:v>
                </c:pt>
                <c:pt idx="5994">
                  <c:v>291</c:v>
                </c:pt>
                <c:pt idx="5995">
                  <c:v>290</c:v>
                </c:pt>
                <c:pt idx="5996">
                  <c:v>288</c:v>
                </c:pt>
                <c:pt idx="5997">
                  <c:v>287</c:v>
                </c:pt>
                <c:pt idx="5998">
                  <c:v>290</c:v>
                </c:pt>
                <c:pt idx="5999">
                  <c:v>294</c:v>
                </c:pt>
                <c:pt idx="6000">
                  <c:v>288</c:v>
                </c:pt>
                <c:pt idx="6001">
                  <c:v>292</c:v>
                </c:pt>
                <c:pt idx="6002">
                  <c:v>292</c:v>
                </c:pt>
                <c:pt idx="6003">
                  <c:v>292</c:v>
                </c:pt>
                <c:pt idx="6004">
                  <c:v>292</c:v>
                </c:pt>
                <c:pt idx="6005">
                  <c:v>290</c:v>
                </c:pt>
                <c:pt idx="6006">
                  <c:v>294</c:v>
                </c:pt>
                <c:pt idx="6007">
                  <c:v>292</c:v>
                </c:pt>
                <c:pt idx="6008">
                  <c:v>292</c:v>
                </c:pt>
                <c:pt idx="6009">
                  <c:v>292</c:v>
                </c:pt>
                <c:pt idx="6010">
                  <c:v>290</c:v>
                </c:pt>
                <c:pt idx="6011">
                  <c:v>292</c:v>
                </c:pt>
                <c:pt idx="6012">
                  <c:v>290</c:v>
                </c:pt>
                <c:pt idx="6013">
                  <c:v>295</c:v>
                </c:pt>
                <c:pt idx="6014">
                  <c:v>292</c:v>
                </c:pt>
                <c:pt idx="6015">
                  <c:v>290</c:v>
                </c:pt>
                <c:pt idx="6016">
                  <c:v>291</c:v>
                </c:pt>
                <c:pt idx="6017">
                  <c:v>290</c:v>
                </c:pt>
                <c:pt idx="6018">
                  <c:v>290</c:v>
                </c:pt>
                <c:pt idx="6019">
                  <c:v>291</c:v>
                </c:pt>
                <c:pt idx="6020">
                  <c:v>290</c:v>
                </c:pt>
                <c:pt idx="6021">
                  <c:v>288</c:v>
                </c:pt>
                <c:pt idx="6022">
                  <c:v>286</c:v>
                </c:pt>
                <c:pt idx="6023">
                  <c:v>284</c:v>
                </c:pt>
                <c:pt idx="6024">
                  <c:v>291</c:v>
                </c:pt>
                <c:pt idx="6025">
                  <c:v>288</c:v>
                </c:pt>
                <c:pt idx="6026">
                  <c:v>287</c:v>
                </c:pt>
                <c:pt idx="6027">
                  <c:v>287</c:v>
                </c:pt>
                <c:pt idx="6028">
                  <c:v>287</c:v>
                </c:pt>
                <c:pt idx="6029">
                  <c:v>288</c:v>
                </c:pt>
                <c:pt idx="6030">
                  <c:v>282</c:v>
                </c:pt>
                <c:pt idx="6031">
                  <c:v>283</c:v>
                </c:pt>
                <c:pt idx="6032">
                  <c:v>284</c:v>
                </c:pt>
                <c:pt idx="6033">
                  <c:v>284</c:v>
                </c:pt>
                <c:pt idx="6034">
                  <c:v>284</c:v>
                </c:pt>
                <c:pt idx="6035">
                  <c:v>282</c:v>
                </c:pt>
                <c:pt idx="6036">
                  <c:v>282</c:v>
                </c:pt>
                <c:pt idx="6037">
                  <c:v>283</c:v>
                </c:pt>
                <c:pt idx="6038">
                  <c:v>281</c:v>
                </c:pt>
                <c:pt idx="6039">
                  <c:v>282</c:v>
                </c:pt>
                <c:pt idx="6040">
                  <c:v>283</c:v>
                </c:pt>
                <c:pt idx="6041">
                  <c:v>286</c:v>
                </c:pt>
                <c:pt idx="6042">
                  <c:v>283</c:v>
                </c:pt>
                <c:pt idx="6043">
                  <c:v>282</c:v>
                </c:pt>
                <c:pt idx="6044">
                  <c:v>282</c:v>
                </c:pt>
                <c:pt idx="6045">
                  <c:v>282</c:v>
                </c:pt>
                <c:pt idx="6046">
                  <c:v>283</c:v>
                </c:pt>
                <c:pt idx="6047">
                  <c:v>281</c:v>
                </c:pt>
                <c:pt idx="6048">
                  <c:v>284</c:v>
                </c:pt>
                <c:pt idx="6049">
                  <c:v>282</c:v>
                </c:pt>
                <c:pt idx="6050">
                  <c:v>282</c:v>
                </c:pt>
                <c:pt idx="6051">
                  <c:v>284</c:v>
                </c:pt>
                <c:pt idx="6052">
                  <c:v>281</c:v>
                </c:pt>
                <c:pt idx="6053">
                  <c:v>282</c:v>
                </c:pt>
                <c:pt idx="6054">
                  <c:v>284</c:v>
                </c:pt>
                <c:pt idx="6055">
                  <c:v>284</c:v>
                </c:pt>
                <c:pt idx="6056">
                  <c:v>282</c:v>
                </c:pt>
                <c:pt idx="6057">
                  <c:v>282</c:v>
                </c:pt>
                <c:pt idx="6058">
                  <c:v>284</c:v>
                </c:pt>
                <c:pt idx="6059">
                  <c:v>282</c:v>
                </c:pt>
                <c:pt idx="6060">
                  <c:v>284</c:v>
                </c:pt>
                <c:pt idx="6061">
                  <c:v>282</c:v>
                </c:pt>
                <c:pt idx="6062">
                  <c:v>281</c:v>
                </c:pt>
                <c:pt idx="6063">
                  <c:v>279</c:v>
                </c:pt>
                <c:pt idx="6064">
                  <c:v>278</c:v>
                </c:pt>
                <c:pt idx="6065">
                  <c:v>279</c:v>
                </c:pt>
                <c:pt idx="6066">
                  <c:v>277</c:v>
                </c:pt>
                <c:pt idx="6067">
                  <c:v>274</c:v>
                </c:pt>
                <c:pt idx="6068">
                  <c:v>274</c:v>
                </c:pt>
                <c:pt idx="6069">
                  <c:v>268</c:v>
                </c:pt>
                <c:pt idx="6070">
                  <c:v>266</c:v>
                </c:pt>
                <c:pt idx="6071">
                  <c:v>270</c:v>
                </c:pt>
                <c:pt idx="6072">
                  <c:v>270</c:v>
                </c:pt>
                <c:pt idx="6073">
                  <c:v>268</c:v>
                </c:pt>
                <c:pt idx="6074">
                  <c:v>265</c:v>
                </c:pt>
                <c:pt idx="6075">
                  <c:v>265</c:v>
                </c:pt>
                <c:pt idx="6076">
                  <c:v>264</c:v>
                </c:pt>
                <c:pt idx="6077">
                  <c:v>262</c:v>
                </c:pt>
                <c:pt idx="6078">
                  <c:v>261</c:v>
                </c:pt>
                <c:pt idx="6079">
                  <c:v>262</c:v>
                </c:pt>
                <c:pt idx="6080">
                  <c:v>264</c:v>
                </c:pt>
                <c:pt idx="6081">
                  <c:v>260</c:v>
                </c:pt>
                <c:pt idx="6082">
                  <c:v>262</c:v>
                </c:pt>
                <c:pt idx="6083">
                  <c:v>262</c:v>
                </c:pt>
                <c:pt idx="6084">
                  <c:v>264</c:v>
                </c:pt>
                <c:pt idx="6085">
                  <c:v>264</c:v>
                </c:pt>
                <c:pt idx="6086">
                  <c:v>262</c:v>
                </c:pt>
                <c:pt idx="6087">
                  <c:v>262</c:v>
                </c:pt>
                <c:pt idx="6088">
                  <c:v>262</c:v>
                </c:pt>
                <c:pt idx="6089">
                  <c:v>262</c:v>
                </c:pt>
                <c:pt idx="6090">
                  <c:v>262</c:v>
                </c:pt>
                <c:pt idx="6091">
                  <c:v>264</c:v>
                </c:pt>
                <c:pt idx="6092">
                  <c:v>262</c:v>
                </c:pt>
                <c:pt idx="6093">
                  <c:v>261</c:v>
                </c:pt>
                <c:pt idx="6094">
                  <c:v>257</c:v>
                </c:pt>
                <c:pt idx="6095">
                  <c:v>262</c:v>
                </c:pt>
                <c:pt idx="6096">
                  <c:v>262</c:v>
                </c:pt>
                <c:pt idx="6097">
                  <c:v>262</c:v>
                </c:pt>
                <c:pt idx="6098">
                  <c:v>261</c:v>
                </c:pt>
                <c:pt idx="6099">
                  <c:v>261</c:v>
                </c:pt>
                <c:pt idx="6100">
                  <c:v>261</c:v>
                </c:pt>
                <c:pt idx="6101">
                  <c:v>257</c:v>
                </c:pt>
                <c:pt idx="6102">
                  <c:v>261</c:v>
                </c:pt>
                <c:pt idx="6103">
                  <c:v>259</c:v>
                </c:pt>
                <c:pt idx="6104">
                  <c:v>261</c:v>
                </c:pt>
                <c:pt idx="6105">
                  <c:v>256</c:v>
                </c:pt>
                <c:pt idx="6106">
                  <c:v>259</c:v>
                </c:pt>
                <c:pt idx="6107">
                  <c:v>256</c:v>
                </c:pt>
                <c:pt idx="6108">
                  <c:v>254</c:v>
                </c:pt>
                <c:pt idx="6109">
                  <c:v>257</c:v>
                </c:pt>
                <c:pt idx="6110">
                  <c:v>257</c:v>
                </c:pt>
                <c:pt idx="6111">
                  <c:v>257</c:v>
                </c:pt>
                <c:pt idx="6112">
                  <c:v>256</c:v>
                </c:pt>
                <c:pt idx="6113">
                  <c:v>257</c:v>
                </c:pt>
                <c:pt idx="6114">
                  <c:v>257</c:v>
                </c:pt>
                <c:pt idx="6115">
                  <c:v>256</c:v>
                </c:pt>
                <c:pt idx="6116">
                  <c:v>255</c:v>
                </c:pt>
                <c:pt idx="6117">
                  <c:v>254</c:v>
                </c:pt>
                <c:pt idx="6118">
                  <c:v>257</c:v>
                </c:pt>
                <c:pt idx="6119">
                  <c:v>257</c:v>
                </c:pt>
                <c:pt idx="6120">
                  <c:v>252</c:v>
                </c:pt>
                <c:pt idx="6121">
                  <c:v>252</c:v>
                </c:pt>
                <c:pt idx="6122">
                  <c:v>254</c:v>
                </c:pt>
                <c:pt idx="6123">
                  <c:v>252</c:v>
                </c:pt>
                <c:pt idx="6124">
                  <c:v>254</c:v>
                </c:pt>
                <c:pt idx="6125">
                  <c:v>256</c:v>
                </c:pt>
                <c:pt idx="6126">
                  <c:v>254</c:v>
                </c:pt>
                <c:pt idx="6127">
                  <c:v>259</c:v>
                </c:pt>
                <c:pt idx="6128">
                  <c:v>256</c:v>
                </c:pt>
                <c:pt idx="6129">
                  <c:v>256</c:v>
                </c:pt>
                <c:pt idx="6130">
                  <c:v>254</c:v>
                </c:pt>
                <c:pt idx="6131">
                  <c:v>256</c:v>
                </c:pt>
                <c:pt idx="6132">
                  <c:v>251</c:v>
                </c:pt>
                <c:pt idx="6133">
                  <c:v>252</c:v>
                </c:pt>
                <c:pt idx="6134">
                  <c:v>254</c:v>
                </c:pt>
                <c:pt idx="6135">
                  <c:v>254</c:v>
                </c:pt>
                <c:pt idx="6136">
                  <c:v>254</c:v>
                </c:pt>
                <c:pt idx="6137">
                  <c:v>251</c:v>
                </c:pt>
                <c:pt idx="6138">
                  <c:v>250</c:v>
                </c:pt>
                <c:pt idx="6139">
                  <c:v>250</c:v>
                </c:pt>
                <c:pt idx="6140">
                  <c:v>250</c:v>
                </c:pt>
                <c:pt idx="6141">
                  <c:v>251</c:v>
                </c:pt>
                <c:pt idx="6142">
                  <c:v>250</c:v>
                </c:pt>
                <c:pt idx="6143">
                  <c:v>249</c:v>
                </c:pt>
                <c:pt idx="6144">
                  <c:v>251</c:v>
                </c:pt>
                <c:pt idx="6145">
                  <c:v>249</c:v>
                </c:pt>
                <c:pt idx="6146">
                  <c:v>251</c:v>
                </c:pt>
                <c:pt idx="6147">
                  <c:v>249</c:v>
                </c:pt>
                <c:pt idx="6148">
                  <c:v>251</c:v>
                </c:pt>
                <c:pt idx="6149">
                  <c:v>249</c:v>
                </c:pt>
                <c:pt idx="6150">
                  <c:v>250</c:v>
                </c:pt>
                <c:pt idx="6151">
                  <c:v>251</c:v>
                </c:pt>
                <c:pt idx="6152">
                  <c:v>255</c:v>
                </c:pt>
                <c:pt idx="6153">
                  <c:v>254</c:v>
                </c:pt>
                <c:pt idx="6154">
                  <c:v>250</c:v>
                </c:pt>
                <c:pt idx="6155">
                  <c:v>251</c:v>
                </c:pt>
                <c:pt idx="6156">
                  <c:v>254</c:v>
                </c:pt>
                <c:pt idx="6157">
                  <c:v>255</c:v>
                </c:pt>
                <c:pt idx="6158">
                  <c:v>254</c:v>
                </c:pt>
                <c:pt idx="6159">
                  <c:v>254</c:v>
                </c:pt>
                <c:pt idx="6160">
                  <c:v>256</c:v>
                </c:pt>
                <c:pt idx="6161">
                  <c:v>252</c:v>
                </c:pt>
                <c:pt idx="6162">
                  <c:v>254</c:v>
                </c:pt>
                <c:pt idx="6163">
                  <c:v>255</c:v>
                </c:pt>
                <c:pt idx="6164">
                  <c:v>254</c:v>
                </c:pt>
                <c:pt idx="6165">
                  <c:v>255</c:v>
                </c:pt>
                <c:pt idx="6166">
                  <c:v>255</c:v>
                </c:pt>
                <c:pt idx="6167">
                  <c:v>255</c:v>
                </c:pt>
                <c:pt idx="6168">
                  <c:v>255</c:v>
                </c:pt>
                <c:pt idx="6169">
                  <c:v>256</c:v>
                </c:pt>
                <c:pt idx="6170">
                  <c:v>256</c:v>
                </c:pt>
                <c:pt idx="6171">
                  <c:v>256</c:v>
                </c:pt>
                <c:pt idx="6172">
                  <c:v>256</c:v>
                </c:pt>
                <c:pt idx="6173">
                  <c:v>256</c:v>
                </c:pt>
                <c:pt idx="6174">
                  <c:v>257</c:v>
                </c:pt>
                <c:pt idx="6175">
                  <c:v>256</c:v>
                </c:pt>
                <c:pt idx="6176">
                  <c:v>257</c:v>
                </c:pt>
                <c:pt idx="6177">
                  <c:v>260</c:v>
                </c:pt>
                <c:pt idx="6178">
                  <c:v>257</c:v>
                </c:pt>
                <c:pt idx="6179">
                  <c:v>257</c:v>
                </c:pt>
                <c:pt idx="6180">
                  <c:v>262</c:v>
                </c:pt>
                <c:pt idx="6181">
                  <c:v>259</c:v>
                </c:pt>
                <c:pt idx="6182">
                  <c:v>259</c:v>
                </c:pt>
                <c:pt idx="6183">
                  <c:v>261</c:v>
                </c:pt>
                <c:pt idx="6184">
                  <c:v>261</c:v>
                </c:pt>
                <c:pt idx="6185">
                  <c:v>261</c:v>
                </c:pt>
                <c:pt idx="6186">
                  <c:v>264</c:v>
                </c:pt>
                <c:pt idx="6187">
                  <c:v>268</c:v>
                </c:pt>
                <c:pt idx="6188">
                  <c:v>264</c:v>
                </c:pt>
                <c:pt idx="6189">
                  <c:v>264</c:v>
                </c:pt>
                <c:pt idx="6190">
                  <c:v>265</c:v>
                </c:pt>
                <c:pt idx="6191">
                  <c:v>264</c:v>
                </c:pt>
                <c:pt idx="6192">
                  <c:v>265</c:v>
                </c:pt>
                <c:pt idx="6193">
                  <c:v>265</c:v>
                </c:pt>
                <c:pt idx="6194">
                  <c:v>264</c:v>
                </c:pt>
                <c:pt idx="6195">
                  <c:v>264</c:v>
                </c:pt>
                <c:pt idx="6196">
                  <c:v>264</c:v>
                </c:pt>
                <c:pt idx="6197">
                  <c:v>262</c:v>
                </c:pt>
                <c:pt idx="6198">
                  <c:v>262</c:v>
                </c:pt>
                <c:pt idx="6199">
                  <c:v>262</c:v>
                </c:pt>
                <c:pt idx="6200">
                  <c:v>264</c:v>
                </c:pt>
                <c:pt idx="6201">
                  <c:v>260</c:v>
                </c:pt>
                <c:pt idx="6202">
                  <c:v>260</c:v>
                </c:pt>
                <c:pt idx="6203">
                  <c:v>259</c:v>
                </c:pt>
                <c:pt idx="6204">
                  <c:v>260</c:v>
                </c:pt>
                <c:pt idx="6205">
                  <c:v>260</c:v>
                </c:pt>
                <c:pt idx="6206">
                  <c:v>260</c:v>
                </c:pt>
                <c:pt idx="6207">
                  <c:v>259</c:v>
                </c:pt>
                <c:pt idx="6208">
                  <c:v>256</c:v>
                </c:pt>
                <c:pt idx="6209">
                  <c:v>261</c:v>
                </c:pt>
                <c:pt idx="6210">
                  <c:v>259</c:v>
                </c:pt>
                <c:pt idx="6211">
                  <c:v>255</c:v>
                </c:pt>
                <c:pt idx="6212">
                  <c:v>257</c:v>
                </c:pt>
                <c:pt idx="6213">
                  <c:v>257</c:v>
                </c:pt>
                <c:pt idx="6214">
                  <c:v>259</c:v>
                </c:pt>
                <c:pt idx="6215">
                  <c:v>259</c:v>
                </c:pt>
                <c:pt idx="6216">
                  <c:v>259</c:v>
                </c:pt>
                <c:pt idx="6217">
                  <c:v>255</c:v>
                </c:pt>
                <c:pt idx="6218">
                  <c:v>257</c:v>
                </c:pt>
                <c:pt idx="6219">
                  <c:v>259</c:v>
                </c:pt>
                <c:pt idx="6220">
                  <c:v>257</c:v>
                </c:pt>
                <c:pt idx="6221">
                  <c:v>257</c:v>
                </c:pt>
                <c:pt idx="6222">
                  <c:v>254</c:v>
                </c:pt>
                <c:pt idx="6223">
                  <c:v>252</c:v>
                </c:pt>
                <c:pt idx="6224">
                  <c:v>254</c:v>
                </c:pt>
                <c:pt idx="6225">
                  <c:v>255</c:v>
                </c:pt>
                <c:pt idx="6226">
                  <c:v>257</c:v>
                </c:pt>
                <c:pt idx="6227">
                  <c:v>257</c:v>
                </c:pt>
                <c:pt idx="6228">
                  <c:v>257</c:v>
                </c:pt>
                <c:pt idx="6229">
                  <c:v>257</c:v>
                </c:pt>
                <c:pt idx="6230">
                  <c:v>255</c:v>
                </c:pt>
                <c:pt idx="6231">
                  <c:v>254</c:v>
                </c:pt>
                <c:pt idx="6232">
                  <c:v>254</c:v>
                </c:pt>
                <c:pt idx="6233">
                  <c:v>254</c:v>
                </c:pt>
                <c:pt idx="6234">
                  <c:v>255</c:v>
                </c:pt>
                <c:pt idx="6235">
                  <c:v>254</c:v>
                </c:pt>
                <c:pt idx="6236">
                  <c:v>255</c:v>
                </c:pt>
                <c:pt idx="6237">
                  <c:v>254</c:v>
                </c:pt>
                <c:pt idx="6238">
                  <c:v>256</c:v>
                </c:pt>
                <c:pt idx="6239">
                  <c:v>252</c:v>
                </c:pt>
                <c:pt idx="6240">
                  <c:v>252</c:v>
                </c:pt>
                <c:pt idx="6241">
                  <c:v>256</c:v>
                </c:pt>
                <c:pt idx="6242">
                  <c:v>252</c:v>
                </c:pt>
                <c:pt idx="6243">
                  <c:v>252</c:v>
                </c:pt>
                <c:pt idx="6244">
                  <c:v>255</c:v>
                </c:pt>
                <c:pt idx="6245">
                  <c:v>252</c:v>
                </c:pt>
                <c:pt idx="6246">
                  <c:v>255</c:v>
                </c:pt>
                <c:pt idx="6247">
                  <c:v>256</c:v>
                </c:pt>
                <c:pt idx="6248">
                  <c:v>255</c:v>
                </c:pt>
                <c:pt idx="6249">
                  <c:v>255</c:v>
                </c:pt>
                <c:pt idx="6250">
                  <c:v>255</c:v>
                </c:pt>
                <c:pt idx="6251">
                  <c:v>256</c:v>
                </c:pt>
                <c:pt idx="6252">
                  <c:v>255</c:v>
                </c:pt>
                <c:pt idx="6253">
                  <c:v>256</c:v>
                </c:pt>
                <c:pt idx="6254">
                  <c:v>255</c:v>
                </c:pt>
                <c:pt idx="6255">
                  <c:v>255</c:v>
                </c:pt>
                <c:pt idx="6256">
                  <c:v>251</c:v>
                </c:pt>
                <c:pt idx="6257">
                  <c:v>254</c:v>
                </c:pt>
                <c:pt idx="6258">
                  <c:v>256</c:v>
                </c:pt>
                <c:pt idx="6259">
                  <c:v>256</c:v>
                </c:pt>
                <c:pt idx="6260">
                  <c:v>256</c:v>
                </c:pt>
                <c:pt idx="6261">
                  <c:v>257</c:v>
                </c:pt>
                <c:pt idx="6262">
                  <c:v>257</c:v>
                </c:pt>
                <c:pt idx="6263">
                  <c:v>256</c:v>
                </c:pt>
                <c:pt idx="6264">
                  <c:v>257</c:v>
                </c:pt>
                <c:pt idx="6265">
                  <c:v>259</c:v>
                </c:pt>
                <c:pt idx="6266">
                  <c:v>259</c:v>
                </c:pt>
                <c:pt idx="6267">
                  <c:v>257</c:v>
                </c:pt>
                <c:pt idx="6268">
                  <c:v>261</c:v>
                </c:pt>
                <c:pt idx="6269">
                  <c:v>257</c:v>
                </c:pt>
                <c:pt idx="6270">
                  <c:v>259</c:v>
                </c:pt>
                <c:pt idx="6271">
                  <c:v>261</c:v>
                </c:pt>
                <c:pt idx="6272">
                  <c:v>262</c:v>
                </c:pt>
                <c:pt idx="6273">
                  <c:v>262</c:v>
                </c:pt>
                <c:pt idx="6274">
                  <c:v>262</c:v>
                </c:pt>
                <c:pt idx="6275">
                  <c:v>257</c:v>
                </c:pt>
                <c:pt idx="6276">
                  <c:v>261</c:v>
                </c:pt>
                <c:pt idx="6277">
                  <c:v>262</c:v>
                </c:pt>
                <c:pt idx="6278">
                  <c:v>264</c:v>
                </c:pt>
                <c:pt idx="6279">
                  <c:v>264</c:v>
                </c:pt>
                <c:pt idx="6280">
                  <c:v>266</c:v>
                </c:pt>
                <c:pt idx="6281">
                  <c:v>264</c:v>
                </c:pt>
                <c:pt idx="6282">
                  <c:v>260</c:v>
                </c:pt>
                <c:pt idx="6283">
                  <c:v>260</c:v>
                </c:pt>
                <c:pt idx="6284">
                  <c:v>265</c:v>
                </c:pt>
                <c:pt idx="6285">
                  <c:v>262</c:v>
                </c:pt>
                <c:pt idx="6286">
                  <c:v>266</c:v>
                </c:pt>
                <c:pt idx="6287">
                  <c:v>265</c:v>
                </c:pt>
                <c:pt idx="6288">
                  <c:v>265</c:v>
                </c:pt>
                <c:pt idx="6289">
                  <c:v>262</c:v>
                </c:pt>
                <c:pt idx="6290">
                  <c:v>265</c:v>
                </c:pt>
                <c:pt idx="6291">
                  <c:v>266</c:v>
                </c:pt>
                <c:pt idx="6292">
                  <c:v>268</c:v>
                </c:pt>
                <c:pt idx="6293">
                  <c:v>265</c:v>
                </c:pt>
                <c:pt idx="6294">
                  <c:v>264</c:v>
                </c:pt>
                <c:pt idx="6295">
                  <c:v>264</c:v>
                </c:pt>
                <c:pt idx="6296">
                  <c:v>264</c:v>
                </c:pt>
                <c:pt idx="6297">
                  <c:v>265</c:v>
                </c:pt>
                <c:pt idx="6298">
                  <c:v>264</c:v>
                </c:pt>
                <c:pt idx="6299">
                  <c:v>268</c:v>
                </c:pt>
                <c:pt idx="6300">
                  <c:v>265</c:v>
                </c:pt>
                <c:pt idx="6301">
                  <c:v>268</c:v>
                </c:pt>
                <c:pt idx="6302">
                  <c:v>268</c:v>
                </c:pt>
                <c:pt idx="6303">
                  <c:v>266</c:v>
                </c:pt>
                <c:pt idx="6304">
                  <c:v>268</c:v>
                </c:pt>
                <c:pt idx="6305">
                  <c:v>268</c:v>
                </c:pt>
                <c:pt idx="6306">
                  <c:v>268</c:v>
                </c:pt>
                <c:pt idx="6307">
                  <c:v>269</c:v>
                </c:pt>
                <c:pt idx="6308">
                  <c:v>271</c:v>
                </c:pt>
                <c:pt idx="6309">
                  <c:v>269</c:v>
                </c:pt>
                <c:pt idx="6310">
                  <c:v>271</c:v>
                </c:pt>
                <c:pt idx="6311">
                  <c:v>269</c:v>
                </c:pt>
                <c:pt idx="6312">
                  <c:v>271</c:v>
                </c:pt>
                <c:pt idx="6313">
                  <c:v>271</c:v>
                </c:pt>
                <c:pt idx="6314">
                  <c:v>273</c:v>
                </c:pt>
                <c:pt idx="6315">
                  <c:v>270</c:v>
                </c:pt>
                <c:pt idx="6316">
                  <c:v>268</c:v>
                </c:pt>
                <c:pt idx="6317">
                  <c:v>270</c:v>
                </c:pt>
                <c:pt idx="6318">
                  <c:v>270</c:v>
                </c:pt>
                <c:pt idx="6319">
                  <c:v>268</c:v>
                </c:pt>
                <c:pt idx="6320">
                  <c:v>270</c:v>
                </c:pt>
                <c:pt idx="6321">
                  <c:v>270</c:v>
                </c:pt>
                <c:pt idx="6322">
                  <c:v>271</c:v>
                </c:pt>
                <c:pt idx="6323">
                  <c:v>270</c:v>
                </c:pt>
                <c:pt idx="6324">
                  <c:v>269</c:v>
                </c:pt>
                <c:pt idx="6325">
                  <c:v>269</c:v>
                </c:pt>
                <c:pt idx="6326">
                  <c:v>269</c:v>
                </c:pt>
                <c:pt idx="6327">
                  <c:v>268</c:v>
                </c:pt>
                <c:pt idx="6328">
                  <c:v>270</c:v>
                </c:pt>
                <c:pt idx="6329">
                  <c:v>273</c:v>
                </c:pt>
                <c:pt idx="6330">
                  <c:v>270</c:v>
                </c:pt>
                <c:pt idx="6331">
                  <c:v>269</c:v>
                </c:pt>
                <c:pt idx="6332">
                  <c:v>270</c:v>
                </c:pt>
                <c:pt idx="6333">
                  <c:v>274</c:v>
                </c:pt>
                <c:pt idx="6334">
                  <c:v>271</c:v>
                </c:pt>
                <c:pt idx="6335">
                  <c:v>269</c:v>
                </c:pt>
                <c:pt idx="6336">
                  <c:v>271</c:v>
                </c:pt>
                <c:pt idx="6337">
                  <c:v>269</c:v>
                </c:pt>
                <c:pt idx="6338">
                  <c:v>268</c:v>
                </c:pt>
                <c:pt idx="6339">
                  <c:v>268</c:v>
                </c:pt>
                <c:pt idx="6340">
                  <c:v>266</c:v>
                </c:pt>
                <c:pt idx="6341">
                  <c:v>266</c:v>
                </c:pt>
                <c:pt idx="6342">
                  <c:v>266</c:v>
                </c:pt>
                <c:pt idx="6343">
                  <c:v>266</c:v>
                </c:pt>
                <c:pt idx="6344">
                  <c:v>268</c:v>
                </c:pt>
                <c:pt idx="6345">
                  <c:v>268</c:v>
                </c:pt>
                <c:pt idx="6346">
                  <c:v>270</c:v>
                </c:pt>
                <c:pt idx="6347">
                  <c:v>268</c:v>
                </c:pt>
                <c:pt idx="6348">
                  <c:v>270</c:v>
                </c:pt>
                <c:pt idx="6349">
                  <c:v>268</c:v>
                </c:pt>
                <c:pt idx="6350">
                  <c:v>271</c:v>
                </c:pt>
                <c:pt idx="6351">
                  <c:v>268</c:v>
                </c:pt>
                <c:pt idx="6352">
                  <c:v>270</c:v>
                </c:pt>
                <c:pt idx="6353">
                  <c:v>273</c:v>
                </c:pt>
                <c:pt idx="6354">
                  <c:v>268</c:v>
                </c:pt>
                <c:pt idx="6355">
                  <c:v>268</c:v>
                </c:pt>
                <c:pt idx="6356">
                  <c:v>268</c:v>
                </c:pt>
                <c:pt idx="6357">
                  <c:v>265</c:v>
                </c:pt>
                <c:pt idx="6358">
                  <c:v>265</c:v>
                </c:pt>
                <c:pt idx="6359">
                  <c:v>265</c:v>
                </c:pt>
                <c:pt idx="6360">
                  <c:v>265</c:v>
                </c:pt>
                <c:pt idx="6361">
                  <c:v>265</c:v>
                </c:pt>
                <c:pt idx="6362">
                  <c:v>265</c:v>
                </c:pt>
                <c:pt idx="6363">
                  <c:v>266</c:v>
                </c:pt>
                <c:pt idx="6364">
                  <c:v>264</c:v>
                </c:pt>
                <c:pt idx="6365">
                  <c:v>268</c:v>
                </c:pt>
                <c:pt idx="6366">
                  <c:v>266</c:v>
                </c:pt>
                <c:pt idx="6367">
                  <c:v>268</c:v>
                </c:pt>
                <c:pt idx="6368">
                  <c:v>264</c:v>
                </c:pt>
                <c:pt idx="6369">
                  <c:v>268</c:v>
                </c:pt>
                <c:pt idx="6370">
                  <c:v>268</c:v>
                </c:pt>
                <c:pt idx="6371">
                  <c:v>262</c:v>
                </c:pt>
                <c:pt idx="6372">
                  <c:v>264</c:v>
                </c:pt>
                <c:pt idx="6373">
                  <c:v>268</c:v>
                </c:pt>
                <c:pt idx="6374">
                  <c:v>273</c:v>
                </c:pt>
                <c:pt idx="6375">
                  <c:v>271</c:v>
                </c:pt>
                <c:pt idx="6376">
                  <c:v>271</c:v>
                </c:pt>
                <c:pt idx="6377">
                  <c:v>273</c:v>
                </c:pt>
                <c:pt idx="6378">
                  <c:v>269</c:v>
                </c:pt>
                <c:pt idx="6379">
                  <c:v>268</c:v>
                </c:pt>
                <c:pt idx="6380">
                  <c:v>268</c:v>
                </c:pt>
                <c:pt idx="6381">
                  <c:v>264</c:v>
                </c:pt>
                <c:pt idx="6382">
                  <c:v>269</c:v>
                </c:pt>
                <c:pt idx="6383">
                  <c:v>269</c:v>
                </c:pt>
                <c:pt idx="6384">
                  <c:v>270</c:v>
                </c:pt>
                <c:pt idx="6385">
                  <c:v>268</c:v>
                </c:pt>
                <c:pt idx="6386">
                  <c:v>268</c:v>
                </c:pt>
                <c:pt idx="6387">
                  <c:v>269</c:v>
                </c:pt>
                <c:pt idx="6388">
                  <c:v>269</c:v>
                </c:pt>
                <c:pt idx="6389">
                  <c:v>264</c:v>
                </c:pt>
                <c:pt idx="6390">
                  <c:v>264</c:v>
                </c:pt>
                <c:pt idx="6391">
                  <c:v>269</c:v>
                </c:pt>
                <c:pt idx="6392">
                  <c:v>265</c:v>
                </c:pt>
                <c:pt idx="6393">
                  <c:v>265</c:v>
                </c:pt>
                <c:pt idx="6394">
                  <c:v>266</c:v>
                </c:pt>
                <c:pt idx="6395">
                  <c:v>266</c:v>
                </c:pt>
                <c:pt idx="6396">
                  <c:v>262</c:v>
                </c:pt>
                <c:pt idx="6397">
                  <c:v>266</c:v>
                </c:pt>
                <c:pt idx="6398">
                  <c:v>264</c:v>
                </c:pt>
                <c:pt idx="6399">
                  <c:v>264</c:v>
                </c:pt>
                <c:pt idx="6400">
                  <c:v>266</c:v>
                </c:pt>
                <c:pt idx="6401">
                  <c:v>264</c:v>
                </c:pt>
                <c:pt idx="6402">
                  <c:v>262</c:v>
                </c:pt>
                <c:pt idx="6403">
                  <c:v>261</c:v>
                </c:pt>
                <c:pt idx="6404">
                  <c:v>266</c:v>
                </c:pt>
                <c:pt idx="6405">
                  <c:v>266</c:v>
                </c:pt>
                <c:pt idx="6406">
                  <c:v>264</c:v>
                </c:pt>
                <c:pt idx="6407">
                  <c:v>262</c:v>
                </c:pt>
                <c:pt idx="6408">
                  <c:v>264</c:v>
                </c:pt>
                <c:pt idx="6409">
                  <c:v>266</c:v>
                </c:pt>
                <c:pt idx="6410">
                  <c:v>266</c:v>
                </c:pt>
                <c:pt idx="6411">
                  <c:v>266</c:v>
                </c:pt>
                <c:pt idx="6412">
                  <c:v>264</c:v>
                </c:pt>
                <c:pt idx="6413">
                  <c:v>259</c:v>
                </c:pt>
                <c:pt idx="6414">
                  <c:v>262</c:v>
                </c:pt>
                <c:pt idx="6415">
                  <c:v>262</c:v>
                </c:pt>
                <c:pt idx="6416">
                  <c:v>266</c:v>
                </c:pt>
                <c:pt idx="6417">
                  <c:v>260</c:v>
                </c:pt>
                <c:pt idx="6418">
                  <c:v>262</c:v>
                </c:pt>
                <c:pt idx="6419">
                  <c:v>259</c:v>
                </c:pt>
                <c:pt idx="6420">
                  <c:v>262</c:v>
                </c:pt>
                <c:pt idx="6421">
                  <c:v>262</c:v>
                </c:pt>
                <c:pt idx="6422">
                  <c:v>260</c:v>
                </c:pt>
                <c:pt idx="6423">
                  <c:v>260</c:v>
                </c:pt>
                <c:pt idx="6424">
                  <c:v>262</c:v>
                </c:pt>
                <c:pt idx="6425">
                  <c:v>260</c:v>
                </c:pt>
                <c:pt idx="6426">
                  <c:v>262</c:v>
                </c:pt>
                <c:pt idx="6427">
                  <c:v>266</c:v>
                </c:pt>
                <c:pt idx="6428">
                  <c:v>259</c:v>
                </c:pt>
                <c:pt idx="6429">
                  <c:v>260</c:v>
                </c:pt>
                <c:pt idx="6430">
                  <c:v>256</c:v>
                </c:pt>
                <c:pt idx="6431">
                  <c:v>256</c:v>
                </c:pt>
                <c:pt idx="6432">
                  <c:v>259</c:v>
                </c:pt>
                <c:pt idx="6433">
                  <c:v>259</c:v>
                </c:pt>
                <c:pt idx="6434">
                  <c:v>255</c:v>
                </c:pt>
                <c:pt idx="6435">
                  <c:v>260</c:v>
                </c:pt>
                <c:pt idx="6436">
                  <c:v>260</c:v>
                </c:pt>
                <c:pt idx="6437">
                  <c:v>256</c:v>
                </c:pt>
                <c:pt idx="6438">
                  <c:v>260</c:v>
                </c:pt>
                <c:pt idx="6439">
                  <c:v>259</c:v>
                </c:pt>
                <c:pt idx="6440">
                  <c:v>260</c:v>
                </c:pt>
                <c:pt idx="6441">
                  <c:v>259</c:v>
                </c:pt>
                <c:pt idx="6442">
                  <c:v>256</c:v>
                </c:pt>
                <c:pt idx="6443">
                  <c:v>256</c:v>
                </c:pt>
                <c:pt idx="6444">
                  <c:v>255</c:v>
                </c:pt>
                <c:pt idx="6445">
                  <c:v>256</c:v>
                </c:pt>
                <c:pt idx="6446">
                  <c:v>261</c:v>
                </c:pt>
                <c:pt idx="6447">
                  <c:v>257</c:v>
                </c:pt>
                <c:pt idx="6448">
                  <c:v>257</c:v>
                </c:pt>
                <c:pt idx="6449">
                  <c:v>256</c:v>
                </c:pt>
                <c:pt idx="6450">
                  <c:v>256</c:v>
                </c:pt>
                <c:pt idx="6451">
                  <c:v>257</c:v>
                </c:pt>
                <c:pt idx="6452">
                  <c:v>259</c:v>
                </c:pt>
                <c:pt idx="6453">
                  <c:v>256</c:v>
                </c:pt>
                <c:pt idx="6454">
                  <c:v>252</c:v>
                </c:pt>
                <c:pt idx="6455">
                  <c:v>257</c:v>
                </c:pt>
                <c:pt idx="6456">
                  <c:v>256</c:v>
                </c:pt>
                <c:pt idx="6457">
                  <c:v>257</c:v>
                </c:pt>
                <c:pt idx="6458">
                  <c:v>259</c:v>
                </c:pt>
                <c:pt idx="6459">
                  <c:v>261</c:v>
                </c:pt>
                <c:pt idx="6460">
                  <c:v>259</c:v>
                </c:pt>
                <c:pt idx="6461">
                  <c:v>261</c:v>
                </c:pt>
                <c:pt idx="6462">
                  <c:v>261</c:v>
                </c:pt>
                <c:pt idx="6463">
                  <c:v>261</c:v>
                </c:pt>
                <c:pt idx="6464">
                  <c:v>261</c:v>
                </c:pt>
                <c:pt idx="6465">
                  <c:v>262</c:v>
                </c:pt>
                <c:pt idx="6466">
                  <c:v>261</c:v>
                </c:pt>
                <c:pt idx="6467">
                  <c:v>259</c:v>
                </c:pt>
                <c:pt idx="6468">
                  <c:v>261</c:v>
                </c:pt>
                <c:pt idx="6469">
                  <c:v>259</c:v>
                </c:pt>
                <c:pt idx="6470">
                  <c:v>255</c:v>
                </c:pt>
                <c:pt idx="6471">
                  <c:v>261</c:v>
                </c:pt>
                <c:pt idx="6472">
                  <c:v>255</c:v>
                </c:pt>
                <c:pt idx="6473">
                  <c:v>259</c:v>
                </c:pt>
                <c:pt idx="6474">
                  <c:v>259</c:v>
                </c:pt>
                <c:pt idx="6475">
                  <c:v>259</c:v>
                </c:pt>
                <c:pt idx="6476">
                  <c:v>259</c:v>
                </c:pt>
                <c:pt idx="6477">
                  <c:v>259</c:v>
                </c:pt>
                <c:pt idx="6478">
                  <c:v>262</c:v>
                </c:pt>
                <c:pt idx="6479">
                  <c:v>262</c:v>
                </c:pt>
                <c:pt idx="6480">
                  <c:v>259</c:v>
                </c:pt>
                <c:pt idx="6481">
                  <c:v>259</c:v>
                </c:pt>
                <c:pt idx="6482">
                  <c:v>257</c:v>
                </c:pt>
                <c:pt idx="6483">
                  <c:v>260</c:v>
                </c:pt>
                <c:pt idx="6484">
                  <c:v>260</c:v>
                </c:pt>
                <c:pt idx="6485">
                  <c:v>259</c:v>
                </c:pt>
                <c:pt idx="6486">
                  <c:v>259</c:v>
                </c:pt>
                <c:pt idx="6487">
                  <c:v>257</c:v>
                </c:pt>
                <c:pt idx="6488">
                  <c:v>260</c:v>
                </c:pt>
                <c:pt idx="6489">
                  <c:v>259</c:v>
                </c:pt>
                <c:pt idx="6490">
                  <c:v>257</c:v>
                </c:pt>
                <c:pt idx="6491">
                  <c:v>257</c:v>
                </c:pt>
                <c:pt idx="6492">
                  <c:v>252</c:v>
                </c:pt>
                <c:pt idx="6493">
                  <c:v>255</c:v>
                </c:pt>
                <c:pt idx="6494">
                  <c:v>254</c:v>
                </c:pt>
                <c:pt idx="6495">
                  <c:v>254</c:v>
                </c:pt>
                <c:pt idx="6496">
                  <c:v>254</c:v>
                </c:pt>
                <c:pt idx="6497">
                  <c:v>252</c:v>
                </c:pt>
                <c:pt idx="6498">
                  <c:v>252</c:v>
                </c:pt>
                <c:pt idx="6499">
                  <c:v>255</c:v>
                </c:pt>
                <c:pt idx="6500">
                  <c:v>252</c:v>
                </c:pt>
                <c:pt idx="6501">
                  <c:v>255</c:v>
                </c:pt>
                <c:pt idx="6502">
                  <c:v>256</c:v>
                </c:pt>
                <c:pt idx="6503">
                  <c:v>255</c:v>
                </c:pt>
                <c:pt idx="6504">
                  <c:v>252</c:v>
                </c:pt>
                <c:pt idx="6505">
                  <c:v>252</c:v>
                </c:pt>
                <c:pt idx="6506">
                  <c:v>251</c:v>
                </c:pt>
                <c:pt idx="6507">
                  <c:v>252</c:v>
                </c:pt>
                <c:pt idx="6508">
                  <c:v>251</c:v>
                </c:pt>
                <c:pt idx="6509">
                  <c:v>252</c:v>
                </c:pt>
                <c:pt idx="6510">
                  <c:v>251</c:v>
                </c:pt>
                <c:pt idx="6511">
                  <c:v>252</c:v>
                </c:pt>
                <c:pt idx="6512">
                  <c:v>250</c:v>
                </c:pt>
                <c:pt idx="6513">
                  <c:v>251</c:v>
                </c:pt>
                <c:pt idx="6514">
                  <c:v>252</c:v>
                </c:pt>
                <c:pt idx="6515">
                  <c:v>251</c:v>
                </c:pt>
                <c:pt idx="6516">
                  <c:v>252</c:v>
                </c:pt>
                <c:pt idx="6517">
                  <c:v>251</c:v>
                </c:pt>
                <c:pt idx="6518">
                  <c:v>252</c:v>
                </c:pt>
                <c:pt idx="6519">
                  <c:v>252</c:v>
                </c:pt>
                <c:pt idx="6520">
                  <c:v>251</c:v>
                </c:pt>
                <c:pt idx="6521">
                  <c:v>252</c:v>
                </c:pt>
                <c:pt idx="6522">
                  <c:v>250</c:v>
                </c:pt>
                <c:pt idx="6523">
                  <c:v>251</c:v>
                </c:pt>
                <c:pt idx="6524">
                  <c:v>252</c:v>
                </c:pt>
                <c:pt idx="6525">
                  <c:v>252</c:v>
                </c:pt>
                <c:pt idx="6526">
                  <c:v>252</c:v>
                </c:pt>
                <c:pt idx="6527">
                  <c:v>252</c:v>
                </c:pt>
                <c:pt idx="6528">
                  <c:v>252</c:v>
                </c:pt>
                <c:pt idx="6529">
                  <c:v>256</c:v>
                </c:pt>
                <c:pt idx="6530">
                  <c:v>250</c:v>
                </c:pt>
                <c:pt idx="6531">
                  <c:v>251</c:v>
                </c:pt>
                <c:pt idx="6532">
                  <c:v>252</c:v>
                </c:pt>
                <c:pt idx="6533">
                  <c:v>252</c:v>
                </c:pt>
                <c:pt idx="6534">
                  <c:v>254</c:v>
                </c:pt>
                <c:pt idx="6535">
                  <c:v>254</c:v>
                </c:pt>
                <c:pt idx="6536">
                  <c:v>254</c:v>
                </c:pt>
                <c:pt idx="6537">
                  <c:v>256</c:v>
                </c:pt>
                <c:pt idx="6538">
                  <c:v>256</c:v>
                </c:pt>
                <c:pt idx="6539">
                  <c:v>256</c:v>
                </c:pt>
                <c:pt idx="6540">
                  <c:v>254</c:v>
                </c:pt>
                <c:pt idx="6541">
                  <c:v>259</c:v>
                </c:pt>
                <c:pt idx="6542">
                  <c:v>259</c:v>
                </c:pt>
                <c:pt idx="6543">
                  <c:v>261</c:v>
                </c:pt>
                <c:pt idx="6544">
                  <c:v>256</c:v>
                </c:pt>
                <c:pt idx="6545">
                  <c:v>261</c:v>
                </c:pt>
                <c:pt idx="6546">
                  <c:v>259</c:v>
                </c:pt>
                <c:pt idx="6547">
                  <c:v>257</c:v>
                </c:pt>
                <c:pt idx="6548">
                  <c:v>261</c:v>
                </c:pt>
                <c:pt idx="6549">
                  <c:v>259</c:v>
                </c:pt>
                <c:pt idx="6550">
                  <c:v>257</c:v>
                </c:pt>
                <c:pt idx="6551">
                  <c:v>261</c:v>
                </c:pt>
                <c:pt idx="6552">
                  <c:v>261</c:v>
                </c:pt>
                <c:pt idx="6553">
                  <c:v>260</c:v>
                </c:pt>
                <c:pt idx="6554">
                  <c:v>257</c:v>
                </c:pt>
                <c:pt idx="6555">
                  <c:v>260</c:v>
                </c:pt>
                <c:pt idx="6556">
                  <c:v>261</c:v>
                </c:pt>
                <c:pt idx="6557">
                  <c:v>261</c:v>
                </c:pt>
                <c:pt idx="6558">
                  <c:v>260</c:v>
                </c:pt>
                <c:pt idx="6559">
                  <c:v>261</c:v>
                </c:pt>
                <c:pt idx="6560">
                  <c:v>262</c:v>
                </c:pt>
                <c:pt idx="6561">
                  <c:v>262</c:v>
                </c:pt>
                <c:pt idx="6562">
                  <c:v>262</c:v>
                </c:pt>
                <c:pt idx="6563">
                  <c:v>261</c:v>
                </c:pt>
                <c:pt idx="6564">
                  <c:v>261</c:v>
                </c:pt>
                <c:pt idx="6565">
                  <c:v>264</c:v>
                </c:pt>
                <c:pt idx="6566">
                  <c:v>265</c:v>
                </c:pt>
                <c:pt idx="6567">
                  <c:v>265</c:v>
                </c:pt>
                <c:pt idx="6568">
                  <c:v>268</c:v>
                </c:pt>
                <c:pt idx="6569">
                  <c:v>265</c:v>
                </c:pt>
                <c:pt idx="6570">
                  <c:v>268</c:v>
                </c:pt>
                <c:pt idx="6571">
                  <c:v>266</c:v>
                </c:pt>
                <c:pt idx="6572">
                  <c:v>266</c:v>
                </c:pt>
                <c:pt idx="6573">
                  <c:v>270</c:v>
                </c:pt>
                <c:pt idx="6574">
                  <c:v>270</c:v>
                </c:pt>
                <c:pt idx="6575">
                  <c:v>270</c:v>
                </c:pt>
                <c:pt idx="6576">
                  <c:v>268</c:v>
                </c:pt>
                <c:pt idx="6577">
                  <c:v>268</c:v>
                </c:pt>
                <c:pt idx="6578">
                  <c:v>268</c:v>
                </c:pt>
                <c:pt idx="6579">
                  <c:v>270</c:v>
                </c:pt>
                <c:pt idx="6580">
                  <c:v>265</c:v>
                </c:pt>
                <c:pt idx="6581">
                  <c:v>268</c:v>
                </c:pt>
                <c:pt idx="6582">
                  <c:v>268</c:v>
                </c:pt>
                <c:pt idx="6583">
                  <c:v>266</c:v>
                </c:pt>
                <c:pt idx="6584">
                  <c:v>266</c:v>
                </c:pt>
                <c:pt idx="6585">
                  <c:v>266</c:v>
                </c:pt>
                <c:pt idx="6586">
                  <c:v>265</c:v>
                </c:pt>
                <c:pt idx="6587">
                  <c:v>265</c:v>
                </c:pt>
                <c:pt idx="6588">
                  <c:v>266</c:v>
                </c:pt>
                <c:pt idx="6589">
                  <c:v>262</c:v>
                </c:pt>
                <c:pt idx="6590">
                  <c:v>265</c:v>
                </c:pt>
                <c:pt idx="6591">
                  <c:v>265</c:v>
                </c:pt>
                <c:pt idx="6592">
                  <c:v>262</c:v>
                </c:pt>
                <c:pt idx="6593">
                  <c:v>262</c:v>
                </c:pt>
                <c:pt idx="6594">
                  <c:v>262</c:v>
                </c:pt>
                <c:pt idx="6595">
                  <c:v>262</c:v>
                </c:pt>
                <c:pt idx="6596">
                  <c:v>260</c:v>
                </c:pt>
                <c:pt idx="6597">
                  <c:v>266</c:v>
                </c:pt>
                <c:pt idx="6598">
                  <c:v>261</c:v>
                </c:pt>
                <c:pt idx="6599">
                  <c:v>260</c:v>
                </c:pt>
                <c:pt idx="6600">
                  <c:v>261</c:v>
                </c:pt>
                <c:pt idx="6601">
                  <c:v>256</c:v>
                </c:pt>
                <c:pt idx="6602">
                  <c:v>260</c:v>
                </c:pt>
                <c:pt idx="6603">
                  <c:v>260</c:v>
                </c:pt>
                <c:pt idx="6604">
                  <c:v>259</c:v>
                </c:pt>
                <c:pt idx="6605">
                  <c:v>254</c:v>
                </c:pt>
                <c:pt idx="6606">
                  <c:v>259</c:v>
                </c:pt>
                <c:pt idx="6607">
                  <c:v>259</c:v>
                </c:pt>
                <c:pt idx="6608">
                  <c:v>259</c:v>
                </c:pt>
                <c:pt idx="6609">
                  <c:v>260</c:v>
                </c:pt>
                <c:pt idx="6610">
                  <c:v>257</c:v>
                </c:pt>
                <c:pt idx="6611">
                  <c:v>257</c:v>
                </c:pt>
                <c:pt idx="6612">
                  <c:v>255</c:v>
                </c:pt>
                <c:pt idx="6613">
                  <c:v>257</c:v>
                </c:pt>
                <c:pt idx="6614">
                  <c:v>259</c:v>
                </c:pt>
                <c:pt idx="6615">
                  <c:v>257</c:v>
                </c:pt>
                <c:pt idx="6616">
                  <c:v>255</c:v>
                </c:pt>
                <c:pt idx="6617">
                  <c:v>257</c:v>
                </c:pt>
                <c:pt idx="6618">
                  <c:v>260</c:v>
                </c:pt>
                <c:pt idx="6619">
                  <c:v>259</c:v>
                </c:pt>
                <c:pt idx="6620">
                  <c:v>257</c:v>
                </c:pt>
                <c:pt idx="6621">
                  <c:v>257</c:v>
                </c:pt>
                <c:pt idx="6622">
                  <c:v>260</c:v>
                </c:pt>
                <c:pt idx="6623">
                  <c:v>257</c:v>
                </c:pt>
                <c:pt idx="6624">
                  <c:v>259</c:v>
                </c:pt>
                <c:pt idx="6625">
                  <c:v>257</c:v>
                </c:pt>
                <c:pt idx="6626">
                  <c:v>255</c:v>
                </c:pt>
                <c:pt idx="6627">
                  <c:v>255</c:v>
                </c:pt>
                <c:pt idx="6628">
                  <c:v>255</c:v>
                </c:pt>
                <c:pt idx="6629">
                  <c:v>259</c:v>
                </c:pt>
                <c:pt idx="6630">
                  <c:v>257</c:v>
                </c:pt>
                <c:pt idx="6631">
                  <c:v>255</c:v>
                </c:pt>
                <c:pt idx="6632">
                  <c:v>257</c:v>
                </c:pt>
                <c:pt idx="6633">
                  <c:v>255</c:v>
                </c:pt>
                <c:pt idx="6634">
                  <c:v>254</c:v>
                </c:pt>
                <c:pt idx="6635">
                  <c:v>254</c:v>
                </c:pt>
                <c:pt idx="6636">
                  <c:v>255</c:v>
                </c:pt>
                <c:pt idx="6637">
                  <c:v>254</c:v>
                </c:pt>
                <c:pt idx="6638">
                  <c:v>254</c:v>
                </c:pt>
                <c:pt idx="6639">
                  <c:v>256</c:v>
                </c:pt>
                <c:pt idx="6640">
                  <c:v>255</c:v>
                </c:pt>
                <c:pt idx="6641">
                  <c:v>254</c:v>
                </c:pt>
                <c:pt idx="6642">
                  <c:v>254</c:v>
                </c:pt>
                <c:pt idx="6643">
                  <c:v>256</c:v>
                </c:pt>
                <c:pt idx="6644">
                  <c:v>256</c:v>
                </c:pt>
                <c:pt idx="6645">
                  <c:v>256</c:v>
                </c:pt>
                <c:pt idx="6646">
                  <c:v>259</c:v>
                </c:pt>
                <c:pt idx="6647">
                  <c:v>259</c:v>
                </c:pt>
                <c:pt idx="6648">
                  <c:v>259</c:v>
                </c:pt>
                <c:pt idx="6649">
                  <c:v>256</c:v>
                </c:pt>
                <c:pt idx="6650">
                  <c:v>259</c:v>
                </c:pt>
                <c:pt idx="6651">
                  <c:v>260</c:v>
                </c:pt>
                <c:pt idx="6652">
                  <c:v>260</c:v>
                </c:pt>
                <c:pt idx="6653">
                  <c:v>256</c:v>
                </c:pt>
                <c:pt idx="6654">
                  <c:v>259</c:v>
                </c:pt>
                <c:pt idx="6655">
                  <c:v>261</c:v>
                </c:pt>
                <c:pt idx="6656">
                  <c:v>257</c:v>
                </c:pt>
                <c:pt idx="6657">
                  <c:v>259</c:v>
                </c:pt>
                <c:pt idx="6658">
                  <c:v>257</c:v>
                </c:pt>
                <c:pt idx="6659">
                  <c:v>256</c:v>
                </c:pt>
                <c:pt idx="6660">
                  <c:v>261</c:v>
                </c:pt>
                <c:pt idx="6661">
                  <c:v>259</c:v>
                </c:pt>
                <c:pt idx="6662">
                  <c:v>257</c:v>
                </c:pt>
                <c:pt idx="6663">
                  <c:v>257</c:v>
                </c:pt>
                <c:pt idx="6664">
                  <c:v>257</c:v>
                </c:pt>
                <c:pt idx="6665">
                  <c:v>259</c:v>
                </c:pt>
                <c:pt idx="6666">
                  <c:v>261</c:v>
                </c:pt>
                <c:pt idx="6667">
                  <c:v>259</c:v>
                </c:pt>
                <c:pt idx="6668">
                  <c:v>257</c:v>
                </c:pt>
                <c:pt idx="6669">
                  <c:v>261</c:v>
                </c:pt>
                <c:pt idx="6670">
                  <c:v>261</c:v>
                </c:pt>
                <c:pt idx="6671">
                  <c:v>257</c:v>
                </c:pt>
                <c:pt idx="6672">
                  <c:v>256</c:v>
                </c:pt>
                <c:pt idx="6673">
                  <c:v>256</c:v>
                </c:pt>
                <c:pt idx="6674">
                  <c:v>257</c:v>
                </c:pt>
                <c:pt idx="6675">
                  <c:v>261</c:v>
                </c:pt>
                <c:pt idx="6676">
                  <c:v>261</c:v>
                </c:pt>
                <c:pt idx="6677">
                  <c:v>257</c:v>
                </c:pt>
                <c:pt idx="6678">
                  <c:v>259</c:v>
                </c:pt>
                <c:pt idx="6679">
                  <c:v>257</c:v>
                </c:pt>
                <c:pt idx="6680">
                  <c:v>257</c:v>
                </c:pt>
                <c:pt idx="6681">
                  <c:v>256</c:v>
                </c:pt>
                <c:pt idx="6682">
                  <c:v>256</c:v>
                </c:pt>
                <c:pt idx="6683">
                  <c:v>257</c:v>
                </c:pt>
                <c:pt idx="6684">
                  <c:v>255</c:v>
                </c:pt>
                <c:pt idx="6685">
                  <c:v>256</c:v>
                </c:pt>
                <c:pt idx="6686">
                  <c:v>257</c:v>
                </c:pt>
                <c:pt idx="6687">
                  <c:v>256</c:v>
                </c:pt>
                <c:pt idx="6688">
                  <c:v>260</c:v>
                </c:pt>
                <c:pt idx="6689">
                  <c:v>256</c:v>
                </c:pt>
                <c:pt idx="6690">
                  <c:v>256</c:v>
                </c:pt>
                <c:pt idx="6691">
                  <c:v>257</c:v>
                </c:pt>
                <c:pt idx="6692">
                  <c:v>257</c:v>
                </c:pt>
                <c:pt idx="6693">
                  <c:v>256</c:v>
                </c:pt>
                <c:pt idx="6694">
                  <c:v>256</c:v>
                </c:pt>
                <c:pt idx="6695">
                  <c:v>256</c:v>
                </c:pt>
                <c:pt idx="6696">
                  <c:v>256</c:v>
                </c:pt>
                <c:pt idx="6697">
                  <c:v>256</c:v>
                </c:pt>
                <c:pt idx="6698">
                  <c:v>254</c:v>
                </c:pt>
                <c:pt idx="6699">
                  <c:v>256</c:v>
                </c:pt>
                <c:pt idx="6700">
                  <c:v>254</c:v>
                </c:pt>
                <c:pt idx="6701">
                  <c:v>256</c:v>
                </c:pt>
                <c:pt idx="6702">
                  <c:v>257</c:v>
                </c:pt>
                <c:pt idx="6703">
                  <c:v>256</c:v>
                </c:pt>
                <c:pt idx="6704">
                  <c:v>256</c:v>
                </c:pt>
                <c:pt idx="6705">
                  <c:v>256</c:v>
                </c:pt>
                <c:pt idx="6706">
                  <c:v>259</c:v>
                </c:pt>
                <c:pt idx="6707">
                  <c:v>255</c:v>
                </c:pt>
                <c:pt idx="6708">
                  <c:v>260</c:v>
                </c:pt>
                <c:pt idx="6709">
                  <c:v>255</c:v>
                </c:pt>
                <c:pt idx="6710">
                  <c:v>256</c:v>
                </c:pt>
                <c:pt idx="6711">
                  <c:v>260</c:v>
                </c:pt>
                <c:pt idx="6712">
                  <c:v>261</c:v>
                </c:pt>
                <c:pt idx="6713">
                  <c:v>255</c:v>
                </c:pt>
                <c:pt idx="6714">
                  <c:v>251</c:v>
                </c:pt>
                <c:pt idx="6715">
                  <c:v>256</c:v>
                </c:pt>
                <c:pt idx="6716">
                  <c:v>261</c:v>
                </c:pt>
                <c:pt idx="6717">
                  <c:v>259</c:v>
                </c:pt>
                <c:pt idx="6718">
                  <c:v>255</c:v>
                </c:pt>
                <c:pt idx="6719">
                  <c:v>254</c:v>
                </c:pt>
                <c:pt idx="6720">
                  <c:v>252</c:v>
                </c:pt>
                <c:pt idx="6721">
                  <c:v>259</c:v>
                </c:pt>
                <c:pt idx="6722">
                  <c:v>254</c:v>
                </c:pt>
                <c:pt idx="6723">
                  <c:v>254</c:v>
                </c:pt>
                <c:pt idx="6724">
                  <c:v>255</c:v>
                </c:pt>
                <c:pt idx="6725">
                  <c:v>255</c:v>
                </c:pt>
                <c:pt idx="6726">
                  <c:v>256</c:v>
                </c:pt>
                <c:pt idx="6727">
                  <c:v>255</c:v>
                </c:pt>
                <c:pt idx="6728">
                  <c:v>254</c:v>
                </c:pt>
                <c:pt idx="6729">
                  <c:v>254</c:v>
                </c:pt>
                <c:pt idx="6730">
                  <c:v>256</c:v>
                </c:pt>
                <c:pt idx="6731">
                  <c:v>254</c:v>
                </c:pt>
                <c:pt idx="6732">
                  <c:v>254</c:v>
                </c:pt>
                <c:pt idx="6733">
                  <c:v>251</c:v>
                </c:pt>
                <c:pt idx="6734">
                  <c:v>254</c:v>
                </c:pt>
                <c:pt idx="6735">
                  <c:v>255</c:v>
                </c:pt>
                <c:pt idx="6736">
                  <c:v>255</c:v>
                </c:pt>
                <c:pt idx="6737">
                  <c:v>255</c:v>
                </c:pt>
                <c:pt idx="6738">
                  <c:v>254</c:v>
                </c:pt>
                <c:pt idx="6739">
                  <c:v>256</c:v>
                </c:pt>
                <c:pt idx="6740">
                  <c:v>251</c:v>
                </c:pt>
                <c:pt idx="6741">
                  <c:v>252</c:v>
                </c:pt>
                <c:pt idx="6742">
                  <c:v>252</c:v>
                </c:pt>
                <c:pt idx="6743">
                  <c:v>251</c:v>
                </c:pt>
                <c:pt idx="6744">
                  <c:v>252</c:v>
                </c:pt>
                <c:pt idx="6745">
                  <c:v>251</c:v>
                </c:pt>
                <c:pt idx="6746">
                  <c:v>254</c:v>
                </c:pt>
                <c:pt idx="6747">
                  <c:v>255</c:v>
                </c:pt>
                <c:pt idx="6748">
                  <c:v>255</c:v>
                </c:pt>
                <c:pt idx="6749">
                  <c:v>255</c:v>
                </c:pt>
                <c:pt idx="6750">
                  <c:v>256</c:v>
                </c:pt>
                <c:pt idx="6751">
                  <c:v>254</c:v>
                </c:pt>
                <c:pt idx="6752">
                  <c:v>255</c:v>
                </c:pt>
                <c:pt idx="6753">
                  <c:v>255</c:v>
                </c:pt>
                <c:pt idx="6754">
                  <c:v>254</c:v>
                </c:pt>
                <c:pt idx="6755">
                  <c:v>254</c:v>
                </c:pt>
                <c:pt idx="6756">
                  <c:v>255</c:v>
                </c:pt>
                <c:pt idx="6757">
                  <c:v>250</c:v>
                </c:pt>
                <c:pt idx="6758">
                  <c:v>254</c:v>
                </c:pt>
                <c:pt idx="6759">
                  <c:v>251</c:v>
                </c:pt>
                <c:pt idx="6760">
                  <c:v>247</c:v>
                </c:pt>
                <c:pt idx="6761">
                  <c:v>250</c:v>
                </c:pt>
                <c:pt idx="6762">
                  <c:v>244</c:v>
                </c:pt>
                <c:pt idx="6763">
                  <c:v>244</c:v>
                </c:pt>
                <c:pt idx="6764">
                  <c:v>244</c:v>
                </c:pt>
                <c:pt idx="6765">
                  <c:v>241</c:v>
                </c:pt>
                <c:pt idx="6766">
                  <c:v>239</c:v>
                </c:pt>
                <c:pt idx="6767">
                  <c:v>237</c:v>
                </c:pt>
                <c:pt idx="6768">
                  <c:v>234</c:v>
                </c:pt>
                <c:pt idx="6769">
                  <c:v>234</c:v>
                </c:pt>
                <c:pt idx="6770">
                  <c:v>230</c:v>
                </c:pt>
                <c:pt idx="6771">
                  <c:v>228</c:v>
                </c:pt>
                <c:pt idx="6772">
                  <c:v>227</c:v>
                </c:pt>
                <c:pt idx="6773">
                  <c:v>223</c:v>
                </c:pt>
                <c:pt idx="6774">
                  <c:v>228</c:v>
                </c:pt>
                <c:pt idx="6775">
                  <c:v>223</c:v>
                </c:pt>
                <c:pt idx="6776">
                  <c:v>222</c:v>
                </c:pt>
                <c:pt idx="6777">
                  <c:v>222</c:v>
                </c:pt>
                <c:pt idx="6778">
                  <c:v>221</c:v>
                </c:pt>
                <c:pt idx="6779">
                  <c:v>218</c:v>
                </c:pt>
                <c:pt idx="6780">
                  <c:v>218</c:v>
                </c:pt>
                <c:pt idx="6781">
                  <c:v>217</c:v>
                </c:pt>
                <c:pt idx="6782">
                  <c:v>216</c:v>
                </c:pt>
                <c:pt idx="6783">
                  <c:v>217</c:v>
                </c:pt>
                <c:pt idx="6784">
                  <c:v>212</c:v>
                </c:pt>
                <c:pt idx="6785">
                  <c:v>211</c:v>
                </c:pt>
                <c:pt idx="6786">
                  <c:v>211</c:v>
                </c:pt>
                <c:pt idx="6787">
                  <c:v>209</c:v>
                </c:pt>
                <c:pt idx="6788">
                  <c:v>206</c:v>
                </c:pt>
                <c:pt idx="6789">
                  <c:v>203</c:v>
                </c:pt>
                <c:pt idx="6790">
                  <c:v>203</c:v>
                </c:pt>
                <c:pt idx="6791">
                  <c:v>199</c:v>
                </c:pt>
                <c:pt idx="6792">
                  <c:v>199</c:v>
                </c:pt>
                <c:pt idx="6793">
                  <c:v>197</c:v>
                </c:pt>
                <c:pt idx="6794">
                  <c:v>195</c:v>
                </c:pt>
                <c:pt idx="6795">
                  <c:v>198</c:v>
                </c:pt>
                <c:pt idx="6796">
                  <c:v>194</c:v>
                </c:pt>
                <c:pt idx="6797">
                  <c:v>193</c:v>
                </c:pt>
                <c:pt idx="6798">
                  <c:v>194</c:v>
                </c:pt>
                <c:pt idx="6799">
                  <c:v>193</c:v>
                </c:pt>
                <c:pt idx="6800">
                  <c:v>190</c:v>
                </c:pt>
                <c:pt idx="6801">
                  <c:v>190</c:v>
                </c:pt>
                <c:pt idx="6802">
                  <c:v>190</c:v>
                </c:pt>
                <c:pt idx="6803">
                  <c:v>190</c:v>
                </c:pt>
                <c:pt idx="6804">
                  <c:v>186</c:v>
                </c:pt>
                <c:pt idx="6805">
                  <c:v>186</c:v>
                </c:pt>
                <c:pt idx="6806">
                  <c:v>187</c:v>
                </c:pt>
                <c:pt idx="6807">
                  <c:v>186</c:v>
                </c:pt>
                <c:pt idx="6808">
                  <c:v>185</c:v>
                </c:pt>
                <c:pt idx="6809">
                  <c:v>182</c:v>
                </c:pt>
                <c:pt idx="6810">
                  <c:v>181</c:v>
                </c:pt>
                <c:pt idx="6811">
                  <c:v>181</c:v>
                </c:pt>
                <c:pt idx="6812">
                  <c:v>181</c:v>
                </c:pt>
                <c:pt idx="6813">
                  <c:v>180</c:v>
                </c:pt>
                <c:pt idx="6814">
                  <c:v>180</c:v>
                </c:pt>
                <c:pt idx="6815">
                  <c:v>180</c:v>
                </c:pt>
                <c:pt idx="6816">
                  <c:v>180</c:v>
                </c:pt>
                <c:pt idx="6817">
                  <c:v>179</c:v>
                </c:pt>
                <c:pt idx="6818">
                  <c:v>177</c:v>
                </c:pt>
                <c:pt idx="6819">
                  <c:v>176</c:v>
                </c:pt>
                <c:pt idx="6820">
                  <c:v>177</c:v>
                </c:pt>
                <c:pt idx="6821">
                  <c:v>177</c:v>
                </c:pt>
                <c:pt idx="6822">
                  <c:v>178</c:v>
                </c:pt>
                <c:pt idx="6823">
                  <c:v>178</c:v>
                </c:pt>
                <c:pt idx="6824">
                  <c:v>178</c:v>
                </c:pt>
                <c:pt idx="6825">
                  <c:v>176</c:v>
                </c:pt>
                <c:pt idx="6826">
                  <c:v>176</c:v>
                </c:pt>
                <c:pt idx="6827">
                  <c:v>175</c:v>
                </c:pt>
                <c:pt idx="6828">
                  <c:v>175</c:v>
                </c:pt>
                <c:pt idx="6829">
                  <c:v>175</c:v>
                </c:pt>
                <c:pt idx="6830">
                  <c:v>173</c:v>
                </c:pt>
                <c:pt idx="6831">
                  <c:v>174</c:v>
                </c:pt>
                <c:pt idx="6832">
                  <c:v>170</c:v>
                </c:pt>
                <c:pt idx="6833">
                  <c:v>173</c:v>
                </c:pt>
                <c:pt idx="6834">
                  <c:v>173</c:v>
                </c:pt>
                <c:pt idx="6835">
                  <c:v>170</c:v>
                </c:pt>
                <c:pt idx="6836">
                  <c:v>170</c:v>
                </c:pt>
                <c:pt idx="6837">
                  <c:v>170</c:v>
                </c:pt>
                <c:pt idx="6838">
                  <c:v>170</c:v>
                </c:pt>
                <c:pt idx="6839">
                  <c:v>170</c:v>
                </c:pt>
                <c:pt idx="6840">
                  <c:v>170</c:v>
                </c:pt>
                <c:pt idx="6841">
                  <c:v>170</c:v>
                </c:pt>
                <c:pt idx="6842">
                  <c:v>169</c:v>
                </c:pt>
                <c:pt idx="6843">
                  <c:v>169</c:v>
                </c:pt>
                <c:pt idx="6844">
                  <c:v>171</c:v>
                </c:pt>
                <c:pt idx="6845">
                  <c:v>169</c:v>
                </c:pt>
                <c:pt idx="6846">
                  <c:v>169</c:v>
                </c:pt>
                <c:pt idx="6847">
                  <c:v>170</c:v>
                </c:pt>
                <c:pt idx="6848">
                  <c:v>169</c:v>
                </c:pt>
                <c:pt idx="6849">
                  <c:v>169</c:v>
                </c:pt>
                <c:pt idx="6850">
                  <c:v>170</c:v>
                </c:pt>
                <c:pt idx="6851">
                  <c:v>168</c:v>
                </c:pt>
                <c:pt idx="6852">
                  <c:v>168</c:v>
                </c:pt>
                <c:pt idx="6853">
                  <c:v>168</c:v>
                </c:pt>
                <c:pt idx="6854">
                  <c:v>167</c:v>
                </c:pt>
                <c:pt idx="6855">
                  <c:v>167</c:v>
                </c:pt>
                <c:pt idx="6856">
                  <c:v>167</c:v>
                </c:pt>
                <c:pt idx="6857">
                  <c:v>165</c:v>
                </c:pt>
                <c:pt idx="6858">
                  <c:v>165</c:v>
                </c:pt>
                <c:pt idx="6859">
                  <c:v>165</c:v>
                </c:pt>
                <c:pt idx="6860">
                  <c:v>164</c:v>
                </c:pt>
                <c:pt idx="6861">
                  <c:v>164</c:v>
                </c:pt>
                <c:pt idx="6862">
                  <c:v>164</c:v>
                </c:pt>
                <c:pt idx="6863">
                  <c:v>165</c:v>
                </c:pt>
                <c:pt idx="6864">
                  <c:v>163</c:v>
                </c:pt>
                <c:pt idx="6865">
                  <c:v>162</c:v>
                </c:pt>
                <c:pt idx="6866">
                  <c:v>162</c:v>
                </c:pt>
                <c:pt idx="6867">
                  <c:v>162</c:v>
                </c:pt>
                <c:pt idx="6868">
                  <c:v>163</c:v>
                </c:pt>
                <c:pt idx="6869">
                  <c:v>162</c:v>
                </c:pt>
                <c:pt idx="6870">
                  <c:v>162</c:v>
                </c:pt>
                <c:pt idx="6871">
                  <c:v>161</c:v>
                </c:pt>
                <c:pt idx="6872">
                  <c:v>160</c:v>
                </c:pt>
                <c:pt idx="6873">
                  <c:v>159</c:v>
                </c:pt>
                <c:pt idx="6874">
                  <c:v>157</c:v>
                </c:pt>
                <c:pt idx="6875">
                  <c:v>159</c:v>
                </c:pt>
                <c:pt idx="6876">
                  <c:v>159</c:v>
                </c:pt>
                <c:pt idx="6877">
                  <c:v>157</c:v>
                </c:pt>
                <c:pt idx="6878">
                  <c:v>156</c:v>
                </c:pt>
                <c:pt idx="6879">
                  <c:v>156</c:v>
                </c:pt>
                <c:pt idx="6880">
                  <c:v>154</c:v>
                </c:pt>
                <c:pt idx="6881">
                  <c:v>154</c:v>
                </c:pt>
                <c:pt idx="6882">
                  <c:v>154</c:v>
                </c:pt>
                <c:pt idx="6883">
                  <c:v>154</c:v>
                </c:pt>
                <c:pt idx="6884">
                  <c:v>152</c:v>
                </c:pt>
                <c:pt idx="6885">
                  <c:v>153</c:v>
                </c:pt>
                <c:pt idx="6886">
                  <c:v>154</c:v>
                </c:pt>
                <c:pt idx="6887">
                  <c:v>152</c:v>
                </c:pt>
                <c:pt idx="6888">
                  <c:v>152</c:v>
                </c:pt>
                <c:pt idx="6889">
                  <c:v>152</c:v>
                </c:pt>
                <c:pt idx="6890">
                  <c:v>151</c:v>
                </c:pt>
                <c:pt idx="6891">
                  <c:v>151</c:v>
                </c:pt>
                <c:pt idx="6892">
                  <c:v>150</c:v>
                </c:pt>
                <c:pt idx="6893">
                  <c:v>150</c:v>
                </c:pt>
                <c:pt idx="6894">
                  <c:v>150</c:v>
                </c:pt>
                <c:pt idx="6895">
                  <c:v>149</c:v>
                </c:pt>
                <c:pt idx="6896">
                  <c:v>149</c:v>
                </c:pt>
                <c:pt idx="6897">
                  <c:v>149</c:v>
                </c:pt>
                <c:pt idx="6898">
                  <c:v>148</c:v>
                </c:pt>
                <c:pt idx="6899">
                  <c:v>147</c:v>
                </c:pt>
                <c:pt idx="6900">
                  <c:v>148</c:v>
                </c:pt>
                <c:pt idx="6901">
                  <c:v>147</c:v>
                </c:pt>
                <c:pt idx="6902">
                  <c:v>147</c:v>
                </c:pt>
                <c:pt idx="6903">
                  <c:v>146</c:v>
                </c:pt>
                <c:pt idx="6904">
                  <c:v>147</c:v>
                </c:pt>
                <c:pt idx="6905">
                  <c:v>146</c:v>
                </c:pt>
                <c:pt idx="6906">
                  <c:v>144</c:v>
                </c:pt>
                <c:pt idx="6907">
                  <c:v>144</c:v>
                </c:pt>
                <c:pt idx="6908">
                  <c:v>144</c:v>
                </c:pt>
                <c:pt idx="6909">
                  <c:v>144</c:v>
                </c:pt>
                <c:pt idx="6910">
                  <c:v>144</c:v>
                </c:pt>
                <c:pt idx="6911">
                  <c:v>144</c:v>
                </c:pt>
                <c:pt idx="6912">
                  <c:v>144</c:v>
                </c:pt>
                <c:pt idx="6913">
                  <c:v>143</c:v>
                </c:pt>
                <c:pt idx="6914">
                  <c:v>142</c:v>
                </c:pt>
                <c:pt idx="6915">
                  <c:v>141</c:v>
                </c:pt>
                <c:pt idx="6916">
                  <c:v>142</c:v>
                </c:pt>
                <c:pt idx="6917">
                  <c:v>142</c:v>
                </c:pt>
                <c:pt idx="6918">
                  <c:v>141</c:v>
                </c:pt>
                <c:pt idx="6919">
                  <c:v>141</c:v>
                </c:pt>
                <c:pt idx="6920">
                  <c:v>140</c:v>
                </c:pt>
                <c:pt idx="6921">
                  <c:v>140</c:v>
                </c:pt>
                <c:pt idx="6922">
                  <c:v>141</c:v>
                </c:pt>
                <c:pt idx="6923">
                  <c:v>140</c:v>
                </c:pt>
                <c:pt idx="6924">
                  <c:v>140</c:v>
                </c:pt>
                <c:pt idx="6925">
                  <c:v>139</c:v>
                </c:pt>
                <c:pt idx="6926">
                  <c:v>139</c:v>
                </c:pt>
                <c:pt idx="6927">
                  <c:v>139</c:v>
                </c:pt>
                <c:pt idx="6928">
                  <c:v>139</c:v>
                </c:pt>
                <c:pt idx="6929">
                  <c:v>138</c:v>
                </c:pt>
                <c:pt idx="6930">
                  <c:v>138</c:v>
                </c:pt>
                <c:pt idx="6931">
                  <c:v>138</c:v>
                </c:pt>
                <c:pt idx="6932">
                  <c:v>138</c:v>
                </c:pt>
                <c:pt idx="6933">
                  <c:v>138</c:v>
                </c:pt>
                <c:pt idx="6934">
                  <c:v>139</c:v>
                </c:pt>
                <c:pt idx="6935">
                  <c:v>138</c:v>
                </c:pt>
                <c:pt idx="6936">
                  <c:v>138</c:v>
                </c:pt>
                <c:pt idx="6937">
                  <c:v>138</c:v>
                </c:pt>
                <c:pt idx="6938">
                  <c:v>138</c:v>
                </c:pt>
                <c:pt idx="6939">
                  <c:v>137</c:v>
                </c:pt>
                <c:pt idx="6940">
                  <c:v>137</c:v>
                </c:pt>
                <c:pt idx="6941">
                  <c:v>138</c:v>
                </c:pt>
                <c:pt idx="6942">
                  <c:v>137</c:v>
                </c:pt>
                <c:pt idx="6943">
                  <c:v>136</c:v>
                </c:pt>
                <c:pt idx="6944">
                  <c:v>137</c:v>
                </c:pt>
                <c:pt idx="6945">
                  <c:v>136</c:v>
                </c:pt>
                <c:pt idx="6946">
                  <c:v>136</c:v>
                </c:pt>
                <c:pt idx="6947">
                  <c:v>136</c:v>
                </c:pt>
                <c:pt idx="6948">
                  <c:v>135</c:v>
                </c:pt>
                <c:pt idx="6949">
                  <c:v>135</c:v>
                </c:pt>
                <c:pt idx="6950">
                  <c:v>136</c:v>
                </c:pt>
                <c:pt idx="6951">
                  <c:v>136</c:v>
                </c:pt>
                <c:pt idx="6952">
                  <c:v>135</c:v>
                </c:pt>
                <c:pt idx="6953">
                  <c:v>135</c:v>
                </c:pt>
                <c:pt idx="6954">
                  <c:v>134</c:v>
                </c:pt>
                <c:pt idx="6955">
                  <c:v>135</c:v>
                </c:pt>
                <c:pt idx="6956">
                  <c:v>135</c:v>
                </c:pt>
                <c:pt idx="6957">
                  <c:v>134</c:v>
                </c:pt>
                <c:pt idx="6958">
                  <c:v>134</c:v>
                </c:pt>
                <c:pt idx="6959">
                  <c:v>135</c:v>
                </c:pt>
                <c:pt idx="6960">
                  <c:v>134</c:v>
                </c:pt>
                <c:pt idx="6961">
                  <c:v>134</c:v>
                </c:pt>
                <c:pt idx="6962">
                  <c:v>134</c:v>
                </c:pt>
                <c:pt idx="6963">
                  <c:v>134</c:v>
                </c:pt>
                <c:pt idx="6964">
                  <c:v>134</c:v>
                </c:pt>
                <c:pt idx="6965">
                  <c:v>134</c:v>
                </c:pt>
                <c:pt idx="6966">
                  <c:v>134</c:v>
                </c:pt>
                <c:pt idx="6967">
                  <c:v>135</c:v>
                </c:pt>
                <c:pt idx="6968">
                  <c:v>135</c:v>
                </c:pt>
                <c:pt idx="6969">
                  <c:v>135</c:v>
                </c:pt>
                <c:pt idx="6970">
                  <c:v>135</c:v>
                </c:pt>
                <c:pt idx="6971">
                  <c:v>134</c:v>
                </c:pt>
                <c:pt idx="6972">
                  <c:v>134</c:v>
                </c:pt>
                <c:pt idx="6973">
                  <c:v>134</c:v>
                </c:pt>
                <c:pt idx="6974">
                  <c:v>134</c:v>
                </c:pt>
                <c:pt idx="6975">
                  <c:v>134</c:v>
                </c:pt>
                <c:pt idx="6976">
                  <c:v>134</c:v>
                </c:pt>
                <c:pt idx="6977">
                  <c:v>134</c:v>
                </c:pt>
                <c:pt idx="6978">
                  <c:v>134</c:v>
                </c:pt>
                <c:pt idx="6979">
                  <c:v>134</c:v>
                </c:pt>
                <c:pt idx="6980">
                  <c:v>134</c:v>
                </c:pt>
                <c:pt idx="6981">
                  <c:v>133</c:v>
                </c:pt>
                <c:pt idx="6982">
                  <c:v>134</c:v>
                </c:pt>
                <c:pt idx="6983">
                  <c:v>133</c:v>
                </c:pt>
                <c:pt idx="6984">
                  <c:v>134</c:v>
                </c:pt>
                <c:pt idx="6985">
                  <c:v>133</c:v>
                </c:pt>
                <c:pt idx="6986">
                  <c:v>133</c:v>
                </c:pt>
                <c:pt idx="6987">
                  <c:v>133</c:v>
                </c:pt>
                <c:pt idx="6988">
                  <c:v>133</c:v>
                </c:pt>
                <c:pt idx="6989">
                  <c:v>133</c:v>
                </c:pt>
                <c:pt idx="6990">
                  <c:v>133</c:v>
                </c:pt>
                <c:pt idx="6991">
                  <c:v>133</c:v>
                </c:pt>
                <c:pt idx="6992">
                  <c:v>132</c:v>
                </c:pt>
                <c:pt idx="6993">
                  <c:v>133</c:v>
                </c:pt>
                <c:pt idx="6994">
                  <c:v>132</c:v>
                </c:pt>
                <c:pt idx="6995">
                  <c:v>132</c:v>
                </c:pt>
                <c:pt idx="6996">
                  <c:v>132</c:v>
                </c:pt>
                <c:pt idx="6997">
                  <c:v>133</c:v>
                </c:pt>
                <c:pt idx="6998">
                  <c:v>132</c:v>
                </c:pt>
                <c:pt idx="6999">
                  <c:v>132</c:v>
                </c:pt>
                <c:pt idx="7000">
                  <c:v>131</c:v>
                </c:pt>
                <c:pt idx="7001">
                  <c:v>132</c:v>
                </c:pt>
                <c:pt idx="7002">
                  <c:v>131</c:v>
                </c:pt>
                <c:pt idx="7003">
                  <c:v>132</c:v>
                </c:pt>
                <c:pt idx="7004">
                  <c:v>132</c:v>
                </c:pt>
                <c:pt idx="7005">
                  <c:v>132</c:v>
                </c:pt>
                <c:pt idx="7006">
                  <c:v>131</c:v>
                </c:pt>
                <c:pt idx="7007">
                  <c:v>131</c:v>
                </c:pt>
                <c:pt idx="7008">
                  <c:v>131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'1997 flood attenuation'!$AB$2</c:f>
              <c:strCache>
                <c:ptCount val="1"/>
                <c:pt idx="0">
                  <c:v>Walker River Wabuska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'1997 flood attenuation'!$Y$3:$Y$7011</c:f>
              <c:numCache>
                <c:formatCode>General</c:formatCode>
                <c:ptCount val="7009"/>
                <c:pt idx="0">
                  <c:v>0</c:v>
                </c:pt>
                <c:pt idx="1">
                  <c:v>1.7361111111111171E-4</c:v>
                </c:pt>
                <c:pt idx="2">
                  <c:v>3.4722222222222278E-4</c:v>
                </c:pt>
                <c:pt idx="3">
                  <c:v>5.2083333333333539E-4</c:v>
                </c:pt>
                <c:pt idx="4">
                  <c:v>6.9444444444444621E-4</c:v>
                </c:pt>
                <c:pt idx="5">
                  <c:v>8.6805555555555757E-4</c:v>
                </c:pt>
                <c:pt idx="6">
                  <c:v>1.041666666666668E-3</c:v>
                </c:pt>
                <c:pt idx="7">
                  <c:v>1.2152777777777797E-3</c:v>
                </c:pt>
                <c:pt idx="8">
                  <c:v>1.3888888888888928E-3</c:v>
                </c:pt>
                <c:pt idx="9">
                  <c:v>1.5625000000000027E-3</c:v>
                </c:pt>
                <c:pt idx="10">
                  <c:v>1.7361111111111162E-3</c:v>
                </c:pt>
                <c:pt idx="11">
                  <c:v>1.9097222222222241E-3</c:v>
                </c:pt>
                <c:pt idx="12">
                  <c:v>2.0833333333333407E-3</c:v>
                </c:pt>
                <c:pt idx="13">
                  <c:v>2.2569444444444442E-3</c:v>
                </c:pt>
                <c:pt idx="14">
                  <c:v>2.4305555555555599E-3</c:v>
                </c:pt>
                <c:pt idx="15">
                  <c:v>2.6041666666666743E-3</c:v>
                </c:pt>
                <c:pt idx="16">
                  <c:v>2.7777777777777887E-3</c:v>
                </c:pt>
                <c:pt idx="17">
                  <c:v>2.9513888888888892E-3</c:v>
                </c:pt>
                <c:pt idx="18">
                  <c:v>3.1250000000000036E-3</c:v>
                </c:pt>
                <c:pt idx="19">
                  <c:v>3.2986111111111185E-3</c:v>
                </c:pt>
                <c:pt idx="20">
                  <c:v>3.4722222222222212E-3</c:v>
                </c:pt>
                <c:pt idx="21">
                  <c:v>3.6458333333333377E-3</c:v>
                </c:pt>
                <c:pt idx="22">
                  <c:v>3.8194444444444452E-3</c:v>
                </c:pt>
                <c:pt idx="23">
                  <c:v>3.9930555555555605E-3</c:v>
                </c:pt>
                <c:pt idx="24">
                  <c:v>4.1666666666666718E-3</c:v>
                </c:pt>
                <c:pt idx="25">
                  <c:v>4.3402777777777814E-3</c:v>
                </c:pt>
                <c:pt idx="26">
                  <c:v>4.5138888888888893E-3</c:v>
                </c:pt>
                <c:pt idx="27">
                  <c:v>4.687499999999999E-3</c:v>
                </c:pt>
                <c:pt idx="28">
                  <c:v>4.8611111111111173E-3</c:v>
                </c:pt>
                <c:pt idx="29">
                  <c:v>5.034722222222233E-3</c:v>
                </c:pt>
                <c:pt idx="30">
                  <c:v>5.2083333333333521E-3</c:v>
                </c:pt>
                <c:pt idx="31">
                  <c:v>5.3819444444444531E-3</c:v>
                </c:pt>
                <c:pt idx="32">
                  <c:v>5.5555555555555558E-3</c:v>
                </c:pt>
                <c:pt idx="33">
                  <c:v>5.7291666666666723E-3</c:v>
                </c:pt>
                <c:pt idx="34">
                  <c:v>5.9027777777777846E-3</c:v>
                </c:pt>
                <c:pt idx="35">
                  <c:v>6.0763888888889011E-3</c:v>
                </c:pt>
                <c:pt idx="36">
                  <c:v>6.2500000000000099E-3</c:v>
                </c:pt>
                <c:pt idx="37">
                  <c:v>6.4236111111111334E-3</c:v>
                </c:pt>
                <c:pt idx="38">
                  <c:v>6.5972222222222387E-3</c:v>
                </c:pt>
                <c:pt idx="39">
                  <c:v>6.7708333333333552E-3</c:v>
                </c:pt>
                <c:pt idx="40">
                  <c:v>6.9444444444444605E-3</c:v>
                </c:pt>
                <c:pt idx="41">
                  <c:v>7.1180555555555563E-3</c:v>
                </c:pt>
                <c:pt idx="42">
                  <c:v>7.291666666666685E-3</c:v>
                </c:pt>
                <c:pt idx="43">
                  <c:v>7.4652777777777912E-3</c:v>
                </c:pt>
                <c:pt idx="44">
                  <c:v>7.6388888888888982E-3</c:v>
                </c:pt>
                <c:pt idx="45">
                  <c:v>7.8125000000000104E-3</c:v>
                </c:pt>
                <c:pt idx="46">
                  <c:v>7.9861111111111365E-3</c:v>
                </c:pt>
                <c:pt idx="47">
                  <c:v>8.1597222222222522E-3</c:v>
                </c:pt>
                <c:pt idx="48">
                  <c:v>8.333333333333354E-3</c:v>
                </c:pt>
                <c:pt idx="49">
                  <c:v>8.506944444444468E-3</c:v>
                </c:pt>
                <c:pt idx="50">
                  <c:v>8.680555555555575E-3</c:v>
                </c:pt>
                <c:pt idx="51">
                  <c:v>8.8541666666666959E-3</c:v>
                </c:pt>
                <c:pt idx="52">
                  <c:v>9.0277777777777769E-3</c:v>
                </c:pt>
                <c:pt idx="53">
                  <c:v>9.2013888888888874E-3</c:v>
                </c:pt>
                <c:pt idx="54">
                  <c:v>9.3750000000000309E-3</c:v>
                </c:pt>
                <c:pt idx="55">
                  <c:v>9.5486111111111015E-3</c:v>
                </c:pt>
                <c:pt idx="56">
                  <c:v>9.7222222222222363E-3</c:v>
                </c:pt>
                <c:pt idx="57">
                  <c:v>9.8958333333333641E-3</c:v>
                </c:pt>
                <c:pt idx="58">
                  <c:v>1.006944444444444E-2</c:v>
                </c:pt>
                <c:pt idx="59">
                  <c:v>1.0243055555555571E-2</c:v>
                </c:pt>
                <c:pt idx="60">
                  <c:v>1.0416666666666661E-2</c:v>
                </c:pt>
                <c:pt idx="61">
                  <c:v>1.0590277777777771E-2</c:v>
                </c:pt>
                <c:pt idx="62">
                  <c:v>1.0763888888888913E-2</c:v>
                </c:pt>
                <c:pt idx="63">
                  <c:v>1.0937499999999999E-2</c:v>
                </c:pt>
                <c:pt idx="64">
                  <c:v>1.1111111111111125E-2</c:v>
                </c:pt>
                <c:pt idx="65">
                  <c:v>1.1284722222222241E-2</c:v>
                </c:pt>
                <c:pt idx="66">
                  <c:v>1.1458333333333327E-2</c:v>
                </c:pt>
                <c:pt idx="67">
                  <c:v>1.163194444444444E-2</c:v>
                </c:pt>
                <c:pt idx="68">
                  <c:v>1.180555555555558E-2</c:v>
                </c:pt>
                <c:pt idx="69">
                  <c:v>1.1979166666666683E-2</c:v>
                </c:pt>
                <c:pt idx="70">
                  <c:v>1.2152777777777781E-2</c:v>
                </c:pt>
                <c:pt idx="71">
                  <c:v>1.2326388888888894E-2</c:v>
                </c:pt>
                <c:pt idx="72">
                  <c:v>1.2499999999999973E-2</c:v>
                </c:pt>
                <c:pt idx="73">
                  <c:v>1.2673611111111101E-2</c:v>
                </c:pt>
                <c:pt idx="74">
                  <c:v>1.2847222222222223E-2</c:v>
                </c:pt>
                <c:pt idx="75">
                  <c:v>1.3020833333333353E-2</c:v>
                </c:pt>
                <c:pt idx="76">
                  <c:v>1.3194444444444425E-2</c:v>
                </c:pt>
                <c:pt idx="77">
                  <c:v>1.3368055555555564E-2</c:v>
                </c:pt>
                <c:pt idx="78">
                  <c:v>1.3541666666666681E-2</c:v>
                </c:pt>
                <c:pt idx="79">
                  <c:v>1.3715277777777765E-2</c:v>
                </c:pt>
                <c:pt idx="80">
                  <c:v>1.3888888888888909E-2</c:v>
                </c:pt>
                <c:pt idx="81">
                  <c:v>1.4062499999999981E-2</c:v>
                </c:pt>
                <c:pt idx="82">
                  <c:v>1.42361111111111E-2</c:v>
                </c:pt>
                <c:pt idx="83">
                  <c:v>1.4409722222222207E-2</c:v>
                </c:pt>
                <c:pt idx="84">
                  <c:v>1.4583333333333321E-2</c:v>
                </c:pt>
                <c:pt idx="85">
                  <c:v>1.4756944444444415E-2</c:v>
                </c:pt>
                <c:pt idx="86">
                  <c:v>1.4930555555555563E-2</c:v>
                </c:pt>
                <c:pt idx="87">
                  <c:v>1.5104166666666677E-2</c:v>
                </c:pt>
                <c:pt idx="88">
                  <c:v>1.5277777777777763E-2</c:v>
                </c:pt>
                <c:pt idx="89">
                  <c:v>1.5451388888888888E-2</c:v>
                </c:pt>
                <c:pt idx="90">
                  <c:v>1.5624999999999981E-2</c:v>
                </c:pt>
                <c:pt idx="91">
                  <c:v>1.5798611111111093E-2</c:v>
                </c:pt>
                <c:pt idx="92">
                  <c:v>1.59722222222222E-2</c:v>
                </c:pt>
                <c:pt idx="93">
                  <c:v>1.6145833333333345E-2</c:v>
                </c:pt>
                <c:pt idx="94">
                  <c:v>1.6319444444444421E-2</c:v>
                </c:pt>
                <c:pt idx="95">
                  <c:v>1.6493055555555556E-2</c:v>
                </c:pt>
                <c:pt idx="96">
                  <c:v>1.666666666666667E-2</c:v>
                </c:pt>
                <c:pt idx="97">
                  <c:v>1.6840277777777784E-2</c:v>
                </c:pt>
                <c:pt idx="98">
                  <c:v>1.7013888888888898E-2</c:v>
                </c:pt>
                <c:pt idx="99">
                  <c:v>1.7187499999999994E-2</c:v>
                </c:pt>
                <c:pt idx="100">
                  <c:v>1.7361111111111126E-2</c:v>
                </c:pt>
                <c:pt idx="101">
                  <c:v>1.7534722222222219E-2</c:v>
                </c:pt>
                <c:pt idx="102">
                  <c:v>1.770833333333334E-2</c:v>
                </c:pt>
                <c:pt idx="103">
                  <c:v>1.7881944444444436E-2</c:v>
                </c:pt>
                <c:pt idx="104">
                  <c:v>1.8055555555555554E-2</c:v>
                </c:pt>
                <c:pt idx="105">
                  <c:v>1.8229166666666668E-2</c:v>
                </c:pt>
                <c:pt idx="106">
                  <c:v>1.8402777777777785E-2</c:v>
                </c:pt>
                <c:pt idx="107">
                  <c:v>1.8576388888888882E-2</c:v>
                </c:pt>
                <c:pt idx="108">
                  <c:v>1.8749999999999965E-2</c:v>
                </c:pt>
                <c:pt idx="109">
                  <c:v>1.892361111111111E-2</c:v>
                </c:pt>
                <c:pt idx="110">
                  <c:v>1.9097222222222189E-2</c:v>
                </c:pt>
                <c:pt idx="111">
                  <c:v>1.9270833333333324E-2</c:v>
                </c:pt>
                <c:pt idx="112">
                  <c:v>1.944444444444442E-2</c:v>
                </c:pt>
                <c:pt idx="113">
                  <c:v>1.9618055555555527E-2</c:v>
                </c:pt>
                <c:pt idx="114">
                  <c:v>1.9791666666666641E-2</c:v>
                </c:pt>
                <c:pt idx="115">
                  <c:v>1.9965277777777766E-2</c:v>
                </c:pt>
                <c:pt idx="116">
                  <c:v>2.0138888888888838E-2</c:v>
                </c:pt>
                <c:pt idx="117">
                  <c:v>2.0312499999999928E-2</c:v>
                </c:pt>
                <c:pt idx="118">
                  <c:v>2.0486111111111101E-2</c:v>
                </c:pt>
                <c:pt idx="119">
                  <c:v>2.0659722222222222E-2</c:v>
                </c:pt>
                <c:pt idx="120">
                  <c:v>2.0833333333333339E-2</c:v>
                </c:pt>
                <c:pt idx="121">
                  <c:v>2.1006944444444443E-2</c:v>
                </c:pt>
                <c:pt idx="122">
                  <c:v>2.1180555555555543E-2</c:v>
                </c:pt>
                <c:pt idx="123">
                  <c:v>2.1354166666666632E-2</c:v>
                </c:pt>
                <c:pt idx="124">
                  <c:v>2.1527777777777812E-2</c:v>
                </c:pt>
                <c:pt idx="125">
                  <c:v>2.1701388888888846E-2</c:v>
                </c:pt>
                <c:pt idx="126">
                  <c:v>2.1875000000000009E-2</c:v>
                </c:pt>
                <c:pt idx="127">
                  <c:v>2.2048611111111099E-2</c:v>
                </c:pt>
                <c:pt idx="128">
                  <c:v>2.2222222222222213E-2</c:v>
                </c:pt>
                <c:pt idx="129">
                  <c:v>2.2395833333333285E-2</c:v>
                </c:pt>
                <c:pt idx="130">
                  <c:v>2.2569444444444402E-2</c:v>
                </c:pt>
                <c:pt idx="131">
                  <c:v>2.2743055555555579E-2</c:v>
                </c:pt>
                <c:pt idx="132">
                  <c:v>2.2916666666666616E-2</c:v>
                </c:pt>
                <c:pt idx="133">
                  <c:v>2.3090277777777803E-2</c:v>
                </c:pt>
                <c:pt idx="134">
                  <c:v>2.3263888888888841E-2</c:v>
                </c:pt>
                <c:pt idx="135">
                  <c:v>2.3437499999999951E-2</c:v>
                </c:pt>
                <c:pt idx="136">
                  <c:v>2.36111111111111E-2</c:v>
                </c:pt>
                <c:pt idx="137">
                  <c:v>2.3784722222222186E-2</c:v>
                </c:pt>
                <c:pt idx="138">
                  <c:v>2.3958333333333273E-2</c:v>
                </c:pt>
                <c:pt idx="139">
                  <c:v>2.4131944444444452E-2</c:v>
                </c:pt>
                <c:pt idx="140">
                  <c:v>2.4305555555555542E-2</c:v>
                </c:pt>
                <c:pt idx="141">
                  <c:v>2.4479166666666666E-2</c:v>
                </c:pt>
                <c:pt idx="142">
                  <c:v>2.4652777777777798E-2</c:v>
                </c:pt>
                <c:pt idx="143">
                  <c:v>2.4826388888888832E-2</c:v>
                </c:pt>
                <c:pt idx="144">
                  <c:v>2.4999999999999942E-2</c:v>
                </c:pt>
                <c:pt idx="145">
                  <c:v>2.5173611111111101E-2</c:v>
                </c:pt>
                <c:pt idx="146">
                  <c:v>2.5347222222222215E-2</c:v>
                </c:pt>
                <c:pt idx="147">
                  <c:v>2.552083333333327E-2</c:v>
                </c:pt>
                <c:pt idx="148">
                  <c:v>2.5694444444444402E-2</c:v>
                </c:pt>
                <c:pt idx="149">
                  <c:v>2.5868055555555495E-2</c:v>
                </c:pt>
                <c:pt idx="150">
                  <c:v>2.6041666666666661E-2</c:v>
                </c:pt>
                <c:pt idx="151">
                  <c:v>2.6215277777777827E-2</c:v>
                </c:pt>
                <c:pt idx="152">
                  <c:v>2.6388888888888826E-2</c:v>
                </c:pt>
                <c:pt idx="153">
                  <c:v>2.6562499999999937E-2</c:v>
                </c:pt>
                <c:pt idx="154">
                  <c:v>2.6736111111111086E-2</c:v>
                </c:pt>
                <c:pt idx="155">
                  <c:v>2.6909722222222217E-2</c:v>
                </c:pt>
                <c:pt idx="156">
                  <c:v>2.7083333333333334E-2</c:v>
                </c:pt>
                <c:pt idx="157">
                  <c:v>2.7256944444444448E-2</c:v>
                </c:pt>
                <c:pt idx="158">
                  <c:v>2.7430555555555559E-2</c:v>
                </c:pt>
                <c:pt idx="159">
                  <c:v>2.7604166666666662E-2</c:v>
                </c:pt>
                <c:pt idx="160">
                  <c:v>2.7777777777777821E-2</c:v>
                </c:pt>
                <c:pt idx="161">
                  <c:v>2.7951388888888859E-2</c:v>
                </c:pt>
                <c:pt idx="162">
                  <c:v>2.8124999999999931E-2</c:v>
                </c:pt>
                <c:pt idx="163">
                  <c:v>2.8298611111111042E-2</c:v>
                </c:pt>
                <c:pt idx="164">
                  <c:v>2.8472222222222211E-2</c:v>
                </c:pt>
                <c:pt idx="165">
                  <c:v>2.8645833333333291E-2</c:v>
                </c:pt>
                <c:pt idx="166">
                  <c:v>2.8819444444444408E-2</c:v>
                </c:pt>
                <c:pt idx="167">
                  <c:v>2.8993055555555515E-2</c:v>
                </c:pt>
                <c:pt idx="168">
                  <c:v>2.9166666666666594E-2</c:v>
                </c:pt>
                <c:pt idx="169">
                  <c:v>2.9340277777777792E-2</c:v>
                </c:pt>
                <c:pt idx="170">
                  <c:v>2.9513888888888808E-2</c:v>
                </c:pt>
                <c:pt idx="171">
                  <c:v>2.9687499999999957E-2</c:v>
                </c:pt>
                <c:pt idx="172">
                  <c:v>2.9861111111111092E-2</c:v>
                </c:pt>
                <c:pt idx="173">
                  <c:v>3.0034722222222213E-2</c:v>
                </c:pt>
                <c:pt idx="174">
                  <c:v>3.0208333333333282E-2</c:v>
                </c:pt>
                <c:pt idx="175">
                  <c:v>3.0381944444444441E-2</c:v>
                </c:pt>
                <c:pt idx="176">
                  <c:v>3.0555555555555492E-2</c:v>
                </c:pt>
                <c:pt idx="177">
                  <c:v>3.0729166666666616E-2</c:v>
                </c:pt>
                <c:pt idx="178">
                  <c:v>3.0902777777777786E-2</c:v>
                </c:pt>
                <c:pt idx="179">
                  <c:v>3.1076388888888855E-2</c:v>
                </c:pt>
                <c:pt idx="180">
                  <c:v>3.1249999999999983E-2</c:v>
                </c:pt>
                <c:pt idx="181">
                  <c:v>3.142361111111109E-2</c:v>
                </c:pt>
                <c:pt idx="182">
                  <c:v>3.1597222222222207E-2</c:v>
                </c:pt>
                <c:pt idx="183">
                  <c:v>3.1770833333333255E-2</c:v>
                </c:pt>
                <c:pt idx="184">
                  <c:v>3.19444444444444E-2</c:v>
                </c:pt>
                <c:pt idx="185">
                  <c:v>3.211805555555549E-2</c:v>
                </c:pt>
                <c:pt idx="186">
                  <c:v>3.2291666666666656E-2</c:v>
                </c:pt>
                <c:pt idx="187">
                  <c:v>3.2465277777777822E-2</c:v>
                </c:pt>
                <c:pt idx="188">
                  <c:v>3.2638888888888849E-2</c:v>
                </c:pt>
                <c:pt idx="189">
                  <c:v>3.2812499999999932E-2</c:v>
                </c:pt>
                <c:pt idx="190">
                  <c:v>3.2986111111111077E-2</c:v>
                </c:pt>
                <c:pt idx="191">
                  <c:v>3.3159722222222188E-2</c:v>
                </c:pt>
                <c:pt idx="192">
                  <c:v>3.333333333333325E-2</c:v>
                </c:pt>
                <c:pt idx="193">
                  <c:v>3.3506944444444402E-2</c:v>
                </c:pt>
                <c:pt idx="194">
                  <c:v>3.3680555555555491E-2</c:v>
                </c:pt>
                <c:pt idx="195">
                  <c:v>3.3854166666666602E-2</c:v>
                </c:pt>
                <c:pt idx="196">
                  <c:v>3.4027777777777789E-2</c:v>
                </c:pt>
                <c:pt idx="197">
                  <c:v>3.4201388888888858E-2</c:v>
                </c:pt>
                <c:pt idx="198">
                  <c:v>3.4374999999999954E-2</c:v>
                </c:pt>
                <c:pt idx="199">
                  <c:v>3.4548611111111044E-2</c:v>
                </c:pt>
                <c:pt idx="200">
                  <c:v>3.4722222222222182E-2</c:v>
                </c:pt>
                <c:pt idx="201">
                  <c:v>3.4895833333333251E-2</c:v>
                </c:pt>
                <c:pt idx="202">
                  <c:v>3.5069444444444396E-2</c:v>
                </c:pt>
                <c:pt idx="203">
                  <c:v>3.5243055555555548E-2</c:v>
                </c:pt>
                <c:pt idx="204">
                  <c:v>3.5416666666666624E-2</c:v>
                </c:pt>
                <c:pt idx="205">
                  <c:v>3.5590277777777783E-2</c:v>
                </c:pt>
                <c:pt idx="206">
                  <c:v>3.5763888888888803E-2</c:v>
                </c:pt>
                <c:pt idx="207">
                  <c:v>3.5937499999999942E-2</c:v>
                </c:pt>
                <c:pt idx="208">
                  <c:v>3.6111111111111066E-2</c:v>
                </c:pt>
                <c:pt idx="209">
                  <c:v>3.6284722222222211E-2</c:v>
                </c:pt>
                <c:pt idx="210">
                  <c:v>3.6458333333333245E-2</c:v>
                </c:pt>
                <c:pt idx="211">
                  <c:v>3.6631944444444453E-2</c:v>
                </c:pt>
                <c:pt idx="212">
                  <c:v>3.6805555555555543E-2</c:v>
                </c:pt>
                <c:pt idx="213">
                  <c:v>3.6979166666666653E-2</c:v>
                </c:pt>
                <c:pt idx="214">
                  <c:v>3.7152777777777785E-2</c:v>
                </c:pt>
                <c:pt idx="215">
                  <c:v>3.7326388888888791E-2</c:v>
                </c:pt>
                <c:pt idx="216">
                  <c:v>3.7499999999999957E-2</c:v>
                </c:pt>
                <c:pt idx="217">
                  <c:v>3.7673611111111102E-2</c:v>
                </c:pt>
                <c:pt idx="218">
                  <c:v>3.7847222222222233E-2</c:v>
                </c:pt>
                <c:pt idx="219">
                  <c:v>3.8020833333333233E-2</c:v>
                </c:pt>
                <c:pt idx="220">
                  <c:v>3.819444444444435E-2</c:v>
                </c:pt>
                <c:pt idx="221">
                  <c:v>3.8368055555555454E-2</c:v>
                </c:pt>
                <c:pt idx="222">
                  <c:v>3.854166666666662E-2</c:v>
                </c:pt>
                <c:pt idx="223">
                  <c:v>3.8715277777777779E-2</c:v>
                </c:pt>
                <c:pt idx="224">
                  <c:v>3.8888888888888792E-2</c:v>
                </c:pt>
                <c:pt idx="225">
                  <c:v>3.9062499999999875E-2</c:v>
                </c:pt>
                <c:pt idx="226">
                  <c:v>3.9236111111111062E-2</c:v>
                </c:pt>
                <c:pt idx="227">
                  <c:v>3.9409722222222193E-2</c:v>
                </c:pt>
                <c:pt idx="228">
                  <c:v>3.9583333333333255E-2</c:v>
                </c:pt>
                <c:pt idx="229">
                  <c:v>3.9756944444444393E-2</c:v>
                </c:pt>
                <c:pt idx="230">
                  <c:v>3.9930555555555497E-2</c:v>
                </c:pt>
                <c:pt idx="231">
                  <c:v>4.0104166666666489E-2</c:v>
                </c:pt>
                <c:pt idx="232">
                  <c:v>4.0277777777777662E-2</c:v>
                </c:pt>
                <c:pt idx="233">
                  <c:v>4.0451388888888794E-2</c:v>
                </c:pt>
                <c:pt idx="234">
                  <c:v>4.062499999999989E-2</c:v>
                </c:pt>
                <c:pt idx="235">
                  <c:v>4.0798611111111195E-2</c:v>
                </c:pt>
                <c:pt idx="236">
                  <c:v>4.0972222222222132E-2</c:v>
                </c:pt>
                <c:pt idx="237">
                  <c:v>4.1145833333333222E-2</c:v>
                </c:pt>
                <c:pt idx="238">
                  <c:v>4.1319444444444416E-2</c:v>
                </c:pt>
                <c:pt idx="239">
                  <c:v>4.1493055555555443E-2</c:v>
                </c:pt>
                <c:pt idx="240">
                  <c:v>4.1666666666666553E-2</c:v>
                </c:pt>
                <c:pt idx="241">
                  <c:v>4.1840277777777664E-2</c:v>
                </c:pt>
                <c:pt idx="242">
                  <c:v>4.2013888888888858E-2</c:v>
                </c:pt>
                <c:pt idx="243">
                  <c:v>4.2187499999999961E-2</c:v>
                </c:pt>
                <c:pt idx="244">
                  <c:v>4.2361111111111134E-2</c:v>
                </c:pt>
                <c:pt idx="245">
                  <c:v>4.2534722222222113E-2</c:v>
                </c:pt>
                <c:pt idx="246">
                  <c:v>4.270833333333339E-2</c:v>
                </c:pt>
                <c:pt idx="247">
                  <c:v>4.2881944444444431E-2</c:v>
                </c:pt>
                <c:pt idx="248">
                  <c:v>4.3055555555555375E-2</c:v>
                </c:pt>
                <c:pt idx="249">
                  <c:v>4.3229166666666402E-2</c:v>
                </c:pt>
                <c:pt idx="250">
                  <c:v>4.3402777777777693E-2</c:v>
                </c:pt>
                <c:pt idx="251">
                  <c:v>4.3576388888888783E-2</c:v>
                </c:pt>
                <c:pt idx="252">
                  <c:v>4.3749999999999893E-2</c:v>
                </c:pt>
                <c:pt idx="253">
                  <c:v>4.3923611111111115E-2</c:v>
                </c:pt>
                <c:pt idx="254">
                  <c:v>4.4097222222222232E-2</c:v>
                </c:pt>
                <c:pt idx="255">
                  <c:v>4.4270833333333315E-2</c:v>
                </c:pt>
                <c:pt idx="256">
                  <c:v>4.4444444444444425E-2</c:v>
                </c:pt>
                <c:pt idx="257">
                  <c:v>4.4618055555555432E-2</c:v>
                </c:pt>
                <c:pt idx="258">
                  <c:v>4.4791666666666632E-2</c:v>
                </c:pt>
                <c:pt idx="259">
                  <c:v>4.4965277777777694E-2</c:v>
                </c:pt>
                <c:pt idx="260">
                  <c:v>4.5138888888888784E-2</c:v>
                </c:pt>
                <c:pt idx="261">
                  <c:v>4.5312500000000026E-2</c:v>
                </c:pt>
                <c:pt idx="262">
                  <c:v>4.5486111111111088E-2</c:v>
                </c:pt>
                <c:pt idx="263">
                  <c:v>4.5659722222222102E-2</c:v>
                </c:pt>
                <c:pt idx="264">
                  <c:v>4.5833333333333372E-2</c:v>
                </c:pt>
                <c:pt idx="265">
                  <c:v>4.6006944444444413E-2</c:v>
                </c:pt>
                <c:pt idx="266">
                  <c:v>4.6180555555555378E-2</c:v>
                </c:pt>
                <c:pt idx="267">
                  <c:v>4.6354166666666467E-2</c:v>
                </c:pt>
                <c:pt idx="268">
                  <c:v>4.6527777777777654E-2</c:v>
                </c:pt>
                <c:pt idx="269">
                  <c:v>4.6701388888888792E-2</c:v>
                </c:pt>
                <c:pt idx="270">
                  <c:v>4.6874999999999882E-2</c:v>
                </c:pt>
                <c:pt idx="271">
                  <c:v>4.7048611111111097E-2</c:v>
                </c:pt>
                <c:pt idx="272">
                  <c:v>4.7222222222222124E-2</c:v>
                </c:pt>
                <c:pt idx="273">
                  <c:v>4.7395833333333373E-2</c:v>
                </c:pt>
                <c:pt idx="274">
                  <c:v>4.7569444444444414E-2</c:v>
                </c:pt>
                <c:pt idx="275">
                  <c:v>4.7743055555555414E-2</c:v>
                </c:pt>
                <c:pt idx="276">
                  <c:v>4.7916666666666628E-2</c:v>
                </c:pt>
                <c:pt idx="277">
                  <c:v>4.8090277777777704E-2</c:v>
                </c:pt>
                <c:pt idx="278">
                  <c:v>4.8263888888888794E-2</c:v>
                </c:pt>
                <c:pt idx="279">
                  <c:v>4.8437499999999967E-2</c:v>
                </c:pt>
                <c:pt idx="280">
                  <c:v>4.8611111111110973E-2</c:v>
                </c:pt>
                <c:pt idx="281">
                  <c:v>4.8784722222222132E-2</c:v>
                </c:pt>
                <c:pt idx="282">
                  <c:v>4.8958333333333305E-2</c:v>
                </c:pt>
                <c:pt idx="283">
                  <c:v>4.9131944444444423E-2</c:v>
                </c:pt>
                <c:pt idx="284">
                  <c:v>4.9305555555555422E-2</c:v>
                </c:pt>
                <c:pt idx="285">
                  <c:v>4.9479166666666477E-2</c:v>
                </c:pt>
                <c:pt idx="286">
                  <c:v>4.9652777777777699E-2</c:v>
                </c:pt>
                <c:pt idx="287">
                  <c:v>4.9826388888888865E-2</c:v>
                </c:pt>
                <c:pt idx="288">
                  <c:v>4.9999999999999968E-2</c:v>
                </c:pt>
                <c:pt idx="289">
                  <c:v>5.0173611111111106E-2</c:v>
                </c:pt>
                <c:pt idx="290">
                  <c:v>5.0347222222222134E-2</c:v>
                </c:pt>
                <c:pt idx="291">
                  <c:v>5.0520833333333286E-2</c:v>
                </c:pt>
                <c:pt idx="292">
                  <c:v>5.0694444444444403E-2</c:v>
                </c:pt>
                <c:pt idx="293">
                  <c:v>5.086805555555541E-2</c:v>
                </c:pt>
                <c:pt idx="294">
                  <c:v>5.1041666666666465E-2</c:v>
                </c:pt>
                <c:pt idx="295">
                  <c:v>5.1215277777777617E-2</c:v>
                </c:pt>
                <c:pt idx="296">
                  <c:v>5.1388888888888803E-2</c:v>
                </c:pt>
                <c:pt idx="297">
                  <c:v>5.1562499999999942E-2</c:v>
                </c:pt>
                <c:pt idx="298">
                  <c:v>5.1736111111111094E-2</c:v>
                </c:pt>
                <c:pt idx="299">
                  <c:v>5.1909722222222072E-2</c:v>
                </c:pt>
                <c:pt idx="300">
                  <c:v>5.2083333333333356E-2</c:v>
                </c:pt>
                <c:pt idx="301">
                  <c:v>5.2256944444444405E-2</c:v>
                </c:pt>
                <c:pt idx="302">
                  <c:v>5.2430555555555404E-2</c:v>
                </c:pt>
                <c:pt idx="303">
                  <c:v>5.2604166666666459E-2</c:v>
                </c:pt>
                <c:pt idx="304">
                  <c:v>5.2777777777777701E-2</c:v>
                </c:pt>
                <c:pt idx="305">
                  <c:v>5.2951388888888798E-2</c:v>
                </c:pt>
                <c:pt idx="306">
                  <c:v>5.3124999999999874E-2</c:v>
                </c:pt>
                <c:pt idx="307">
                  <c:v>5.3298611111111109E-2</c:v>
                </c:pt>
                <c:pt idx="308">
                  <c:v>5.3472222222222136E-2</c:v>
                </c:pt>
                <c:pt idx="309">
                  <c:v>5.3645833333333184E-2</c:v>
                </c:pt>
                <c:pt idx="310">
                  <c:v>5.3819444444444406E-2</c:v>
                </c:pt>
                <c:pt idx="311">
                  <c:v>5.3993055555555412E-2</c:v>
                </c:pt>
                <c:pt idx="312">
                  <c:v>5.4166666666666585E-2</c:v>
                </c:pt>
                <c:pt idx="313">
                  <c:v>5.4340277777777633E-2</c:v>
                </c:pt>
                <c:pt idx="314">
                  <c:v>5.4513888888888841E-2</c:v>
                </c:pt>
                <c:pt idx="315">
                  <c:v>5.4687499999999951E-2</c:v>
                </c:pt>
                <c:pt idx="316">
                  <c:v>5.486111111111109E-2</c:v>
                </c:pt>
                <c:pt idx="317">
                  <c:v>5.5034722222222138E-2</c:v>
                </c:pt>
                <c:pt idx="318">
                  <c:v>5.5208333333333262E-2</c:v>
                </c:pt>
                <c:pt idx="319">
                  <c:v>5.5381944444444414E-2</c:v>
                </c:pt>
                <c:pt idx="320">
                  <c:v>5.5555555555555372E-2</c:v>
                </c:pt>
                <c:pt idx="321">
                  <c:v>5.5729166666666469E-2</c:v>
                </c:pt>
                <c:pt idx="322">
                  <c:v>5.590277777777769E-2</c:v>
                </c:pt>
                <c:pt idx="323">
                  <c:v>5.6076388888888724E-2</c:v>
                </c:pt>
                <c:pt idx="324">
                  <c:v>5.6249999999999807E-2</c:v>
                </c:pt>
                <c:pt idx="325">
                  <c:v>5.6423611111111098E-2</c:v>
                </c:pt>
                <c:pt idx="326">
                  <c:v>5.6597222222222139E-2</c:v>
                </c:pt>
                <c:pt idx="327">
                  <c:v>5.6770833333333277E-2</c:v>
                </c:pt>
                <c:pt idx="328">
                  <c:v>5.6944444444444332E-2</c:v>
                </c:pt>
                <c:pt idx="329">
                  <c:v>5.7118055555555394E-2</c:v>
                </c:pt>
                <c:pt idx="330">
                  <c:v>5.7291666666666512E-2</c:v>
                </c:pt>
                <c:pt idx="331">
                  <c:v>5.7465277777777685E-2</c:v>
                </c:pt>
                <c:pt idx="332">
                  <c:v>5.7638888888888733E-2</c:v>
                </c:pt>
                <c:pt idx="333">
                  <c:v>5.7812500000000017E-2</c:v>
                </c:pt>
                <c:pt idx="334">
                  <c:v>5.7986111111111072E-2</c:v>
                </c:pt>
                <c:pt idx="335">
                  <c:v>5.8159722222222064E-2</c:v>
                </c:pt>
                <c:pt idx="336">
                  <c:v>5.8333333333333341E-2</c:v>
                </c:pt>
                <c:pt idx="337">
                  <c:v>5.8506944444444403E-2</c:v>
                </c:pt>
                <c:pt idx="338">
                  <c:v>5.8680555555555382E-2</c:v>
                </c:pt>
                <c:pt idx="339">
                  <c:v>5.8854166666666465E-2</c:v>
                </c:pt>
                <c:pt idx="340">
                  <c:v>5.9027777777777679E-2</c:v>
                </c:pt>
                <c:pt idx="341">
                  <c:v>5.9201388888888734E-2</c:v>
                </c:pt>
                <c:pt idx="342">
                  <c:v>5.9374999999999935E-2</c:v>
                </c:pt>
                <c:pt idx="343">
                  <c:v>5.9548611111111073E-2</c:v>
                </c:pt>
                <c:pt idx="344">
                  <c:v>5.9722222222222197E-2</c:v>
                </c:pt>
                <c:pt idx="345">
                  <c:v>5.9895833333333343E-2</c:v>
                </c:pt>
                <c:pt idx="346">
                  <c:v>6.0069444444444405E-2</c:v>
                </c:pt>
                <c:pt idx="347">
                  <c:v>6.0243055555555376E-2</c:v>
                </c:pt>
                <c:pt idx="348">
                  <c:v>6.0416666666666577E-2</c:v>
                </c:pt>
                <c:pt idx="349">
                  <c:v>6.0590277777777646E-2</c:v>
                </c:pt>
                <c:pt idx="350">
                  <c:v>6.0763888888888833E-2</c:v>
                </c:pt>
                <c:pt idx="351">
                  <c:v>6.0937499999999943E-2</c:v>
                </c:pt>
                <c:pt idx="352">
                  <c:v>6.1111111111110977E-2</c:v>
                </c:pt>
                <c:pt idx="353">
                  <c:v>6.1284722222222032E-2</c:v>
                </c:pt>
                <c:pt idx="354">
                  <c:v>6.1458333333333233E-2</c:v>
                </c:pt>
                <c:pt idx="355">
                  <c:v>6.1631944444444316E-2</c:v>
                </c:pt>
                <c:pt idx="356">
                  <c:v>6.1805555555555364E-2</c:v>
                </c:pt>
                <c:pt idx="357">
                  <c:v>6.1979166666666377E-2</c:v>
                </c:pt>
                <c:pt idx="358">
                  <c:v>6.2152777777777592E-2</c:v>
                </c:pt>
                <c:pt idx="359">
                  <c:v>6.2326388888888834E-2</c:v>
                </c:pt>
                <c:pt idx="360">
                  <c:v>6.2499999999999924E-2</c:v>
                </c:pt>
                <c:pt idx="361">
                  <c:v>6.2673611111111055E-2</c:v>
                </c:pt>
                <c:pt idx="362">
                  <c:v>6.2847222222222124E-2</c:v>
                </c:pt>
                <c:pt idx="363">
                  <c:v>6.3020833333333248E-2</c:v>
                </c:pt>
                <c:pt idx="364">
                  <c:v>6.31944444444444E-2</c:v>
                </c:pt>
                <c:pt idx="365">
                  <c:v>6.33680555555554E-2</c:v>
                </c:pt>
                <c:pt idx="366">
                  <c:v>6.3541666666666469E-2</c:v>
                </c:pt>
                <c:pt idx="367">
                  <c:v>6.3715277777777593E-2</c:v>
                </c:pt>
                <c:pt idx="368">
                  <c:v>6.3888888888888704E-2</c:v>
                </c:pt>
                <c:pt idx="369">
                  <c:v>6.4062499999999994E-2</c:v>
                </c:pt>
                <c:pt idx="370">
                  <c:v>6.4236111111111036E-2</c:v>
                </c:pt>
                <c:pt idx="371">
                  <c:v>6.4409722222222118E-2</c:v>
                </c:pt>
                <c:pt idx="372">
                  <c:v>6.4583333333333354E-2</c:v>
                </c:pt>
                <c:pt idx="373">
                  <c:v>6.4756944444444464E-2</c:v>
                </c:pt>
                <c:pt idx="374">
                  <c:v>6.4930555555555394E-2</c:v>
                </c:pt>
                <c:pt idx="375">
                  <c:v>6.5104166666666477E-2</c:v>
                </c:pt>
                <c:pt idx="376">
                  <c:v>6.527777777777756E-2</c:v>
                </c:pt>
                <c:pt idx="377">
                  <c:v>6.5451388888888795E-2</c:v>
                </c:pt>
                <c:pt idx="378">
                  <c:v>6.5624999999999822E-2</c:v>
                </c:pt>
                <c:pt idx="379">
                  <c:v>6.5798611111111155E-2</c:v>
                </c:pt>
                <c:pt idx="380">
                  <c:v>6.5972222222222127E-2</c:v>
                </c:pt>
                <c:pt idx="381">
                  <c:v>6.6145833333333154E-2</c:v>
                </c:pt>
                <c:pt idx="382">
                  <c:v>6.6319444444444375E-2</c:v>
                </c:pt>
                <c:pt idx="383">
                  <c:v>6.6493055555555403E-2</c:v>
                </c:pt>
                <c:pt idx="384">
                  <c:v>6.6666666666666471E-2</c:v>
                </c:pt>
                <c:pt idx="385">
                  <c:v>6.6840277777777568E-2</c:v>
                </c:pt>
                <c:pt idx="386">
                  <c:v>6.7013888888888831E-2</c:v>
                </c:pt>
                <c:pt idx="387">
                  <c:v>6.7187499999999928E-2</c:v>
                </c:pt>
                <c:pt idx="388">
                  <c:v>6.7361111111111038E-2</c:v>
                </c:pt>
                <c:pt idx="389">
                  <c:v>6.7534722222222135E-2</c:v>
                </c:pt>
                <c:pt idx="390">
                  <c:v>6.7708333333333343E-2</c:v>
                </c:pt>
                <c:pt idx="391">
                  <c:v>6.7881944444444384E-2</c:v>
                </c:pt>
                <c:pt idx="392">
                  <c:v>6.8055555555555369E-2</c:v>
                </c:pt>
                <c:pt idx="393">
                  <c:v>6.822916666666641E-2</c:v>
                </c:pt>
                <c:pt idx="394">
                  <c:v>6.840277777777759E-2</c:v>
                </c:pt>
                <c:pt idx="395">
                  <c:v>6.8576388888888784E-2</c:v>
                </c:pt>
                <c:pt idx="396">
                  <c:v>6.8749999999999811E-2</c:v>
                </c:pt>
                <c:pt idx="397">
                  <c:v>6.8923611111111033E-2</c:v>
                </c:pt>
                <c:pt idx="398">
                  <c:v>6.9097222222222185E-2</c:v>
                </c:pt>
                <c:pt idx="399">
                  <c:v>6.9270833333333212E-2</c:v>
                </c:pt>
                <c:pt idx="400">
                  <c:v>6.9444444444444378E-2</c:v>
                </c:pt>
                <c:pt idx="401">
                  <c:v>6.9618055555555391E-2</c:v>
                </c:pt>
                <c:pt idx="402">
                  <c:v>6.9791666666666571E-2</c:v>
                </c:pt>
                <c:pt idx="403">
                  <c:v>6.9965277777777571E-2</c:v>
                </c:pt>
                <c:pt idx="404">
                  <c:v>7.0138888888888723E-2</c:v>
                </c:pt>
                <c:pt idx="405">
                  <c:v>7.0312499999999986E-2</c:v>
                </c:pt>
                <c:pt idx="406">
                  <c:v>7.0486111111111013E-2</c:v>
                </c:pt>
                <c:pt idx="407">
                  <c:v>7.0659722222222013E-2</c:v>
                </c:pt>
                <c:pt idx="408">
                  <c:v>7.0833333333333318E-2</c:v>
                </c:pt>
                <c:pt idx="409">
                  <c:v>7.1006944444444386E-2</c:v>
                </c:pt>
                <c:pt idx="410">
                  <c:v>7.1180555555555344E-2</c:v>
                </c:pt>
                <c:pt idx="411">
                  <c:v>7.1354166666666455E-2</c:v>
                </c:pt>
                <c:pt idx="412">
                  <c:v>7.1527777777777565E-2</c:v>
                </c:pt>
                <c:pt idx="413">
                  <c:v>7.1701388888888731E-2</c:v>
                </c:pt>
                <c:pt idx="414">
                  <c:v>7.1874999999999814E-2</c:v>
                </c:pt>
                <c:pt idx="415">
                  <c:v>7.2048611111111008E-2</c:v>
                </c:pt>
                <c:pt idx="416">
                  <c:v>7.2222222222222118E-2</c:v>
                </c:pt>
                <c:pt idx="417">
                  <c:v>7.2395833333333326E-2</c:v>
                </c:pt>
                <c:pt idx="418">
                  <c:v>7.2569444444444367E-2</c:v>
                </c:pt>
                <c:pt idx="419">
                  <c:v>7.2743055555555339E-2</c:v>
                </c:pt>
                <c:pt idx="420">
                  <c:v>7.2916666666666574E-2</c:v>
                </c:pt>
                <c:pt idx="421">
                  <c:v>7.3090277777777574E-2</c:v>
                </c:pt>
                <c:pt idx="422">
                  <c:v>7.3263888888888767E-2</c:v>
                </c:pt>
                <c:pt idx="423">
                  <c:v>7.3437499999999906E-2</c:v>
                </c:pt>
                <c:pt idx="424">
                  <c:v>7.3611111111110933E-2</c:v>
                </c:pt>
                <c:pt idx="425">
                  <c:v>7.3784722222222113E-2</c:v>
                </c:pt>
                <c:pt idx="426">
                  <c:v>7.3958333333333223E-2</c:v>
                </c:pt>
                <c:pt idx="427">
                  <c:v>7.4131944444444348E-2</c:v>
                </c:pt>
                <c:pt idx="428">
                  <c:v>7.4305555555555333E-2</c:v>
                </c:pt>
                <c:pt idx="429">
                  <c:v>7.4479166666666444E-2</c:v>
                </c:pt>
                <c:pt idx="430">
                  <c:v>7.4652777777777554E-2</c:v>
                </c:pt>
                <c:pt idx="431">
                  <c:v>7.4826388888888817E-2</c:v>
                </c:pt>
                <c:pt idx="432">
                  <c:v>7.4999999999999914E-2</c:v>
                </c:pt>
                <c:pt idx="433">
                  <c:v>7.5173611111111011E-2</c:v>
                </c:pt>
                <c:pt idx="434">
                  <c:v>7.5347222222222107E-2</c:v>
                </c:pt>
                <c:pt idx="435">
                  <c:v>7.5520833333333134E-2</c:v>
                </c:pt>
                <c:pt idx="436">
                  <c:v>7.5694444444444384E-2</c:v>
                </c:pt>
                <c:pt idx="437">
                  <c:v>7.5868055555555411E-2</c:v>
                </c:pt>
                <c:pt idx="438">
                  <c:v>7.604166666666641E-2</c:v>
                </c:pt>
                <c:pt idx="439">
                  <c:v>7.6215277777777549E-2</c:v>
                </c:pt>
                <c:pt idx="440">
                  <c:v>7.638888888888877E-2</c:v>
                </c:pt>
                <c:pt idx="441">
                  <c:v>7.6562499999999922E-2</c:v>
                </c:pt>
                <c:pt idx="442">
                  <c:v>7.6736111111111005E-2</c:v>
                </c:pt>
                <c:pt idx="443">
                  <c:v>7.6909722222222004E-2</c:v>
                </c:pt>
                <c:pt idx="444">
                  <c:v>7.7083333333333295E-2</c:v>
                </c:pt>
                <c:pt idx="445">
                  <c:v>7.725694444444435E-2</c:v>
                </c:pt>
                <c:pt idx="446">
                  <c:v>7.7430555555555322E-2</c:v>
                </c:pt>
                <c:pt idx="447">
                  <c:v>7.7604166666666419E-2</c:v>
                </c:pt>
                <c:pt idx="448">
                  <c:v>7.7777777777777599E-2</c:v>
                </c:pt>
                <c:pt idx="449">
                  <c:v>7.7951388888888737E-2</c:v>
                </c:pt>
                <c:pt idx="450">
                  <c:v>7.8124999999999833E-2</c:v>
                </c:pt>
                <c:pt idx="451">
                  <c:v>7.8298611111111013E-2</c:v>
                </c:pt>
                <c:pt idx="452">
                  <c:v>7.847222222222211E-2</c:v>
                </c:pt>
                <c:pt idx="453">
                  <c:v>7.8645833333333109E-2</c:v>
                </c:pt>
                <c:pt idx="454">
                  <c:v>7.8819444444444373E-2</c:v>
                </c:pt>
                <c:pt idx="455">
                  <c:v>7.8993055555555414E-2</c:v>
                </c:pt>
                <c:pt idx="456">
                  <c:v>7.9166666666666566E-2</c:v>
                </c:pt>
                <c:pt idx="457">
                  <c:v>7.9340277777777538E-2</c:v>
                </c:pt>
                <c:pt idx="458">
                  <c:v>7.9513888888888815E-2</c:v>
                </c:pt>
                <c:pt idx="459">
                  <c:v>7.9687499999999911E-2</c:v>
                </c:pt>
                <c:pt idx="460">
                  <c:v>7.9861111111111008E-2</c:v>
                </c:pt>
                <c:pt idx="461">
                  <c:v>8.0034722222222229E-2</c:v>
                </c:pt>
                <c:pt idx="462">
                  <c:v>8.0208333333333243E-2</c:v>
                </c:pt>
                <c:pt idx="463">
                  <c:v>8.0381944444444201E-2</c:v>
                </c:pt>
                <c:pt idx="464">
                  <c:v>8.0555555555555589E-2</c:v>
                </c:pt>
                <c:pt idx="465">
                  <c:v>8.0729166666666713E-2</c:v>
                </c:pt>
                <c:pt idx="466">
                  <c:v>8.0902777777777532E-2</c:v>
                </c:pt>
                <c:pt idx="467">
                  <c:v>8.1076388888888726E-2</c:v>
                </c:pt>
                <c:pt idx="468">
                  <c:v>8.1249999999999767E-2</c:v>
                </c:pt>
                <c:pt idx="469">
                  <c:v>8.1423611111110697E-2</c:v>
                </c:pt>
                <c:pt idx="470">
                  <c:v>8.1597222222222252E-2</c:v>
                </c:pt>
                <c:pt idx="471">
                  <c:v>8.1770833333333251E-2</c:v>
                </c:pt>
                <c:pt idx="472">
                  <c:v>8.1944444444444264E-2</c:v>
                </c:pt>
                <c:pt idx="473">
                  <c:v>8.2118055555555264E-2</c:v>
                </c:pt>
                <c:pt idx="474">
                  <c:v>8.2291666666666555E-2</c:v>
                </c:pt>
                <c:pt idx="475">
                  <c:v>8.2465277777777513E-2</c:v>
                </c:pt>
                <c:pt idx="476">
                  <c:v>8.2638888888888748E-2</c:v>
                </c:pt>
                <c:pt idx="477">
                  <c:v>8.2812499999999747E-2</c:v>
                </c:pt>
                <c:pt idx="478">
                  <c:v>8.2986111111110678E-2</c:v>
                </c:pt>
                <c:pt idx="479">
                  <c:v>8.3159722222222232E-2</c:v>
                </c:pt>
                <c:pt idx="480">
                  <c:v>8.3333333333333218E-2</c:v>
                </c:pt>
                <c:pt idx="481">
                  <c:v>8.3506944444444495E-2</c:v>
                </c:pt>
                <c:pt idx="482">
                  <c:v>8.368055555555548E-2</c:v>
                </c:pt>
                <c:pt idx="483">
                  <c:v>8.3854166666666813E-2</c:v>
                </c:pt>
                <c:pt idx="484">
                  <c:v>8.402777777777766E-2</c:v>
                </c:pt>
                <c:pt idx="485">
                  <c:v>8.4201388888888742E-2</c:v>
                </c:pt>
                <c:pt idx="486">
                  <c:v>8.4375000000000006E-2</c:v>
                </c:pt>
                <c:pt idx="487">
                  <c:v>8.4548611111110852E-2</c:v>
                </c:pt>
                <c:pt idx="488">
                  <c:v>8.4722222222222213E-2</c:v>
                </c:pt>
                <c:pt idx="489">
                  <c:v>8.4895833333333323E-2</c:v>
                </c:pt>
                <c:pt idx="490">
                  <c:v>8.5069444444444225E-2</c:v>
                </c:pt>
                <c:pt idx="491">
                  <c:v>8.524305555555528E-2</c:v>
                </c:pt>
                <c:pt idx="492">
                  <c:v>8.5416666666666571E-2</c:v>
                </c:pt>
                <c:pt idx="493">
                  <c:v>8.5590277777777654E-2</c:v>
                </c:pt>
                <c:pt idx="494">
                  <c:v>8.5763888888888751E-2</c:v>
                </c:pt>
                <c:pt idx="495">
                  <c:v>8.5937500000000014E-2</c:v>
                </c:pt>
                <c:pt idx="496">
                  <c:v>8.6111111111110819E-2</c:v>
                </c:pt>
                <c:pt idx="497">
                  <c:v>8.6284722222222054E-2</c:v>
                </c:pt>
                <c:pt idx="498">
                  <c:v>8.6458333333333068E-2</c:v>
                </c:pt>
                <c:pt idx="499">
                  <c:v>8.6631944444444248E-2</c:v>
                </c:pt>
                <c:pt idx="500">
                  <c:v>8.6805555555555469E-2</c:v>
                </c:pt>
                <c:pt idx="501">
                  <c:v>8.6979166666666566E-2</c:v>
                </c:pt>
                <c:pt idx="502">
                  <c:v>8.7152777777777524E-2</c:v>
                </c:pt>
                <c:pt idx="503">
                  <c:v>8.7326388888888745E-2</c:v>
                </c:pt>
                <c:pt idx="504">
                  <c:v>8.7499999999999745E-2</c:v>
                </c:pt>
                <c:pt idx="505">
                  <c:v>8.7673611111110702E-2</c:v>
                </c:pt>
                <c:pt idx="506">
                  <c:v>8.7847222222221966E-2</c:v>
                </c:pt>
                <c:pt idx="507">
                  <c:v>8.8020833333333326E-2</c:v>
                </c:pt>
                <c:pt idx="508">
                  <c:v>8.8194444444444464E-2</c:v>
                </c:pt>
                <c:pt idx="509">
                  <c:v>8.8368055555555505E-2</c:v>
                </c:pt>
                <c:pt idx="510">
                  <c:v>8.8541666666666713E-2</c:v>
                </c:pt>
                <c:pt idx="511">
                  <c:v>8.8715277777777643E-2</c:v>
                </c:pt>
                <c:pt idx="512">
                  <c:v>8.8888888888888726E-2</c:v>
                </c:pt>
                <c:pt idx="513">
                  <c:v>8.9062500000000017E-2</c:v>
                </c:pt>
                <c:pt idx="514">
                  <c:v>8.9236111111110836E-2</c:v>
                </c:pt>
                <c:pt idx="515">
                  <c:v>8.9409722222221946E-2</c:v>
                </c:pt>
                <c:pt idx="516">
                  <c:v>8.9583333333333237E-2</c:v>
                </c:pt>
                <c:pt idx="517">
                  <c:v>8.9756944444444445E-2</c:v>
                </c:pt>
                <c:pt idx="518">
                  <c:v>8.9930555555555444E-2</c:v>
                </c:pt>
                <c:pt idx="519">
                  <c:v>9.0104166666666693E-2</c:v>
                </c:pt>
                <c:pt idx="520">
                  <c:v>9.0277777777777513E-2</c:v>
                </c:pt>
                <c:pt idx="521">
                  <c:v>9.0451388888888748E-2</c:v>
                </c:pt>
                <c:pt idx="522">
                  <c:v>9.0625000000000122E-2</c:v>
                </c:pt>
                <c:pt idx="523">
                  <c:v>9.0798611111110844E-2</c:v>
                </c:pt>
                <c:pt idx="524">
                  <c:v>9.0972222222221968E-2</c:v>
                </c:pt>
                <c:pt idx="525">
                  <c:v>9.1145833333333204E-2</c:v>
                </c:pt>
                <c:pt idx="526">
                  <c:v>9.1319444444444148E-2</c:v>
                </c:pt>
                <c:pt idx="527">
                  <c:v>9.1493055555555231E-2</c:v>
                </c:pt>
                <c:pt idx="528">
                  <c:v>9.1666666666666674E-2</c:v>
                </c:pt>
                <c:pt idx="529">
                  <c:v>9.1840277777777507E-2</c:v>
                </c:pt>
                <c:pt idx="530">
                  <c:v>9.2013888888888604E-2</c:v>
                </c:pt>
                <c:pt idx="531">
                  <c:v>9.2187499999999728E-2</c:v>
                </c:pt>
                <c:pt idx="532">
                  <c:v>9.2361111111110714E-2</c:v>
                </c:pt>
                <c:pt idx="533">
                  <c:v>9.2534722222222157E-2</c:v>
                </c:pt>
                <c:pt idx="534">
                  <c:v>9.2708333333333226E-2</c:v>
                </c:pt>
                <c:pt idx="535">
                  <c:v>9.2881944444444156E-2</c:v>
                </c:pt>
                <c:pt idx="536">
                  <c:v>9.3055555555555572E-2</c:v>
                </c:pt>
                <c:pt idx="537">
                  <c:v>9.322916666666671E-2</c:v>
                </c:pt>
                <c:pt idx="538">
                  <c:v>9.3402777777777501E-2</c:v>
                </c:pt>
                <c:pt idx="539">
                  <c:v>9.3576388888888862E-2</c:v>
                </c:pt>
                <c:pt idx="540">
                  <c:v>9.3750000000000014E-2</c:v>
                </c:pt>
                <c:pt idx="541">
                  <c:v>9.3923611111110847E-2</c:v>
                </c:pt>
                <c:pt idx="542">
                  <c:v>9.4097222222222193E-2</c:v>
                </c:pt>
                <c:pt idx="543">
                  <c:v>9.4270833333333068E-2</c:v>
                </c:pt>
                <c:pt idx="544">
                  <c:v>9.4444444444444248E-2</c:v>
                </c:pt>
                <c:pt idx="545">
                  <c:v>9.46180555555554E-2</c:v>
                </c:pt>
                <c:pt idx="546">
                  <c:v>9.4791666666666691E-2</c:v>
                </c:pt>
                <c:pt idx="547">
                  <c:v>9.4965277777777662E-2</c:v>
                </c:pt>
                <c:pt idx="548">
                  <c:v>9.5138888888888717E-2</c:v>
                </c:pt>
                <c:pt idx="549">
                  <c:v>9.5312499999999842E-2</c:v>
                </c:pt>
                <c:pt idx="550">
                  <c:v>9.5486111111110702E-2</c:v>
                </c:pt>
                <c:pt idx="551">
                  <c:v>9.5659722222222174E-2</c:v>
                </c:pt>
                <c:pt idx="552">
                  <c:v>9.5833333333333201E-2</c:v>
                </c:pt>
                <c:pt idx="553">
                  <c:v>9.6006944444444228E-2</c:v>
                </c:pt>
                <c:pt idx="554">
                  <c:v>9.6180555555555214E-2</c:v>
                </c:pt>
                <c:pt idx="555">
                  <c:v>9.6354166666666657E-2</c:v>
                </c:pt>
                <c:pt idx="556">
                  <c:v>9.6527777777777615E-2</c:v>
                </c:pt>
                <c:pt idx="557">
                  <c:v>9.6701388888888754E-2</c:v>
                </c:pt>
                <c:pt idx="558">
                  <c:v>9.6875000000000017E-2</c:v>
                </c:pt>
                <c:pt idx="559">
                  <c:v>9.7048611111110669E-2</c:v>
                </c:pt>
                <c:pt idx="560">
                  <c:v>9.7222222222221946E-2</c:v>
                </c:pt>
                <c:pt idx="561">
                  <c:v>9.7395833333333182E-2</c:v>
                </c:pt>
                <c:pt idx="562">
                  <c:v>9.7569444444444264E-2</c:v>
                </c:pt>
                <c:pt idx="563">
                  <c:v>9.774305555555525E-2</c:v>
                </c:pt>
                <c:pt idx="564">
                  <c:v>9.7916666666666555E-2</c:v>
                </c:pt>
                <c:pt idx="565">
                  <c:v>9.8090277777777568E-2</c:v>
                </c:pt>
                <c:pt idx="566">
                  <c:v>9.8263888888888748E-2</c:v>
                </c:pt>
                <c:pt idx="567">
                  <c:v>9.8437499999999997E-2</c:v>
                </c:pt>
                <c:pt idx="568">
                  <c:v>9.8611111111110802E-2</c:v>
                </c:pt>
                <c:pt idx="569">
                  <c:v>9.8784722222222204E-2</c:v>
                </c:pt>
                <c:pt idx="570">
                  <c:v>9.8958333333333301E-2</c:v>
                </c:pt>
                <c:pt idx="571">
                  <c:v>9.91319444444443E-2</c:v>
                </c:pt>
                <c:pt idx="572">
                  <c:v>9.9305555555555383E-2</c:v>
                </c:pt>
                <c:pt idx="573">
                  <c:v>9.9479166666666549E-2</c:v>
                </c:pt>
                <c:pt idx="574">
                  <c:v>9.9652777777777604E-2</c:v>
                </c:pt>
                <c:pt idx="575">
                  <c:v>9.9826388888888853E-2</c:v>
                </c:pt>
                <c:pt idx="576">
                  <c:v>0.10000000000000002</c:v>
                </c:pt>
                <c:pt idx="577">
                  <c:v>0.10017361111111098</c:v>
                </c:pt>
                <c:pt idx="578">
                  <c:v>0.10034722222222192</c:v>
                </c:pt>
                <c:pt idx="579">
                  <c:v>0.10052083333333302</c:v>
                </c:pt>
                <c:pt idx="580">
                  <c:v>0.10069444444444424</c:v>
                </c:pt>
                <c:pt idx="581">
                  <c:v>0.10086805555555524</c:v>
                </c:pt>
                <c:pt idx="582">
                  <c:v>0.10104166666666636</c:v>
                </c:pt>
                <c:pt idx="583">
                  <c:v>0.10121527777777757</c:v>
                </c:pt>
                <c:pt idx="584">
                  <c:v>0.10138888888888846</c:v>
                </c:pt>
                <c:pt idx="585">
                  <c:v>0.10156249999999968</c:v>
                </c:pt>
                <c:pt idx="586">
                  <c:v>0.10173611111111103</c:v>
                </c:pt>
                <c:pt idx="587">
                  <c:v>0.10190972222222201</c:v>
                </c:pt>
                <c:pt idx="588">
                  <c:v>0.10208333333333301</c:v>
                </c:pt>
                <c:pt idx="589">
                  <c:v>0.10225694444444412</c:v>
                </c:pt>
                <c:pt idx="590">
                  <c:v>0.10243055555555523</c:v>
                </c:pt>
                <c:pt idx="591">
                  <c:v>0.10260416666666645</c:v>
                </c:pt>
                <c:pt idx="592">
                  <c:v>0.10277777777777752</c:v>
                </c:pt>
                <c:pt idx="593">
                  <c:v>0.10295138888888855</c:v>
                </c:pt>
                <c:pt idx="594">
                  <c:v>0.10312499999999969</c:v>
                </c:pt>
                <c:pt idx="595">
                  <c:v>0.10329861111111099</c:v>
                </c:pt>
                <c:pt idx="596">
                  <c:v>0.10347222222222208</c:v>
                </c:pt>
                <c:pt idx="597">
                  <c:v>0.10364583333333302</c:v>
                </c:pt>
                <c:pt idx="598">
                  <c:v>0.10381944444444408</c:v>
                </c:pt>
                <c:pt idx="599">
                  <c:v>0.10399305555555537</c:v>
                </c:pt>
                <c:pt idx="600">
                  <c:v>0.10416666666666652</c:v>
                </c:pt>
                <c:pt idx="601">
                  <c:v>0.10434027777777746</c:v>
                </c:pt>
                <c:pt idx="602">
                  <c:v>0.10451388888888856</c:v>
                </c:pt>
                <c:pt idx="603">
                  <c:v>0.10468749999999956</c:v>
                </c:pt>
                <c:pt idx="604">
                  <c:v>0.10486111111111079</c:v>
                </c:pt>
                <c:pt idx="605">
                  <c:v>0.10503472222222213</c:v>
                </c:pt>
                <c:pt idx="606">
                  <c:v>0.105208333333333</c:v>
                </c:pt>
                <c:pt idx="607">
                  <c:v>0.10538194444444411</c:v>
                </c:pt>
                <c:pt idx="608">
                  <c:v>0.10555555555555522</c:v>
                </c:pt>
                <c:pt idx="609">
                  <c:v>0.10572916666666646</c:v>
                </c:pt>
                <c:pt idx="610">
                  <c:v>0.10590277777777755</c:v>
                </c:pt>
                <c:pt idx="611">
                  <c:v>0.10607638888888862</c:v>
                </c:pt>
                <c:pt idx="612">
                  <c:v>0.10624999999999965</c:v>
                </c:pt>
                <c:pt idx="613">
                  <c:v>0.10642361111111097</c:v>
                </c:pt>
                <c:pt idx="614">
                  <c:v>0.10659722222222209</c:v>
                </c:pt>
                <c:pt idx="615">
                  <c:v>0.10677083333333302</c:v>
                </c:pt>
                <c:pt idx="616">
                  <c:v>0.10694444444444412</c:v>
                </c:pt>
                <c:pt idx="617">
                  <c:v>0.10711805555555522</c:v>
                </c:pt>
                <c:pt idx="618">
                  <c:v>0.10729166666666654</c:v>
                </c:pt>
                <c:pt idx="619">
                  <c:v>0.10746527777777762</c:v>
                </c:pt>
                <c:pt idx="620">
                  <c:v>0.10763888888888856</c:v>
                </c:pt>
                <c:pt idx="621">
                  <c:v>0.10781249999999958</c:v>
                </c:pt>
                <c:pt idx="622">
                  <c:v>0.10798611111111094</c:v>
                </c:pt>
                <c:pt idx="623">
                  <c:v>0.10815972222222205</c:v>
                </c:pt>
                <c:pt idx="624">
                  <c:v>0.10833333333333299</c:v>
                </c:pt>
                <c:pt idx="625">
                  <c:v>0.10850694444444421</c:v>
                </c:pt>
                <c:pt idx="626">
                  <c:v>0.10868055555555522</c:v>
                </c:pt>
                <c:pt idx="627">
                  <c:v>0.10885416666666632</c:v>
                </c:pt>
                <c:pt idx="628">
                  <c:v>0.10902777777777756</c:v>
                </c:pt>
                <c:pt idx="629">
                  <c:v>0.10920138888888865</c:v>
                </c:pt>
                <c:pt idx="630">
                  <c:v>0.10937499999999965</c:v>
                </c:pt>
                <c:pt idx="631">
                  <c:v>0.10954861111111076</c:v>
                </c:pt>
                <c:pt idx="632">
                  <c:v>0.10972222222222219</c:v>
                </c:pt>
                <c:pt idx="633">
                  <c:v>0.1098958333333331</c:v>
                </c:pt>
                <c:pt idx="634">
                  <c:v>0.11006944444444412</c:v>
                </c:pt>
                <c:pt idx="635">
                  <c:v>0.11024305555555534</c:v>
                </c:pt>
                <c:pt idx="636">
                  <c:v>0.1104166666666664</c:v>
                </c:pt>
                <c:pt idx="637">
                  <c:v>0.11059027777777761</c:v>
                </c:pt>
                <c:pt idx="638">
                  <c:v>0.11076388888888868</c:v>
                </c:pt>
                <c:pt idx="639">
                  <c:v>0.11093749999999958</c:v>
                </c:pt>
                <c:pt idx="640">
                  <c:v>0.11111111111111091</c:v>
                </c:pt>
                <c:pt idx="641">
                  <c:v>0.11128472222222213</c:v>
                </c:pt>
                <c:pt idx="642">
                  <c:v>0.11145833333333295</c:v>
                </c:pt>
                <c:pt idx="643">
                  <c:v>0.11163194444444417</c:v>
                </c:pt>
                <c:pt idx="644">
                  <c:v>0.11180555555555528</c:v>
                </c:pt>
                <c:pt idx="645">
                  <c:v>0.11197916666666632</c:v>
                </c:pt>
                <c:pt idx="646">
                  <c:v>0.11215277777777753</c:v>
                </c:pt>
                <c:pt idx="647">
                  <c:v>0.11232638888888863</c:v>
                </c:pt>
                <c:pt idx="648">
                  <c:v>0.11249999999999961</c:v>
                </c:pt>
                <c:pt idx="649">
                  <c:v>0.112673611111111</c:v>
                </c:pt>
                <c:pt idx="650">
                  <c:v>0.11284722222222197</c:v>
                </c:pt>
                <c:pt idx="651">
                  <c:v>0.11302083333333306</c:v>
                </c:pt>
                <c:pt idx="652">
                  <c:v>0.11319444444444424</c:v>
                </c:pt>
                <c:pt idx="653">
                  <c:v>0.11336805555555519</c:v>
                </c:pt>
                <c:pt idx="654">
                  <c:v>0.1135416666666664</c:v>
                </c:pt>
                <c:pt idx="655">
                  <c:v>0.11371527777777761</c:v>
                </c:pt>
                <c:pt idx="656">
                  <c:v>0.1138888888888885</c:v>
                </c:pt>
                <c:pt idx="657">
                  <c:v>0.11406249999999966</c:v>
                </c:pt>
                <c:pt idx="658">
                  <c:v>0.11423611111111104</c:v>
                </c:pt>
                <c:pt idx="659">
                  <c:v>0.11440972222222204</c:v>
                </c:pt>
                <c:pt idx="660">
                  <c:v>0.11458333333333302</c:v>
                </c:pt>
                <c:pt idx="661">
                  <c:v>0.11475694444444422</c:v>
                </c:pt>
                <c:pt idx="662">
                  <c:v>0.11493055555555527</c:v>
                </c:pt>
                <c:pt idx="663">
                  <c:v>0.11510416666666648</c:v>
                </c:pt>
                <c:pt idx="664">
                  <c:v>0.11527777777777755</c:v>
                </c:pt>
                <c:pt idx="665">
                  <c:v>0.11545138888888852</c:v>
                </c:pt>
                <c:pt idx="666">
                  <c:v>0.11562499999999971</c:v>
                </c:pt>
                <c:pt idx="667">
                  <c:v>0.11579861111111102</c:v>
                </c:pt>
                <c:pt idx="668">
                  <c:v>0.11597222222222209</c:v>
                </c:pt>
                <c:pt idx="669">
                  <c:v>0.11614583333333307</c:v>
                </c:pt>
                <c:pt idx="670">
                  <c:v>0.11631944444444406</c:v>
                </c:pt>
                <c:pt idx="671">
                  <c:v>0.11649305555555538</c:v>
                </c:pt>
                <c:pt idx="672">
                  <c:v>0.1166666666666665</c:v>
                </c:pt>
                <c:pt idx="673">
                  <c:v>0.1168402777777775</c:v>
                </c:pt>
                <c:pt idx="674">
                  <c:v>0.1170138888888886</c:v>
                </c:pt>
                <c:pt idx="675">
                  <c:v>0.1171874999999996</c:v>
                </c:pt>
                <c:pt idx="676">
                  <c:v>0.11736111111111094</c:v>
                </c:pt>
                <c:pt idx="677">
                  <c:v>0.11753472222222215</c:v>
                </c:pt>
                <c:pt idx="678">
                  <c:v>0.11770833333333304</c:v>
                </c:pt>
                <c:pt idx="679">
                  <c:v>0.11788194444444412</c:v>
                </c:pt>
                <c:pt idx="680">
                  <c:v>0.1180555555555553</c:v>
                </c:pt>
                <c:pt idx="681">
                  <c:v>0.11822916666666647</c:v>
                </c:pt>
                <c:pt idx="682">
                  <c:v>0.11840277777777758</c:v>
                </c:pt>
                <c:pt idx="683">
                  <c:v>0.11857638888888865</c:v>
                </c:pt>
                <c:pt idx="684">
                  <c:v>0.11874999999999962</c:v>
                </c:pt>
                <c:pt idx="685">
                  <c:v>0.11892361111111098</c:v>
                </c:pt>
                <c:pt idx="686">
                  <c:v>0.11909722222222212</c:v>
                </c:pt>
                <c:pt idx="687">
                  <c:v>0.1192708333333331</c:v>
                </c:pt>
                <c:pt idx="688">
                  <c:v>0.11944444444444416</c:v>
                </c:pt>
                <c:pt idx="689">
                  <c:v>0.11961805555555526</c:v>
                </c:pt>
                <c:pt idx="690">
                  <c:v>0.11979166666666653</c:v>
                </c:pt>
                <c:pt idx="691">
                  <c:v>0.1199652777777776</c:v>
                </c:pt>
                <c:pt idx="692">
                  <c:v>0.1201388888888885</c:v>
                </c:pt>
                <c:pt idx="693">
                  <c:v>0.1203124999999995</c:v>
                </c:pt>
                <c:pt idx="694">
                  <c:v>0.12048611111111072</c:v>
                </c:pt>
                <c:pt idx="695">
                  <c:v>0.12065972222222199</c:v>
                </c:pt>
                <c:pt idx="696">
                  <c:v>0.12083333333333296</c:v>
                </c:pt>
                <c:pt idx="697">
                  <c:v>0.12100694444444417</c:v>
                </c:pt>
                <c:pt idx="698">
                  <c:v>0.12118055555555519</c:v>
                </c:pt>
                <c:pt idx="699">
                  <c:v>0.12135416666666628</c:v>
                </c:pt>
                <c:pt idx="700">
                  <c:v>0.1215277777777775</c:v>
                </c:pt>
                <c:pt idx="701">
                  <c:v>0.12170138888888861</c:v>
                </c:pt>
                <c:pt idx="702">
                  <c:v>0.12187499999999961</c:v>
                </c:pt>
                <c:pt idx="703">
                  <c:v>0.12204861111111072</c:v>
                </c:pt>
                <c:pt idx="704">
                  <c:v>0.12222222222222215</c:v>
                </c:pt>
                <c:pt idx="705">
                  <c:v>0.12239583333333302</c:v>
                </c:pt>
                <c:pt idx="706">
                  <c:v>0.12256944444444406</c:v>
                </c:pt>
                <c:pt idx="707">
                  <c:v>0.12274305555555527</c:v>
                </c:pt>
                <c:pt idx="708">
                  <c:v>0.12291666666666627</c:v>
                </c:pt>
                <c:pt idx="709">
                  <c:v>0.12309027777777758</c:v>
                </c:pt>
                <c:pt idx="710">
                  <c:v>0.12326388888888865</c:v>
                </c:pt>
                <c:pt idx="711">
                  <c:v>0.12343749999999958</c:v>
                </c:pt>
                <c:pt idx="712">
                  <c:v>0.12361111111111084</c:v>
                </c:pt>
                <c:pt idx="713">
                  <c:v>0.12378472222222209</c:v>
                </c:pt>
                <c:pt idx="714">
                  <c:v>0.12395833333333291</c:v>
                </c:pt>
                <c:pt idx="715">
                  <c:v>0.12413194444444417</c:v>
                </c:pt>
                <c:pt idx="716">
                  <c:v>0.12430555555555522</c:v>
                </c:pt>
                <c:pt idx="717">
                  <c:v>0.12447916666666627</c:v>
                </c:pt>
                <c:pt idx="718">
                  <c:v>0.12465277777777752</c:v>
                </c:pt>
                <c:pt idx="719">
                  <c:v>0.1248263888888886</c:v>
                </c:pt>
                <c:pt idx="720">
                  <c:v>0.1249999999999996</c:v>
                </c:pt>
                <c:pt idx="721">
                  <c:v>0.12517361111111067</c:v>
                </c:pt>
                <c:pt idx="722">
                  <c:v>0.12534722222222194</c:v>
                </c:pt>
                <c:pt idx="723">
                  <c:v>0.12552083333333292</c:v>
                </c:pt>
                <c:pt idx="724">
                  <c:v>0.12569444444444428</c:v>
                </c:pt>
                <c:pt idx="725">
                  <c:v>0.12586805555555516</c:v>
                </c:pt>
                <c:pt idx="726">
                  <c:v>0.12604166666666627</c:v>
                </c:pt>
                <c:pt idx="727">
                  <c:v>0.12621527777777741</c:v>
                </c:pt>
                <c:pt idx="728">
                  <c:v>0.1263888888888885</c:v>
                </c:pt>
                <c:pt idx="729">
                  <c:v>0.12656249999999974</c:v>
                </c:pt>
                <c:pt idx="730">
                  <c:v>0.12673611111111074</c:v>
                </c:pt>
                <c:pt idx="731">
                  <c:v>0.12690972222222191</c:v>
                </c:pt>
                <c:pt idx="732">
                  <c:v>0.12708333333333294</c:v>
                </c:pt>
                <c:pt idx="733">
                  <c:v>0.12725694444444421</c:v>
                </c:pt>
                <c:pt idx="734">
                  <c:v>0.12743055555555516</c:v>
                </c:pt>
                <c:pt idx="735">
                  <c:v>0.12760416666666627</c:v>
                </c:pt>
                <c:pt idx="736">
                  <c:v>0.12777777777777738</c:v>
                </c:pt>
                <c:pt idx="737">
                  <c:v>0.12795138888888849</c:v>
                </c:pt>
                <c:pt idx="738">
                  <c:v>0.1281249999999996</c:v>
                </c:pt>
                <c:pt idx="739">
                  <c:v>0.12829861111111071</c:v>
                </c:pt>
                <c:pt idx="740">
                  <c:v>0.1284722222222219</c:v>
                </c:pt>
                <c:pt idx="741">
                  <c:v>0.12864583333333293</c:v>
                </c:pt>
                <c:pt idx="742">
                  <c:v>0.12881944444444438</c:v>
                </c:pt>
                <c:pt idx="743">
                  <c:v>0.12899305555555521</c:v>
                </c:pt>
                <c:pt idx="744">
                  <c:v>0.12916666666666618</c:v>
                </c:pt>
                <c:pt idx="745">
                  <c:v>0.1293402777777774</c:v>
                </c:pt>
                <c:pt idx="746">
                  <c:v>0.12951388888888848</c:v>
                </c:pt>
                <c:pt idx="747">
                  <c:v>0.12968749999999959</c:v>
                </c:pt>
                <c:pt idx="748">
                  <c:v>0.12986111111111071</c:v>
                </c:pt>
                <c:pt idx="749">
                  <c:v>0.13003472222222184</c:v>
                </c:pt>
                <c:pt idx="750">
                  <c:v>0.13020833333333323</c:v>
                </c:pt>
                <c:pt idx="751">
                  <c:v>0.13038194444444404</c:v>
                </c:pt>
                <c:pt idx="752">
                  <c:v>0.13055555555555515</c:v>
                </c:pt>
                <c:pt idx="753">
                  <c:v>0.13072916666666626</c:v>
                </c:pt>
                <c:pt idx="754">
                  <c:v>0.1309027777777774</c:v>
                </c:pt>
                <c:pt idx="755">
                  <c:v>0.13107638888888848</c:v>
                </c:pt>
                <c:pt idx="756">
                  <c:v>0.13124999999999987</c:v>
                </c:pt>
                <c:pt idx="757">
                  <c:v>0.1314236111111107</c:v>
                </c:pt>
                <c:pt idx="758">
                  <c:v>0.13159722222222206</c:v>
                </c:pt>
                <c:pt idx="759">
                  <c:v>0.13177083333333292</c:v>
                </c:pt>
                <c:pt idx="760">
                  <c:v>0.13194444444444448</c:v>
                </c:pt>
                <c:pt idx="761">
                  <c:v>0.13211805555555514</c:v>
                </c:pt>
                <c:pt idx="762">
                  <c:v>0.13229166666666625</c:v>
                </c:pt>
                <c:pt idx="763">
                  <c:v>0.13246527777777758</c:v>
                </c:pt>
                <c:pt idx="764">
                  <c:v>0.13263888888888847</c:v>
                </c:pt>
                <c:pt idx="765">
                  <c:v>0.13281249999999983</c:v>
                </c:pt>
                <c:pt idx="766">
                  <c:v>0.13298611111111092</c:v>
                </c:pt>
                <c:pt idx="767">
                  <c:v>0.1331597222222218</c:v>
                </c:pt>
                <c:pt idx="768">
                  <c:v>0.13333333333333294</c:v>
                </c:pt>
                <c:pt idx="769">
                  <c:v>0.13350694444444425</c:v>
                </c:pt>
                <c:pt idx="770">
                  <c:v>0.13368055555555489</c:v>
                </c:pt>
                <c:pt idx="771">
                  <c:v>0.13385416666666625</c:v>
                </c:pt>
                <c:pt idx="772">
                  <c:v>0.13402777777777736</c:v>
                </c:pt>
                <c:pt idx="773">
                  <c:v>0.13420138888888869</c:v>
                </c:pt>
                <c:pt idx="774">
                  <c:v>0.13437499999999958</c:v>
                </c:pt>
                <c:pt idx="775">
                  <c:v>0.13454861111111074</c:v>
                </c:pt>
                <c:pt idx="776">
                  <c:v>0.13472222222222191</c:v>
                </c:pt>
                <c:pt idx="777">
                  <c:v>0.13489583333333291</c:v>
                </c:pt>
                <c:pt idx="778">
                  <c:v>0.13506944444444444</c:v>
                </c:pt>
                <c:pt idx="779">
                  <c:v>0.13524305555555521</c:v>
                </c:pt>
                <c:pt idx="780">
                  <c:v>0.13541666666666624</c:v>
                </c:pt>
                <c:pt idx="781">
                  <c:v>0.13559027777777741</c:v>
                </c:pt>
                <c:pt idx="782">
                  <c:v>0.13576388888888846</c:v>
                </c:pt>
                <c:pt idx="783">
                  <c:v>0.13593749999999996</c:v>
                </c:pt>
                <c:pt idx="784">
                  <c:v>0.13611111111111071</c:v>
                </c:pt>
                <c:pt idx="785">
                  <c:v>0.13628472222222179</c:v>
                </c:pt>
                <c:pt idx="786">
                  <c:v>0.13645833333333324</c:v>
                </c:pt>
                <c:pt idx="787">
                  <c:v>0.13663194444444401</c:v>
                </c:pt>
                <c:pt idx="788">
                  <c:v>0.13680555555555513</c:v>
                </c:pt>
                <c:pt idx="789">
                  <c:v>0.13697916666666624</c:v>
                </c:pt>
                <c:pt idx="790">
                  <c:v>0.13715277777777735</c:v>
                </c:pt>
                <c:pt idx="791">
                  <c:v>0.13732638888888846</c:v>
                </c:pt>
                <c:pt idx="792">
                  <c:v>0.13749999999999993</c:v>
                </c:pt>
                <c:pt idx="793">
                  <c:v>0.13767361111111068</c:v>
                </c:pt>
                <c:pt idx="794">
                  <c:v>0.13784722222222207</c:v>
                </c:pt>
                <c:pt idx="795">
                  <c:v>0.1380208333333329</c:v>
                </c:pt>
                <c:pt idx="796">
                  <c:v>0.13819444444444429</c:v>
                </c:pt>
                <c:pt idx="797">
                  <c:v>0.1383680555555552</c:v>
                </c:pt>
                <c:pt idx="798">
                  <c:v>0.13854166666666623</c:v>
                </c:pt>
                <c:pt idx="799">
                  <c:v>0.13871527777777759</c:v>
                </c:pt>
                <c:pt idx="800">
                  <c:v>0.13888888888888845</c:v>
                </c:pt>
                <c:pt idx="801">
                  <c:v>0.13906249999999984</c:v>
                </c:pt>
                <c:pt idx="802">
                  <c:v>0.13923611111111095</c:v>
                </c:pt>
                <c:pt idx="803">
                  <c:v>0.13940972222222203</c:v>
                </c:pt>
                <c:pt idx="804">
                  <c:v>0.13958333333333311</c:v>
                </c:pt>
                <c:pt idx="805">
                  <c:v>0.13975694444444425</c:v>
                </c:pt>
                <c:pt idx="806">
                  <c:v>0.13993055555555511</c:v>
                </c:pt>
                <c:pt idx="807">
                  <c:v>0.14010416666666622</c:v>
                </c:pt>
                <c:pt idx="808">
                  <c:v>0.14027777777777733</c:v>
                </c:pt>
                <c:pt idx="809">
                  <c:v>0.14045138888888867</c:v>
                </c:pt>
                <c:pt idx="810">
                  <c:v>0.14062499999999956</c:v>
                </c:pt>
                <c:pt idx="811">
                  <c:v>0.14079861111111092</c:v>
                </c:pt>
                <c:pt idx="812">
                  <c:v>0.14097222222222194</c:v>
                </c:pt>
                <c:pt idx="813">
                  <c:v>0.14114583333333294</c:v>
                </c:pt>
                <c:pt idx="814">
                  <c:v>0.14131944444444444</c:v>
                </c:pt>
                <c:pt idx="815">
                  <c:v>0.14149305555555533</c:v>
                </c:pt>
                <c:pt idx="816">
                  <c:v>0.14166666666666622</c:v>
                </c:pt>
                <c:pt idx="817">
                  <c:v>0.14184027777777741</c:v>
                </c:pt>
                <c:pt idx="818">
                  <c:v>0.14201388888888844</c:v>
                </c:pt>
                <c:pt idx="819">
                  <c:v>0.14218749999999974</c:v>
                </c:pt>
                <c:pt idx="820">
                  <c:v>0.14236111111111074</c:v>
                </c:pt>
                <c:pt idx="821">
                  <c:v>0.14253472222222191</c:v>
                </c:pt>
                <c:pt idx="822">
                  <c:v>0.14270833333333327</c:v>
                </c:pt>
                <c:pt idx="823">
                  <c:v>0.14288194444444399</c:v>
                </c:pt>
                <c:pt idx="824">
                  <c:v>0.1430555555555551</c:v>
                </c:pt>
                <c:pt idx="825">
                  <c:v>0.14322916666666621</c:v>
                </c:pt>
                <c:pt idx="826">
                  <c:v>0.14340277777777741</c:v>
                </c:pt>
                <c:pt idx="827">
                  <c:v>0.14357638888888843</c:v>
                </c:pt>
                <c:pt idx="828">
                  <c:v>0.14374999999999993</c:v>
                </c:pt>
                <c:pt idx="829">
                  <c:v>0.14392361111111071</c:v>
                </c:pt>
                <c:pt idx="830">
                  <c:v>0.14409722222222213</c:v>
                </c:pt>
                <c:pt idx="831">
                  <c:v>0.1442708333333329</c:v>
                </c:pt>
                <c:pt idx="832">
                  <c:v>0.14444444444444451</c:v>
                </c:pt>
                <c:pt idx="833">
                  <c:v>0.14461805555555521</c:v>
                </c:pt>
                <c:pt idx="834">
                  <c:v>0.14479166666666621</c:v>
                </c:pt>
                <c:pt idx="835">
                  <c:v>0.14496527777777762</c:v>
                </c:pt>
                <c:pt idx="836">
                  <c:v>0.14513888888888843</c:v>
                </c:pt>
                <c:pt idx="837">
                  <c:v>0.14531249999999987</c:v>
                </c:pt>
                <c:pt idx="838">
                  <c:v>0.14548611111111096</c:v>
                </c:pt>
                <c:pt idx="839">
                  <c:v>0.14565972222222176</c:v>
                </c:pt>
                <c:pt idx="840">
                  <c:v>0.14583333333333318</c:v>
                </c:pt>
                <c:pt idx="841">
                  <c:v>0.14600694444444426</c:v>
                </c:pt>
                <c:pt idx="842">
                  <c:v>0.14618055555555487</c:v>
                </c:pt>
                <c:pt idx="843">
                  <c:v>0.1463541666666662</c:v>
                </c:pt>
                <c:pt idx="844">
                  <c:v>0.14652777777777731</c:v>
                </c:pt>
                <c:pt idx="845">
                  <c:v>0.14670138888888867</c:v>
                </c:pt>
                <c:pt idx="846">
                  <c:v>0.14687499999999953</c:v>
                </c:pt>
                <c:pt idx="847">
                  <c:v>0.14704861111111092</c:v>
                </c:pt>
                <c:pt idx="848">
                  <c:v>0.147222222222222</c:v>
                </c:pt>
                <c:pt idx="849">
                  <c:v>0.14739583333333311</c:v>
                </c:pt>
                <c:pt idx="850">
                  <c:v>0.14756944444444442</c:v>
                </c:pt>
                <c:pt idx="851">
                  <c:v>0.14774305555555534</c:v>
                </c:pt>
                <c:pt idx="852">
                  <c:v>0.14791666666666642</c:v>
                </c:pt>
                <c:pt idx="853">
                  <c:v>0.14809027777777753</c:v>
                </c:pt>
                <c:pt idx="854">
                  <c:v>0.14826388888888864</c:v>
                </c:pt>
                <c:pt idx="855">
                  <c:v>0.14843749999999997</c:v>
                </c:pt>
                <c:pt idx="856">
                  <c:v>0.14861111111111089</c:v>
                </c:pt>
                <c:pt idx="857">
                  <c:v>0.14878472222222194</c:v>
                </c:pt>
                <c:pt idx="858">
                  <c:v>0.1489583333333333</c:v>
                </c:pt>
                <c:pt idx="859">
                  <c:v>0.14913194444444419</c:v>
                </c:pt>
                <c:pt idx="860">
                  <c:v>0.14930555555555508</c:v>
                </c:pt>
                <c:pt idx="861">
                  <c:v>0.14947916666666641</c:v>
                </c:pt>
                <c:pt idx="862">
                  <c:v>0.1496527777777773</c:v>
                </c:pt>
                <c:pt idx="863">
                  <c:v>0.14982638888888841</c:v>
                </c:pt>
                <c:pt idx="864">
                  <c:v>0.14999999999999994</c:v>
                </c:pt>
                <c:pt idx="865">
                  <c:v>0.15017361111111063</c:v>
                </c:pt>
                <c:pt idx="866">
                  <c:v>0.15034722222222213</c:v>
                </c:pt>
                <c:pt idx="867">
                  <c:v>0.15052083333333291</c:v>
                </c:pt>
                <c:pt idx="868">
                  <c:v>0.15069444444444433</c:v>
                </c:pt>
                <c:pt idx="869">
                  <c:v>0.15086805555555521</c:v>
                </c:pt>
                <c:pt idx="870">
                  <c:v>0.15104166666666621</c:v>
                </c:pt>
                <c:pt idx="871">
                  <c:v>0.15121527777777763</c:v>
                </c:pt>
                <c:pt idx="872">
                  <c:v>0.15138888888888841</c:v>
                </c:pt>
                <c:pt idx="873">
                  <c:v>0.15156249999999993</c:v>
                </c:pt>
                <c:pt idx="874">
                  <c:v>0.15173611111111099</c:v>
                </c:pt>
                <c:pt idx="875">
                  <c:v>0.15190972222222207</c:v>
                </c:pt>
                <c:pt idx="876">
                  <c:v>0.15208333333333318</c:v>
                </c:pt>
                <c:pt idx="877">
                  <c:v>0.15225694444444426</c:v>
                </c:pt>
                <c:pt idx="878">
                  <c:v>0.15243055555555521</c:v>
                </c:pt>
                <c:pt idx="879">
                  <c:v>0.15260416666666621</c:v>
                </c:pt>
                <c:pt idx="880">
                  <c:v>0.15277777777777729</c:v>
                </c:pt>
                <c:pt idx="881">
                  <c:v>0.15295138888888868</c:v>
                </c:pt>
                <c:pt idx="882">
                  <c:v>0.15312499999999951</c:v>
                </c:pt>
                <c:pt idx="883">
                  <c:v>0.15329861111111096</c:v>
                </c:pt>
                <c:pt idx="884">
                  <c:v>0.15347222222222201</c:v>
                </c:pt>
                <c:pt idx="885">
                  <c:v>0.15364583333333312</c:v>
                </c:pt>
                <c:pt idx="886">
                  <c:v>0.15381944444444445</c:v>
                </c:pt>
                <c:pt idx="887">
                  <c:v>0.15399305555555534</c:v>
                </c:pt>
                <c:pt idx="888">
                  <c:v>0.1541666666666662</c:v>
                </c:pt>
                <c:pt idx="889">
                  <c:v>0.15434027777777753</c:v>
                </c:pt>
                <c:pt idx="890">
                  <c:v>0.15451388888888862</c:v>
                </c:pt>
                <c:pt idx="891">
                  <c:v>0.15468749999999978</c:v>
                </c:pt>
                <c:pt idx="892">
                  <c:v>0.15486111111111092</c:v>
                </c:pt>
                <c:pt idx="893">
                  <c:v>0.15503472222222198</c:v>
                </c:pt>
                <c:pt idx="894">
                  <c:v>0.15520833333333331</c:v>
                </c:pt>
                <c:pt idx="895">
                  <c:v>0.15538194444444417</c:v>
                </c:pt>
                <c:pt idx="896">
                  <c:v>0.15555555555555506</c:v>
                </c:pt>
                <c:pt idx="897">
                  <c:v>0.15572916666666642</c:v>
                </c:pt>
                <c:pt idx="898">
                  <c:v>0.1559027777777775</c:v>
                </c:pt>
                <c:pt idx="899">
                  <c:v>0.15607638888888861</c:v>
                </c:pt>
                <c:pt idx="900">
                  <c:v>0.15624999999999997</c:v>
                </c:pt>
                <c:pt idx="901">
                  <c:v>0.15642361111111086</c:v>
                </c:pt>
                <c:pt idx="902">
                  <c:v>0.15659722222222214</c:v>
                </c:pt>
                <c:pt idx="903">
                  <c:v>0.15677083333333294</c:v>
                </c:pt>
                <c:pt idx="904">
                  <c:v>0.15694444444444455</c:v>
                </c:pt>
                <c:pt idx="905">
                  <c:v>0.15711805555555527</c:v>
                </c:pt>
                <c:pt idx="906">
                  <c:v>0.15729166666666639</c:v>
                </c:pt>
                <c:pt idx="907">
                  <c:v>0.15746527777777769</c:v>
                </c:pt>
                <c:pt idx="908">
                  <c:v>0.15763888888888841</c:v>
                </c:pt>
                <c:pt idx="909">
                  <c:v>0.15781249999999988</c:v>
                </c:pt>
                <c:pt idx="910">
                  <c:v>0.15798611111111102</c:v>
                </c:pt>
                <c:pt idx="911">
                  <c:v>0.15815972222222174</c:v>
                </c:pt>
                <c:pt idx="912">
                  <c:v>0.15833333333333324</c:v>
                </c:pt>
                <c:pt idx="913">
                  <c:v>0.15850694444444427</c:v>
                </c:pt>
                <c:pt idx="914">
                  <c:v>0.15868055555555505</c:v>
                </c:pt>
                <c:pt idx="915">
                  <c:v>0.15885416666666621</c:v>
                </c:pt>
                <c:pt idx="916">
                  <c:v>0.15902777777777741</c:v>
                </c:pt>
                <c:pt idx="917">
                  <c:v>0.15920138888888874</c:v>
                </c:pt>
                <c:pt idx="918">
                  <c:v>0.15937499999999949</c:v>
                </c:pt>
                <c:pt idx="919">
                  <c:v>0.15954861111111096</c:v>
                </c:pt>
                <c:pt idx="920">
                  <c:v>0.15972222222222202</c:v>
                </c:pt>
                <c:pt idx="921">
                  <c:v>0.15989583333333318</c:v>
                </c:pt>
                <c:pt idx="922">
                  <c:v>0.1600694444444444</c:v>
                </c:pt>
                <c:pt idx="923">
                  <c:v>0.16024305555555529</c:v>
                </c:pt>
                <c:pt idx="924">
                  <c:v>0.1604166666666664</c:v>
                </c:pt>
                <c:pt idx="925">
                  <c:v>0.16059027777777748</c:v>
                </c:pt>
                <c:pt idx="926">
                  <c:v>0.16076388888888857</c:v>
                </c:pt>
                <c:pt idx="927">
                  <c:v>0.16093749999999996</c:v>
                </c:pt>
                <c:pt idx="928">
                  <c:v>0.16111111111111082</c:v>
                </c:pt>
                <c:pt idx="929">
                  <c:v>0.16128472222222193</c:v>
                </c:pt>
                <c:pt idx="930">
                  <c:v>0.16145833333333329</c:v>
                </c:pt>
                <c:pt idx="931">
                  <c:v>0.16163194444444409</c:v>
                </c:pt>
                <c:pt idx="932">
                  <c:v>0.16180555555555498</c:v>
                </c:pt>
                <c:pt idx="933">
                  <c:v>0.16197916666666634</c:v>
                </c:pt>
                <c:pt idx="934">
                  <c:v>0.1621527777777772</c:v>
                </c:pt>
                <c:pt idx="935">
                  <c:v>0.16232638888888856</c:v>
                </c:pt>
                <c:pt idx="936">
                  <c:v>0.16249999999999987</c:v>
                </c:pt>
                <c:pt idx="937">
                  <c:v>0.16267361111111053</c:v>
                </c:pt>
                <c:pt idx="938">
                  <c:v>0.16284722222222212</c:v>
                </c:pt>
                <c:pt idx="939">
                  <c:v>0.163020833333333</c:v>
                </c:pt>
                <c:pt idx="940">
                  <c:v>0.16319444444444434</c:v>
                </c:pt>
                <c:pt idx="941">
                  <c:v>0.16336805555555522</c:v>
                </c:pt>
                <c:pt idx="942">
                  <c:v>0.16354166666666634</c:v>
                </c:pt>
                <c:pt idx="943">
                  <c:v>0.16371527777777764</c:v>
                </c:pt>
                <c:pt idx="944">
                  <c:v>0.16388888888888853</c:v>
                </c:pt>
                <c:pt idx="945">
                  <c:v>0.16406249999999986</c:v>
                </c:pt>
                <c:pt idx="946">
                  <c:v>0.16423611111111097</c:v>
                </c:pt>
                <c:pt idx="947">
                  <c:v>0.16440972222222205</c:v>
                </c:pt>
                <c:pt idx="948">
                  <c:v>0.16458333333333319</c:v>
                </c:pt>
                <c:pt idx="949">
                  <c:v>0.16475694444444425</c:v>
                </c:pt>
                <c:pt idx="950">
                  <c:v>0.16493055555555519</c:v>
                </c:pt>
                <c:pt idx="951">
                  <c:v>0.1651041666666663</c:v>
                </c:pt>
                <c:pt idx="952">
                  <c:v>0.16527777777777741</c:v>
                </c:pt>
                <c:pt idx="953">
                  <c:v>0.16545138888888869</c:v>
                </c:pt>
                <c:pt idx="954">
                  <c:v>0.16562499999999949</c:v>
                </c:pt>
                <c:pt idx="955">
                  <c:v>0.16579861111111094</c:v>
                </c:pt>
                <c:pt idx="956">
                  <c:v>0.16597222222222197</c:v>
                </c:pt>
                <c:pt idx="957">
                  <c:v>0.1661458333333331</c:v>
                </c:pt>
                <c:pt idx="958">
                  <c:v>0.16631944444444444</c:v>
                </c:pt>
                <c:pt idx="959">
                  <c:v>0.16649305555555535</c:v>
                </c:pt>
                <c:pt idx="960">
                  <c:v>0.16666666666666621</c:v>
                </c:pt>
                <c:pt idx="961">
                  <c:v>0.16684027777777749</c:v>
                </c:pt>
                <c:pt idx="962">
                  <c:v>0.1670138888888886</c:v>
                </c:pt>
                <c:pt idx="963">
                  <c:v>0.16718749999999974</c:v>
                </c:pt>
                <c:pt idx="964">
                  <c:v>0.16736111111111091</c:v>
                </c:pt>
                <c:pt idx="965">
                  <c:v>0.16753472222222196</c:v>
                </c:pt>
                <c:pt idx="966">
                  <c:v>0.16770833333333326</c:v>
                </c:pt>
                <c:pt idx="967">
                  <c:v>0.16788194444444407</c:v>
                </c:pt>
                <c:pt idx="968">
                  <c:v>0.16805555555555496</c:v>
                </c:pt>
                <c:pt idx="969">
                  <c:v>0.1682291666666664</c:v>
                </c:pt>
                <c:pt idx="970">
                  <c:v>0.16840277777777746</c:v>
                </c:pt>
                <c:pt idx="971">
                  <c:v>0.16857638888888854</c:v>
                </c:pt>
                <c:pt idx="972">
                  <c:v>0.16874999999999996</c:v>
                </c:pt>
                <c:pt idx="973">
                  <c:v>0.16892361111111082</c:v>
                </c:pt>
                <c:pt idx="974">
                  <c:v>0.16909722222222215</c:v>
                </c:pt>
                <c:pt idx="975">
                  <c:v>0.16927083333333301</c:v>
                </c:pt>
                <c:pt idx="976">
                  <c:v>0.16944444444444454</c:v>
                </c:pt>
                <c:pt idx="977">
                  <c:v>0.16961805555555523</c:v>
                </c:pt>
                <c:pt idx="978">
                  <c:v>0.16979166666666634</c:v>
                </c:pt>
                <c:pt idx="979">
                  <c:v>0.16996527777777762</c:v>
                </c:pt>
                <c:pt idx="980">
                  <c:v>0.17013888888888834</c:v>
                </c:pt>
                <c:pt idx="981">
                  <c:v>0.17031249999999973</c:v>
                </c:pt>
                <c:pt idx="982">
                  <c:v>0.17048611111111084</c:v>
                </c:pt>
                <c:pt idx="983">
                  <c:v>0.1706597222222217</c:v>
                </c:pt>
                <c:pt idx="984">
                  <c:v>0.17083333333333303</c:v>
                </c:pt>
                <c:pt idx="985">
                  <c:v>0.17100694444444411</c:v>
                </c:pt>
                <c:pt idx="986">
                  <c:v>0.17118055555555478</c:v>
                </c:pt>
                <c:pt idx="987">
                  <c:v>0.17135416666666611</c:v>
                </c:pt>
                <c:pt idx="988">
                  <c:v>0.17152777777777722</c:v>
                </c:pt>
                <c:pt idx="989">
                  <c:v>0.17170138888888856</c:v>
                </c:pt>
                <c:pt idx="990">
                  <c:v>0.17187499999999942</c:v>
                </c:pt>
                <c:pt idx="991">
                  <c:v>0.17204861111111081</c:v>
                </c:pt>
                <c:pt idx="992">
                  <c:v>0.17222222222222192</c:v>
                </c:pt>
                <c:pt idx="993">
                  <c:v>0.17239583333333294</c:v>
                </c:pt>
                <c:pt idx="994">
                  <c:v>0.1725694444444443</c:v>
                </c:pt>
                <c:pt idx="995">
                  <c:v>0.17274305555555522</c:v>
                </c:pt>
                <c:pt idx="996">
                  <c:v>0.17291666666666633</c:v>
                </c:pt>
                <c:pt idx="997">
                  <c:v>0.17309027777777741</c:v>
                </c:pt>
                <c:pt idx="998">
                  <c:v>0.17326388888888841</c:v>
                </c:pt>
                <c:pt idx="999">
                  <c:v>0.17343749999999983</c:v>
                </c:pt>
                <c:pt idx="1000">
                  <c:v>0.17361111111111074</c:v>
                </c:pt>
                <c:pt idx="1001">
                  <c:v>0.17378472222222174</c:v>
                </c:pt>
                <c:pt idx="1002">
                  <c:v>0.17395833333333319</c:v>
                </c:pt>
                <c:pt idx="1003">
                  <c:v>0.17413194444444391</c:v>
                </c:pt>
                <c:pt idx="1004">
                  <c:v>0.17430555555555488</c:v>
                </c:pt>
                <c:pt idx="1005">
                  <c:v>0.17447916666666621</c:v>
                </c:pt>
                <c:pt idx="1006">
                  <c:v>0.17465277777777719</c:v>
                </c:pt>
                <c:pt idx="1007">
                  <c:v>0.17482638888888841</c:v>
                </c:pt>
                <c:pt idx="1008">
                  <c:v>0.17499999999999977</c:v>
                </c:pt>
                <c:pt idx="1009">
                  <c:v>0.17517361111111052</c:v>
                </c:pt>
                <c:pt idx="1010">
                  <c:v>0.17534722222222199</c:v>
                </c:pt>
                <c:pt idx="1011">
                  <c:v>0.17552083333333279</c:v>
                </c:pt>
                <c:pt idx="1012">
                  <c:v>0.17569444444444418</c:v>
                </c:pt>
                <c:pt idx="1013">
                  <c:v>0.17586805555555499</c:v>
                </c:pt>
                <c:pt idx="1014">
                  <c:v>0.17604166666666621</c:v>
                </c:pt>
                <c:pt idx="1015">
                  <c:v>0.17621527777777748</c:v>
                </c:pt>
                <c:pt idx="1016">
                  <c:v>0.1763888888888884</c:v>
                </c:pt>
                <c:pt idx="1017">
                  <c:v>0.17656249999999973</c:v>
                </c:pt>
                <c:pt idx="1018">
                  <c:v>0.17673611111111087</c:v>
                </c:pt>
                <c:pt idx="1019">
                  <c:v>0.17690972222222195</c:v>
                </c:pt>
                <c:pt idx="1020">
                  <c:v>0.17708333333333304</c:v>
                </c:pt>
                <c:pt idx="1021">
                  <c:v>0.17725694444444412</c:v>
                </c:pt>
                <c:pt idx="1022">
                  <c:v>0.17743055555555498</c:v>
                </c:pt>
                <c:pt idx="1023">
                  <c:v>0.17760416666666609</c:v>
                </c:pt>
                <c:pt idx="1024">
                  <c:v>0.1777777777777772</c:v>
                </c:pt>
                <c:pt idx="1025">
                  <c:v>0.17795138888888856</c:v>
                </c:pt>
                <c:pt idx="1026">
                  <c:v>0.17812499999999942</c:v>
                </c:pt>
                <c:pt idx="1027">
                  <c:v>0.17829861111111081</c:v>
                </c:pt>
                <c:pt idx="1028">
                  <c:v>0.17847222222222192</c:v>
                </c:pt>
                <c:pt idx="1029">
                  <c:v>0.178645833333333</c:v>
                </c:pt>
                <c:pt idx="1030">
                  <c:v>0.17881944444444431</c:v>
                </c:pt>
                <c:pt idx="1031">
                  <c:v>0.17899305555555522</c:v>
                </c:pt>
                <c:pt idx="1032">
                  <c:v>0.17916666666666609</c:v>
                </c:pt>
                <c:pt idx="1033">
                  <c:v>0.17934027777777742</c:v>
                </c:pt>
                <c:pt idx="1034">
                  <c:v>0.17951388888888853</c:v>
                </c:pt>
                <c:pt idx="1035">
                  <c:v>0.17968749999999944</c:v>
                </c:pt>
                <c:pt idx="1036">
                  <c:v>0.17986111111111078</c:v>
                </c:pt>
                <c:pt idx="1037">
                  <c:v>0.18003472222222189</c:v>
                </c:pt>
                <c:pt idx="1038">
                  <c:v>0.18020833333333319</c:v>
                </c:pt>
                <c:pt idx="1039">
                  <c:v>0.18038194444444391</c:v>
                </c:pt>
                <c:pt idx="1040">
                  <c:v>0.18055555555555497</c:v>
                </c:pt>
                <c:pt idx="1041">
                  <c:v>0.1807291666666663</c:v>
                </c:pt>
                <c:pt idx="1042">
                  <c:v>0.18090277777777741</c:v>
                </c:pt>
                <c:pt idx="1043">
                  <c:v>0.18107638888888841</c:v>
                </c:pt>
                <c:pt idx="1044">
                  <c:v>0.18124999999999977</c:v>
                </c:pt>
                <c:pt idx="1045">
                  <c:v>0.18142361111111074</c:v>
                </c:pt>
                <c:pt idx="1046">
                  <c:v>0.18159722222222202</c:v>
                </c:pt>
                <c:pt idx="1047">
                  <c:v>0.18177083333333274</c:v>
                </c:pt>
                <c:pt idx="1048">
                  <c:v>0.18194444444444444</c:v>
                </c:pt>
                <c:pt idx="1049">
                  <c:v>0.18211805555555496</c:v>
                </c:pt>
                <c:pt idx="1050">
                  <c:v>0.18229166666666621</c:v>
                </c:pt>
                <c:pt idx="1051">
                  <c:v>0.18246527777777752</c:v>
                </c:pt>
                <c:pt idx="1052">
                  <c:v>0.18263888888888841</c:v>
                </c:pt>
                <c:pt idx="1053">
                  <c:v>0.18281249999999974</c:v>
                </c:pt>
                <c:pt idx="1054">
                  <c:v>0.18298611111111093</c:v>
                </c:pt>
                <c:pt idx="1055">
                  <c:v>0.18315972222222171</c:v>
                </c:pt>
                <c:pt idx="1056">
                  <c:v>0.18333333333333307</c:v>
                </c:pt>
                <c:pt idx="1057">
                  <c:v>0.18350694444444413</c:v>
                </c:pt>
                <c:pt idx="1058">
                  <c:v>0.18368055555555488</c:v>
                </c:pt>
                <c:pt idx="1059">
                  <c:v>0.18385416666666621</c:v>
                </c:pt>
                <c:pt idx="1060">
                  <c:v>0.18402777777777721</c:v>
                </c:pt>
                <c:pt idx="1061">
                  <c:v>0.18420138888888857</c:v>
                </c:pt>
                <c:pt idx="1062">
                  <c:v>0.1843749999999994</c:v>
                </c:pt>
                <c:pt idx="1063">
                  <c:v>0.18454861111111082</c:v>
                </c:pt>
                <c:pt idx="1064">
                  <c:v>0.18472222222222195</c:v>
                </c:pt>
                <c:pt idx="1065">
                  <c:v>0.18489583333333301</c:v>
                </c:pt>
                <c:pt idx="1066">
                  <c:v>0.18506944444444431</c:v>
                </c:pt>
                <c:pt idx="1067">
                  <c:v>0.18524305555555523</c:v>
                </c:pt>
                <c:pt idx="1068">
                  <c:v>0.18541666666666634</c:v>
                </c:pt>
                <c:pt idx="1069">
                  <c:v>0.18559027777777745</c:v>
                </c:pt>
                <c:pt idx="1070">
                  <c:v>0.18576388888888853</c:v>
                </c:pt>
                <c:pt idx="1071">
                  <c:v>0.18593749999999987</c:v>
                </c:pt>
                <c:pt idx="1072">
                  <c:v>0.18611111111111078</c:v>
                </c:pt>
                <c:pt idx="1073">
                  <c:v>0.18628472222222192</c:v>
                </c:pt>
                <c:pt idx="1074">
                  <c:v>0.18645833333333317</c:v>
                </c:pt>
                <c:pt idx="1075">
                  <c:v>0.18663194444444406</c:v>
                </c:pt>
                <c:pt idx="1076">
                  <c:v>0.18680555555555495</c:v>
                </c:pt>
                <c:pt idx="1077">
                  <c:v>0.18697916666666631</c:v>
                </c:pt>
                <c:pt idx="1078">
                  <c:v>0.1871527777777772</c:v>
                </c:pt>
                <c:pt idx="1079">
                  <c:v>0.1873263888888885</c:v>
                </c:pt>
                <c:pt idx="1080">
                  <c:v>0.18749999999999981</c:v>
                </c:pt>
                <c:pt idx="1081">
                  <c:v>0.1876736111111105</c:v>
                </c:pt>
                <c:pt idx="1082">
                  <c:v>0.18784722222222208</c:v>
                </c:pt>
                <c:pt idx="1083">
                  <c:v>0.18802083333333294</c:v>
                </c:pt>
                <c:pt idx="1084">
                  <c:v>0.18819444444444425</c:v>
                </c:pt>
                <c:pt idx="1085">
                  <c:v>0.18836805555555494</c:v>
                </c:pt>
                <c:pt idx="1086">
                  <c:v>0.18854166666666627</c:v>
                </c:pt>
                <c:pt idx="1087">
                  <c:v>0.18871527777777758</c:v>
                </c:pt>
                <c:pt idx="1088">
                  <c:v>0.18888888888888841</c:v>
                </c:pt>
                <c:pt idx="1089">
                  <c:v>0.18906249999999977</c:v>
                </c:pt>
                <c:pt idx="1090">
                  <c:v>0.18923611111111088</c:v>
                </c:pt>
                <c:pt idx="1091">
                  <c:v>0.18940972222222202</c:v>
                </c:pt>
                <c:pt idx="1092">
                  <c:v>0.18958333333333313</c:v>
                </c:pt>
                <c:pt idx="1093">
                  <c:v>0.18975694444444419</c:v>
                </c:pt>
                <c:pt idx="1094">
                  <c:v>0.18993055555555494</c:v>
                </c:pt>
                <c:pt idx="1095">
                  <c:v>0.19010416666666621</c:v>
                </c:pt>
                <c:pt idx="1096">
                  <c:v>0.19027777777777721</c:v>
                </c:pt>
                <c:pt idx="1097">
                  <c:v>0.19045138888888852</c:v>
                </c:pt>
                <c:pt idx="1098">
                  <c:v>0.19062499999999941</c:v>
                </c:pt>
                <c:pt idx="1099">
                  <c:v>0.19079861111111077</c:v>
                </c:pt>
                <c:pt idx="1100">
                  <c:v>0.1909722222222219</c:v>
                </c:pt>
                <c:pt idx="1101">
                  <c:v>0.19114583333333296</c:v>
                </c:pt>
                <c:pt idx="1102">
                  <c:v>0.19131944444444429</c:v>
                </c:pt>
                <c:pt idx="1103">
                  <c:v>0.19149305555555515</c:v>
                </c:pt>
                <c:pt idx="1104">
                  <c:v>0.19166666666666599</c:v>
                </c:pt>
                <c:pt idx="1105">
                  <c:v>0.1918402777777774</c:v>
                </c:pt>
                <c:pt idx="1106">
                  <c:v>0.19201388888888848</c:v>
                </c:pt>
                <c:pt idx="1107">
                  <c:v>0.19218749999999957</c:v>
                </c:pt>
                <c:pt idx="1108">
                  <c:v>0.19236111111111073</c:v>
                </c:pt>
                <c:pt idx="1109">
                  <c:v>0.19253472222222182</c:v>
                </c:pt>
                <c:pt idx="1110">
                  <c:v>0.19270833333333315</c:v>
                </c:pt>
                <c:pt idx="1111">
                  <c:v>0.19288194444444401</c:v>
                </c:pt>
                <c:pt idx="1112">
                  <c:v>0.1930555555555549</c:v>
                </c:pt>
                <c:pt idx="1113">
                  <c:v>0.19322916666666626</c:v>
                </c:pt>
                <c:pt idx="1114">
                  <c:v>0.19340277777777734</c:v>
                </c:pt>
                <c:pt idx="1115">
                  <c:v>0.19357638888888845</c:v>
                </c:pt>
                <c:pt idx="1116">
                  <c:v>0.19374999999999984</c:v>
                </c:pt>
                <c:pt idx="1117">
                  <c:v>0.19392361111111067</c:v>
                </c:pt>
                <c:pt idx="1118">
                  <c:v>0.19409722222222198</c:v>
                </c:pt>
                <c:pt idx="1119">
                  <c:v>0.19427083333333287</c:v>
                </c:pt>
                <c:pt idx="1120">
                  <c:v>0.19444444444444442</c:v>
                </c:pt>
                <c:pt idx="1121">
                  <c:v>0.19461805555555509</c:v>
                </c:pt>
                <c:pt idx="1122">
                  <c:v>0.19479166666666622</c:v>
                </c:pt>
                <c:pt idx="1123">
                  <c:v>0.19496527777777753</c:v>
                </c:pt>
                <c:pt idx="1124">
                  <c:v>0.19513888888888842</c:v>
                </c:pt>
                <c:pt idx="1125">
                  <c:v>0.19531249999999978</c:v>
                </c:pt>
                <c:pt idx="1126">
                  <c:v>0.19548611111111086</c:v>
                </c:pt>
                <c:pt idx="1127">
                  <c:v>0.19565972222222178</c:v>
                </c:pt>
                <c:pt idx="1128">
                  <c:v>0.19583333333333305</c:v>
                </c:pt>
                <c:pt idx="1129">
                  <c:v>0.19600694444444414</c:v>
                </c:pt>
                <c:pt idx="1130">
                  <c:v>0.19618055555555483</c:v>
                </c:pt>
                <c:pt idx="1131">
                  <c:v>0.19635416666666619</c:v>
                </c:pt>
                <c:pt idx="1132">
                  <c:v>0.1965277777777773</c:v>
                </c:pt>
                <c:pt idx="1133">
                  <c:v>0.19670138888888855</c:v>
                </c:pt>
                <c:pt idx="1134">
                  <c:v>0.19687499999999941</c:v>
                </c:pt>
                <c:pt idx="1135">
                  <c:v>0.19704861111111086</c:v>
                </c:pt>
                <c:pt idx="1136">
                  <c:v>0.19722222222222194</c:v>
                </c:pt>
                <c:pt idx="1137">
                  <c:v>0.19739583333333297</c:v>
                </c:pt>
                <c:pt idx="1138">
                  <c:v>0.19756944444444435</c:v>
                </c:pt>
                <c:pt idx="1139">
                  <c:v>0.19774305555555519</c:v>
                </c:pt>
                <c:pt idx="1140">
                  <c:v>0.19791666666666635</c:v>
                </c:pt>
                <c:pt idx="1141">
                  <c:v>0.19809027777777743</c:v>
                </c:pt>
                <c:pt idx="1142">
                  <c:v>0.19826388888888849</c:v>
                </c:pt>
                <c:pt idx="1143">
                  <c:v>0.19843749999999985</c:v>
                </c:pt>
                <c:pt idx="1144">
                  <c:v>0.19861111111111074</c:v>
                </c:pt>
                <c:pt idx="1145">
                  <c:v>0.1987847222222219</c:v>
                </c:pt>
                <c:pt idx="1146">
                  <c:v>0.19895833333333324</c:v>
                </c:pt>
                <c:pt idx="1147">
                  <c:v>0.19913194444444401</c:v>
                </c:pt>
                <c:pt idx="1148">
                  <c:v>0.1993055555555549</c:v>
                </c:pt>
                <c:pt idx="1149">
                  <c:v>0.19947916666666626</c:v>
                </c:pt>
                <c:pt idx="1150">
                  <c:v>0.19965277777777721</c:v>
                </c:pt>
                <c:pt idx="1151">
                  <c:v>0.19982638888888846</c:v>
                </c:pt>
                <c:pt idx="1152">
                  <c:v>0.19999999999999979</c:v>
                </c:pt>
                <c:pt idx="1153">
                  <c:v>0.20017361111111037</c:v>
                </c:pt>
                <c:pt idx="1154">
                  <c:v>0.20034722222222193</c:v>
                </c:pt>
                <c:pt idx="1155">
                  <c:v>0.2005208333333327</c:v>
                </c:pt>
                <c:pt idx="1156">
                  <c:v>0.20069444444444404</c:v>
                </c:pt>
                <c:pt idx="1157">
                  <c:v>0.2008680555555549</c:v>
                </c:pt>
                <c:pt idx="1158">
                  <c:v>0.20104166666666601</c:v>
                </c:pt>
                <c:pt idx="1159">
                  <c:v>0.20121527777777742</c:v>
                </c:pt>
                <c:pt idx="1160">
                  <c:v>0.20138888888888823</c:v>
                </c:pt>
                <c:pt idx="1161">
                  <c:v>0.20156249999999959</c:v>
                </c:pt>
                <c:pt idx="1162">
                  <c:v>0.20173611111111073</c:v>
                </c:pt>
                <c:pt idx="1163">
                  <c:v>0.20190972222222184</c:v>
                </c:pt>
                <c:pt idx="1164">
                  <c:v>0.20208333333333295</c:v>
                </c:pt>
                <c:pt idx="1165">
                  <c:v>0.202256944444444</c:v>
                </c:pt>
                <c:pt idx="1166">
                  <c:v>0.20243055555555489</c:v>
                </c:pt>
                <c:pt idx="1167">
                  <c:v>0.202604166666666</c:v>
                </c:pt>
                <c:pt idx="1168">
                  <c:v>0.20277777777777711</c:v>
                </c:pt>
                <c:pt idx="1169">
                  <c:v>0.20295138888888845</c:v>
                </c:pt>
                <c:pt idx="1170">
                  <c:v>0.20312499999999933</c:v>
                </c:pt>
                <c:pt idx="1171">
                  <c:v>0.20329861111111044</c:v>
                </c:pt>
                <c:pt idx="1172">
                  <c:v>0.2034722222222218</c:v>
                </c:pt>
                <c:pt idx="1173">
                  <c:v>0.20364583333333292</c:v>
                </c:pt>
                <c:pt idx="1174">
                  <c:v>0.20381944444444419</c:v>
                </c:pt>
                <c:pt idx="1175">
                  <c:v>0.20399305555555491</c:v>
                </c:pt>
                <c:pt idx="1176">
                  <c:v>0.204166666666666</c:v>
                </c:pt>
                <c:pt idx="1177">
                  <c:v>0.20434027777777733</c:v>
                </c:pt>
                <c:pt idx="1178">
                  <c:v>0.20451388888888841</c:v>
                </c:pt>
                <c:pt idx="1179">
                  <c:v>0.20468749999999941</c:v>
                </c:pt>
                <c:pt idx="1180">
                  <c:v>0.20486111111111044</c:v>
                </c:pt>
                <c:pt idx="1181">
                  <c:v>0.20503472222222174</c:v>
                </c:pt>
                <c:pt idx="1182">
                  <c:v>0.20520833333333308</c:v>
                </c:pt>
                <c:pt idx="1183">
                  <c:v>0.20538194444444391</c:v>
                </c:pt>
                <c:pt idx="1184">
                  <c:v>0.20555555555555488</c:v>
                </c:pt>
                <c:pt idx="1185">
                  <c:v>0.20572916666666599</c:v>
                </c:pt>
                <c:pt idx="1186">
                  <c:v>0.20590277777777721</c:v>
                </c:pt>
                <c:pt idx="1187">
                  <c:v>0.20607638888888821</c:v>
                </c:pt>
                <c:pt idx="1188">
                  <c:v>0.20624999999999968</c:v>
                </c:pt>
                <c:pt idx="1189">
                  <c:v>0.20642361111111043</c:v>
                </c:pt>
                <c:pt idx="1190">
                  <c:v>0.20659722222222193</c:v>
                </c:pt>
                <c:pt idx="1191">
                  <c:v>0.20677083333333271</c:v>
                </c:pt>
                <c:pt idx="1192">
                  <c:v>0.20694444444444429</c:v>
                </c:pt>
                <c:pt idx="1193">
                  <c:v>0.2071180555555549</c:v>
                </c:pt>
                <c:pt idx="1194">
                  <c:v>0.20729166666666599</c:v>
                </c:pt>
                <c:pt idx="1195">
                  <c:v>0.20746527777777743</c:v>
                </c:pt>
                <c:pt idx="1196">
                  <c:v>0.20763888888888821</c:v>
                </c:pt>
                <c:pt idx="1197">
                  <c:v>0.20781249999999962</c:v>
                </c:pt>
                <c:pt idx="1198">
                  <c:v>0.20798611111111073</c:v>
                </c:pt>
                <c:pt idx="1199">
                  <c:v>0.20815972222222154</c:v>
                </c:pt>
                <c:pt idx="1200">
                  <c:v>0.20833333333333295</c:v>
                </c:pt>
                <c:pt idx="1201">
                  <c:v>0.20850694444444401</c:v>
                </c:pt>
                <c:pt idx="1202">
                  <c:v>0.20868055555555487</c:v>
                </c:pt>
                <c:pt idx="1203">
                  <c:v>0.20885416666666598</c:v>
                </c:pt>
                <c:pt idx="1204">
                  <c:v>0.20902777777777709</c:v>
                </c:pt>
                <c:pt idx="1205">
                  <c:v>0.20920138888888845</c:v>
                </c:pt>
                <c:pt idx="1206">
                  <c:v>0.20937499999999931</c:v>
                </c:pt>
                <c:pt idx="1207">
                  <c:v>0.20954861111111067</c:v>
                </c:pt>
                <c:pt idx="1208">
                  <c:v>0.20972222222222181</c:v>
                </c:pt>
                <c:pt idx="1209">
                  <c:v>0.20989583333333292</c:v>
                </c:pt>
                <c:pt idx="1210">
                  <c:v>0.2100694444444442</c:v>
                </c:pt>
                <c:pt idx="1211">
                  <c:v>0.21024305555555509</c:v>
                </c:pt>
                <c:pt idx="1212">
                  <c:v>0.21041666666666622</c:v>
                </c:pt>
                <c:pt idx="1213">
                  <c:v>0.21059027777777733</c:v>
                </c:pt>
                <c:pt idx="1214">
                  <c:v>0.21076388888888842</c:v>
                </c:pt>
                <c:pt idx="1215">
                  <c:v>0.21093749999999975</c:v>
                </c:pt>
                <c:pt idx="1216">
                  <c:v>0.21111111111111044</c:v>
                </c:pt>
                <c:pt idx="1217">
                  <c:v>0.21128472222222178</c:v>
                </c:pt>
                <c:pt idx="1218">
                  <c:v>0.21145833333333308</c:v>
                </c:pt>
                <c:pt idx="1219">
                  <c:v>0.21163194444444391</c:v>
                </c:pt>
                <c:pt idx="1220">
                  <c:v>0.21180555555555486</c:v>
                </c:pt>
                <c:pt idx="1221">
                  <c:v>0.21197916666666619</c:v>
                </c:pt>
                <c:pt idx="1222">
                  <c:v>0.21215277777777708</c:v>
                </c:pt>
                <c:pt idx="1223">
                  <c:v>0.21232638888888841</c:v>
                </c:pt>
                <c:pt idx="1224">
                  <c:v>0.21249999999999969</c:v>
                </c:pt>
                <c:pt idx="1225">
                  <c:v>0.21267361111111038</c:v>
                </c:pt>
                <c:pt idx="1226">
                  <c:v>0.21284722222222194</c:v>
                </c:pt>
                <c:pt idx="1227">
                  <c:v>0.21302083333333274</c:v>
                </c:pt>
                <c:pt idx="1228">
                  <c:v>0.21319444444444408</c:v>
                </c:pt>
                <c:pt idx="1229">
                  <c:v>0.21336805555555491</c:v>
                </c:pt>
                <c:pt idx="1230">
                  <c:v>0.21354166666666596</c:v>
                </c:pt>
                <c:pt idx="1231">
                  <c:v>0.21371527777777746</c:v>
                </c:pt>
                <c:pt idx="1232">
                  <c:v>0.21388888888888821</c:v>
                </c:pt>
                <c:pt idx="1233">
                  <c:v>0.21406249999999963</c:v>
                </c:pt>
                <c:pt idx="1234">
                  <c:v>0.21423611111111074</c:v>
                </c:pt>
                <c:pt idx="1235">
                  <c:v>0.21440972222222193</c:v>
                </c:pt>
                <c:pt idx="1236">
                  <c:v>0.21458333333333299</c:v>
                </c:pt>
                <c:pt idx="1237">
                  <c:v>0.21475694444444401</c:v>
                </c:pt>
                <c:pt idx="1238">
                  <c:v>0.2149305555555549</c:v>
                </c:pt>
                <c:pt idx="1239">
                  <c:v>0.21510416666666596</c:v>
                </c:pt>
                <c:pt idx="1240">
                  <c:v>0.21527777777777721</c:v>
                </c:pt>
                <c:pt idx="1241">
                  <c:v>0.21545138888888848</c:v>
                </c:pt>
                <c:pt idx="1242">
                  <c:v>0.21562499999999929</c:v>
                </c:pt>
                <c:pt idx="1243">
                  <c:v>0.21579861111111068</c:v>
                </c:pt>
                <c:pt idx="1244">
                  <c:v>0.21597222222222182</c:v>
                </c:pt>
                <c:pt idx="1245">
                  <c:v>0.21614583333333295</c:v>
                </c:pt>
                <c:pt idx="1246">
                  <c:v>0.2163194444444442</c:v>
                </c:pt>
                <c:pt idx="1247">
                  <c:v>0.21649305555555509</c:v>
                </c:pt>
                <c:pt idx="1248">
                  <c:v>0.21666666666666595</c:v>
                </c:pt>
                <c:pt idx="1249">
                  <c:v>0.21684027777777734</c:v>
                </c:pt>
                <c:pt idx="1250">
                  <c:v>0.21701388888888845</c:v>
                </c:pt>
                <c:pt idx="1251">
                  <c:v>0.21718749999999953</c:v>
                </c:pt>
                <c:pt idx="1252">
                  <c:v>0.21736111111111062</c:v>
                </c:pt>
                <c:pt idx="1253">
                  <c:v>0.21753472222222178</c:v>
                </c:pt>
                <c:pt idx="1254">
                  <c:v>0.21770833333333311</c:v>
                </c:pt>
                <c:pt idx="1255">
                  <c:v>0.21788194444444395</c:v>
                </c:pt>
                <c:pt idx="1256">
                  <c:v>0.21805555555555484</c:v>
                </c:pt>
                <c:pt idx="1257">
                  <c:v>0.21822916666666617</c:v>
                </c:pt>
                <c:pt idx="1258">
                  <c:v>0.21840277777777731</c:v>
                </c:pt>
                <c:pt idx="1259">
                  <c:v>0.21857638888888842</c:v>
                </c:pt>
                <c:pt idx="1260">
                  <c:v>0.21874999999999969</c:v>
                </c:pt>
                <c:pt idx="1261">
                  <c:v>0.21892361111111044</c:v>
                </c:pt>
                <c:pt idx="1262">
                  <c:v>0.21909722222222197</c:v>
                </c:pt>
                <c:pt idx="1263">
                  <c:v>0.21927083333333286</c:v>
                </c:pt>
                <c:pt idx="1264">
                  <c:v>0.21944444444444439</c:v>
                </c:pt>
                <c:pt idx="1265">
                  <c:v>0.21961805555555491</c:v>
                </c:pt>
                <c:pt idx="1266">
                  <c:v>0.21979166666666594</c:v>
                </c:pt>
                <c:pt idx="1267">
                  <c:v>0.21996527777777747</c:v>
                </c:pt>
                <c:pt idx="1268">
                  <c:v>0.22013888888888833</c:v>
                </c:pt>
                <c:pt idx="1269">
                  <c:v>0.22031249999999961</c:v>
                </c:pt>
                <c:pt idx="1270">
                  <c:v>0.22048611111111074</c:v>
                </c:pt>
                <c:pt idx="1271">
                  <c:v>0.22065972222222149</c:v>
                </c:pt>
                <c:pt idx="1272">
                  <c:v>0.22083333333333294</c:v>
                </c:pt>
                <c:pt idx="1273">
                  <c:v>0.22100694444444396</c:v>
                </c:pt>
                <c:pt idx="1274">
                  <c:v>0.22118055555555477</c:v>
                </c:pt>
                <c:pt idx="1275">
                  <c:v>0.22135416666666591</c:v>
                </c:pt>
                <c:pt idx="1276">
                  <c:v>0.22152777777777721</c:v>
                </c:pt>
                <c:pt idx="1277">
                  <c:v>0.22170138888888843</c:v>
                </c:pt>
                <c:pt idx="1278">
                  <c:v>0.22187499999999941</c:v>
                </c:pt>
                <c:pt idx="1279">
                  <c:v>0.22204861111111066</c:v>
                </c:pt>
                <c:pt idx="1280">
                  <c:v>0.22222222222222177</c:v>
                </c:pt>
                <c:pt idx="1281">
                  <c:v>0.2223958333333329</c:v>
                </c:pt>
                <c:pt idx="1282">
                  <c:v>0.22256944444444415</c:v>
                </c:pt>
                <c:pt idx="1283">
                  <c:v>0.22274305555555504</c:v>
                </c:pt>
                <c:pt idx="1284">
                  <c:v>0.22291666666666615</c:v>
                </c:pt>
                <c:pt idx="1285">
                  <c:v>0.22309027777777729</c:v>
                </c:pt>
                <c:pt idx="1286">
                  <c:v>0.2232638888888884</c:v>
                </c:pt>
                <c:pt idx="1287">
                  <c:v>0.22343749999999971</c:v>
                </c:pt>
                <c:pt idx="1288">
                  <c:v>0.22361111111111057</c:v>
                </c:pt>
                <c:pt idx="1289">
                  <c:v>0.22378472222222173</c:v>
                </c:pt>
                <c:pt idx="1290">
                  <c:v>0.22395833333333304</c:v>
                </c:pt>
                <c:pt idx="1291">
                  <c:v>0.22413194444444387</c:v>
                </c:pt>
                <c:pt idx="1292">
                  <c:v>0.22430555555555476</c:v>
                </c:pt>
                <c:pt idx="1293">
                  <c:v>0.22447916666666609</c:v>
                </c:pt>
                <c:pt idx="1294">
                  <c:v>0.22465277777777698</c:v>
                </c:pt>
                <c:pt idx="1295">
                  <c:v>0.22482638888888834</c:v>
                </c:pt>
                <c:pt idx="1296">
                  <c:v>0.2249999999999997</c:v>
                </c:pt>
                <c:pt idx="1297">
                  <c:v>0.22517361111111039</c:v>
                </c:pt>
                <c:pt idx="1298">
                  <c:v>0.22534722222222187</c:v>
                </c:pt>
                <c:pt idx="1299">
                  <c:v>0.22552083333333281</c:v>
                </c:pt>
                <c:pt idx="1300">
                  <c:v>0.22569444444444409</c:v>
                </c:pt>
                <c:pt idx="1301">
                  <c:v>0.22586805555555498</c:v>
                </c:pt>
                <c:pt idx="1302">
                  <c:v>0.22604166666666609</c:v>
                </c:pt>
                <c:pt idx="1303">
                  <c:v>0.22621527777777742</c:v>
                </c:pt>
                <c:pt idx="1304">
                  <c:v>0.22638888888888833</c:v>
                </c:pt>
                <c:pt idx="1305">
                  <c:v>0.22656249999999964</c:v>
                </c:pt>
                <c:pt idx="1306">
                  <c:v>0.22673611111111078</c:v>
                </c:pt>
                <c:pt idx="1307">
                  <c:v>0.22690972222222186</c:v>
                </c:pt>
                <c:pt idx="1308">
                  <c:v>0.22708333333333297</c:v>
                </c:pt>
                <c:pt idx="1309">
                  <c:v>0.22725694444444397</c:v>
                </c:pt>
                <c:pt idx="1310">
                  <c:v>0.22743055555555491</c:v>
                </c:pt>
                <c:pt idx="1311">
                  <c:v>0.22760416666666591</c:v>
                </c:pt>
                <c:pt idx="1312">
                  <c:v>0.22777777777777719</c:v>
                </c:pt>
                <c:pt idx="1313">
                  <c:v>0.22795138888888847</c:v>
                </c:pt>
                <c:pt idx="1314">
                  <c:v>0.22812499999999941</c:v>
                </c:pt>
                <c:pt idx="1315">
                  <c:v>0.22829861111111069</c:v>
                </c:pt>
                <c:pt idx="1316">
                  <c:v>0.22847222222222185</c:v>
                </c:pt>
                <c:pt idx="1317">
                  <c:v>0.22864583333333294</c:v>
                </c:pt>
                <c:pt idx="1318">
                  <c:v>0.22881944444444424</c:v>
                </c:pt>
                <c:pt idx="1319">
                  <c:v>0.22899305555555502</c:v>
                </c:pt>
                <c:pt idx="1320">
                  <c:v>0.22916666666666591</c:v>
                </c:pt>
                <c:pt idx="1321">
                  <c:v>0.22934027777777735</c:v>
                </c:pt>
                <c:pt idx="1322">
                  <c:v>0.22951388888888843</c:v>
                </c:pt>
                <c:pt idx="1323">
                  <c:v>0.22968749999999949</c:v>
                </c:pt>
                <c:pt idx="1324">
                  <c:v>0.22986111111111057</c:v>
                </c:pt>
                <c:pt idx="1325">
                  <c:v>0.23003472222222146</c:v>
                </c:pt>
                <c:pt idx="1326">
                  <c:v>0.23020833333333296</c:v>
                </c:pt>
                <c:pt idx="1327">
                  <c:v>0.23038194444444371</c:v>
                </c:pt>
                <c:pt idx="1328">
                  <c:v>0.23055555555555468</c:v>
                </c:pt>
                <c:pt idx="1329">
                  <c:v>0.2307291666666659</c:v>
                </c:pt>
                <c:pt idx="1330">
                  <c:v>0.23090277777777701</c:v>
                </c:pt>
                <c:pt idx="1331">
                  <c:v>0.23107638888888821</c:v>
                </c:pt>
                <c:pt idx="1332">
                  <c:v>0.23124999999999951</c:v>
                </c:pt>
                <c:pt idx="1333">
                  <c:v>0.23142361111111034</c:v>
                </c:pt>
                <c:pt idx="1334">
                  <c:v>0.23159722222222176</c:v>
                </c:pt>
                <c:pt idx="1335">
                  <c:v>0.23177083333333259</c:v>
                </c:pt>
                <c:pt idx="1336">
                  <c:v>0.2319444444444442</c:v>
                </c:pt>
                <c:pt idx="1337">
                  <c:v>0.23211805555555479</c:v>
                </c:pt>
                <c:pt idx="1338">
                  <c:v>0.2322916666666659</c:v>
                </c:pt>
                <c:pt idx="1339">
                  <c:v>0.23246527777777728</c:v>
                </c:pt>
                <c:pt idx="1340">
                  <c:v>0.2326388888888882</c:v>
                </c:pt>
                <c:pt idx="1341">
                  <c:v>0.23281249999999948</c:v>
                </c:pt>
                <c:pt idx="1342">
                  <c:v>0.23298611111111059</c:v>
                </c:pt>
                <c:pt idx="1343">
                  <c:v>0.23315972222222145</c:v>
                </c:pt>
                <c:pt idx="1344">
                  <c:v>0.23333333333333284</c:v>
                </c:pt>
                <c:pt idx="1345">
                  <c:v>0.23350694444444392</c:v>
                </c:pt>
                <c:pt idx="1346">
                  <c:v>0.23368055555555467</c:v>
                </c:pt>
                <c:pt idx="1347">
                  <c:v>0.23385416666666589</c:v>
                </c:pt>
                <c:pt idx="1348">
                  <c:v>0.234027777777777</c:v>
                </c:pt>
                <c:pt idx="1349">
                  <c:v>0.23420138888888836</c:v>
                </c:pt>
                <c:pt idx="1350">
                  <c:v>0.23437499999999922</c:v>
                </c:pt>
                <c:pt idx="1351">
                  <c:v>0.23454861111111044</c:v>
                </c:pt>
                <c:pt idx="1352">
                  <c:v>0.23472222222222144</c:v>
                </c:pt>
                <c:pt idx="1353">
                  <c:v>0.2348958333333328</c:v>
                </c:pt>
                <c:pt idx="1354">
                  <c:v>0.23506944444444408</c:v>
                </c:pt>
                <c:pt idx="1355">
                  <c:v>0.23524305555555491</c:v>
                </c:pt>
                <c:pt idx="1356">
                  <c:v>0.23541666666666591</c:v>
                </c:pt>
                <c:pt idx="1357">
                  <c:v>0.23559027777777722</c:v>
                </c:pt>
                <c:pt idx="1358">
                  <c:v>0.23576388888888833</c:v>
                </c:pt>
                <c:pt idx="1359">
                  <c:v>0.23593749999999963</c:v>
                </c:pt>
                <c:pt idx="1360">
                  <c:v>0.23611111111111041</c:v>
                </c:pt>
                <c:pt idx="1361">
                  <c:v>0.23628472222222144</c:v>
                </c:pt>
                <c:pt idx="1362">
                  <c:v>0.23645833333333297</c:v>
                </c:pt>
                <c:pt idx="1363">
                  <c:v>0.23663194444444371</c:v>
                </c:pt>
                <c:pt idx="1364">
                  <c:v>0.23680555555555477</c:v>
                </c:pt>
                <c:pt idx="1365">
                  <c:v>0.23697916666666591</c:v>
                </c:pt>
                <c:pt idx="1366">
                  <c:v>0.23715277777777688</c:v>
                </c:pt>
                <c:pt idx="1367">
                  <c:v>0.23732638888888821</c:v>
                </c:pt>
                <c:pt idx="1368">
                  <c:v>0.23749999999999952</c:v>
                </c:pt>
                <c:pt idx="1369">
                  <c:v>0.23767361111111032</c:v>
                </c:pt>
                <c:pt idx="1370">
                  <c:v>0.23784722222222177</c:v>
                </c:pt>
                <c:pt idx="1371">
                  <c:v>0.23802083333333254</c:v>
                </c:pt>
                <c:pt idx="1372">
                  <c:v>0.23819444444444396</c:v>
                </c:pt>
                <c:pt idx="1373">
                  <c:v>0.23836805555555476</c:v>
                </c:pt>
                <c:pt idx="1374">
                  <c:v>0.2385416666666659</c:v>
                </c:pt>
                <c:pt idx="1375">
                  <c:v>0.23871527777777729</c:v>
                </c:pt>
                <c:pt idx="1376">
                  <c:v>0.23888888888888821</c:v>
                </c:pt>
                <c:pt idx="1377">
                  <c:v>0.23906249999999948</c:v>
                </c:pt>
                <c:pt idx="1378">
                  <c:v>0.23923611111111062</c:v>
                </c:pt>
                <c:pt idx="1379">
                  <c:v>0.23940972222222173</c:v>
                </c:pt>
                <c:pt idx="1380">
                  <c:v>0.23958333333333287</c:v>
                </c:pt>
                <c:pt idx="1381">
                  <c:v>0.23975694444444393</c:v>
                </c:pt>
                <c:pt idx="1382">
                  <c:v>0.23993055555555476</c:v>
                </c:pt>
                <c:pt idx="1383">
                  <c:v>0.2401041666666659</c:v>
                </c:pt>
                <c:pt idx="1384">
                  <c:v>0.24027777777777698</c:v>
                </c:pt>
                <c:pt idx="1385">
                  <c:v>0.24045138888888837</c:v>
                </c:pt>
                <c:pt idx="1386">
                  <c:v>0.2406249999999992</c:v>
                </c:pt>
                <c:pt idx="1387">
                  <c:v>0.24079861111111056</c:v>
                </c:pt>
                <c:pt idx="1388">
                  <c:v>0.24097222222222167</c:v>
                </c:pt>
                <c:pt idx="1389">
                  <c:v>0.24114583333333281</c:v>
                </c:pt>
                <c:pt idx="1390">
                  <c:v>0.24131944444444409</c:v>
                </c:pt>
                <c:pt idx="1391">
                  <c:v>0.24149305555555498</c:v>
                </c:pt>
                <c:pt idx="1392">
                  <c:v>0.24166666666666586</c:v>
                </c:pt>
                <c:pt idx="1393">
                  <c:v>0.24184027777777722</c:v>
                </c:pt>
                <c:pt idx="1394">
                  <c:v>0.24201388888888833</c:v>
                </c:pt>
                <c:pt idx="1395">
                  <c:v>0.24218749999999942</c:v>
                </c:pt>
                <c:pt idx="1396">
                  <c:v>0.24236111111111044</c:v>
                </c:pt>
                <c:pt idx="1397">
                  <c:v>0.24253472222222144</c:v>
                </c:pt>
                <c:pt idx="1398">
                  <c:v>0.24270833333333297</c:v>
                </c:pt>
                <c:pt idx="1399">
                  <c:v>0.24288194444444386</c:v>
                </c:pt>
                <c:pt idx="1400">
                  <c:v>0.24305555555555475</c:v>
                </c:pt>
                <c:pt idx="1401">
                  <c:v>0.24322916666666591</c:v>
                </c:pt>
                <c:pt idx="1402">
                  <c:v>0.24340277777777719</c:v>
                </c:pt>
                <c:pt idx="1403">
                  <c:v>0.2435763888888883</c:v>
                </c:pt>
                <c:pt idx="1404">
                  <c:v>0.24374999999999958</c:v>
                </c:pt>
                <c:pt idx="1405">
                  <c:v>0.24392361111111041</c:v>
                </c:pt>
                <c:pt idx="1406">
                  <c:v>0.24409722222222177</c:v>
                </c:pt>
                <c:pt idx="1407">
                  <c:v>0.24427083333333274</c:v>
                </c:pt>
                <c:pt idx="1408">
                  <c:v>0.24444444444444421</c:v>
                </c:pt>
                <c:pt idx="1409">
                  <c:v>0.24461805555555474</c:v>
                </c:pt>
                <c:pt idx="1410">
                  <c:v>0.24479166666666591</c:v>
                </c:pt>
                <c:pt idx="1411">
                  <c:v>0.24496527777777732</c:v>
                </c:pt>
                <c:pt idx="1412">
                  <c:v>0.24513888888888821</c:v>
                </c:pt>
                <c:pt idx="1413">
                  <c:v>0.24531249999999952</c:v>
                </c:pt>
                <c:pt idx="1414">
                  <c:v>0.24548611111111063</c:v>
                </c:pt>
                <c:pt idx="1415">
                  <c:v>0.2456597222222214</c:v>
                </c:pt>
                <c:pt idx="1416">
                  <c:v>0.24583333333333293</c:v>
                </c:pt>
                <c:pt idx="1417">
                  <c:v>0.24600694444444396</c:v>
                </c:pt>
                <c:pt idx="1418">
                  <c:v>0.24618055555555468</c:v>
                </c:pt>
                <c:pt idx="1419">
                  <c:v>0.2463541666666659</c:v>
                </c:pt>
                <c:pt idx="1420">
                  <c:v>0.24652777777777696</c:v>
                </c:pt>
                <c:pt idx="1421">
                  <c:v>0.24670138888888843</c:v>
                </c:pt>
                <c:pt idx="1422">
                  <c:v>0.24687499999999921</c:v>
                </c:pt>
                <c:pt idx="1423">
                  <c:v>0.24704861111111057</c:v>
                </c:pt>
                <c:pt idx="1424">
                  <c:v>0.24722222222222168</c:v>
                </c:pt>
                <c:pt idx="1425">
                  <c:v>0.24739583333333282</c:v>
                </c:pt>
                <c:pt idx="1426">
                  <c:v>0.24756944444444412</c:v>
                </c:pt>
                <c:pt idx="1427">
                  <c:v>0.24774305555555498</c:v>
                </c:pt>
                <c:pt idx="1428">
                  <c:v>0.24791666666666609</c:v>
                </c:pt>
                <c:pt idx="1429">
                  <c:v>0.24809027777777723</c:v>
                </c:pt>
                <c:pt idx="1430">
                  <c:v>0.24826388888888834</c:v>
                </c:pt>
                <c:pt idx="1431">
                  <c:v>0.2484374999999997</c:v>
                </c:pt>
                <c:pt idx="1432">
                  <c:v>0.24861111111111053</c:v>
                </c:pt>
                <c:pt idx="1433">
                  <c:v>0.24878472222222162</c:v>
                </c:pt>
                <c:pt idx="1434">
                  <c:v>0.248958333333333</c:v>
                </c:pt>
                <c:pt idx="1435">
                  <c:v>0.24913194444444386</c:v>
                </c:pt>
                <c:pt idx="1436">
                  <c:v>0.24930555555555473</c:v>
                </c:pt>
                <c:pt idx="1437">
                  <c:v>0.24947916666666606</c:v>
                </c:pt>
                <c:pt idx="1438">
                  <c:v>0.24965277777777695</c:v>
                </c:pt>
                <c:pt idx="1439">
                  <c:v>0.24982638888888831</c:v>
                </c:pt>
                <c:pt idx="1440">
                  <c:v>0.24999999999999964</c:v>
                </c:pt>
                <c:pt idx="1441">
                  <c:v>0.25017361111111025</c:v>
                </c:pt>
                <c:pt idx="1442">
                  <c:v>0.25034722222222144</c:v>
                </c:pt>
                <c:pt idx="1443">
                  <c:v>0.25052083333333258</c:v>
                </c:pt>
                <c:pt idx="1444">
                  <c:v>0.25069444444444372</c:v>
                </c:pt>
                <c:pt idx="1445">
                  <c:v>0.25086805555555486</c:v>
                </c:pt>
                <c:pt idx="1446">
                  <c:v>0.251041666666666</c:v>
                </c:pt>
                <c:pt idx="1447">
                  <c:v>0.2512152777777773</c:v>
                </c:pt>
                <c:pt idx="1448">
                  <c:v>0.25138888888888905</c:v>
                </c:pt>
                <c:pt idx="1449">
                  <c:v>0.25156249999999997</c:v>
                </c:pt>
                <c:pt idx="1450">
                  <c:v>0.25173611111111005</c:v>
                </c:pt>
                <c:pt idx="1451">
                  <c:v>0.2519097222222218</c:v>
                </c:pt>
                <c:pt idx="1452">
                  <c:v>0.25208333333333283</c:v>
                </c:pt>
                <c:pt idx="1453">
                  <c:v>0.25225694444444396</c:v>
                </c:pt>
                <c:pt idx="1454">
                  <c:v>0.2524305555555551</c:v>
                </c:pt>
                <c:pt idx="1455">
                  <c:v>0.2526041666666663</c:v>
                </c:pt>
                <c:pt idx="1456">
                  <c:v>0.25277777777777738</c:v>
                </c:pt>
                <c:pt idx="1457">
                  <c:v>0.25295138888888852</c:v>
                </c:pt>
                <c:pt idx="1458">
                  <c:v>0.25312500000000004</c:v>
                </c:pt>
                <c:pt idx="1459">
                  <c:v>0.25329861111111079</c:v>
                </c:pt>
                <c:pt idx="1460">
                  <c:v>0.25347222222222232</c:v>
                </c:pt>
                <c:pt idx="1461">
                  <c:v>0.25364583333333279</c:v>
                </c:pt>
                <c:pt idx="1462">
                  <c:v>0.25381944444444432</c:v>
                </c:pt>
                <c:pt idx="1463">
                  <c:v>0.25399305555555529</c:v>
                </c:pt>
                <c:pt idx="1464">
                  <c:v>0.25416666666666682</c:v>
                </c:pt>
                <c:pt idx="1465">
                  <c:v>0.25434027777777812</c:v>
                </c:pt>
                <c:pt idx="1466">
                  <c:v>0.25451388888888882</c:v>
                </c:pt>
                <c:pt idx="1467">
                  <c:v>0.25468750000000001</c:v>
                </c:pt>
                <c:pt idx="1468">
                  <c:v>0.25486111111111104</c:v>
                </c:pt>
                <c:pt idx="1469">
                  <c:v>0.25503472222222218</c:v>
                </c:pt>
                <c:pt idx="1470">
                  <c:v>0.25520833333333326</c:v>
                </c:pt>
                <c:pt idx="1471">
                  <c:v>0.25538194444444495</c:v>
                </c:pt>
                <c:pt idx="1472">
                  <c:v>0.25555555555555559</c:v>
                </c:pt>
                <c:pt idx="1473">
                  <c:v>0.25572916666666684</c:v>
                </c:pt>
                <c:pt idx="1474">
                  <c:v>0.25590277777777848</c:v>
                </c:pt>
                <c:pt idx="1475">
                  <c:v>0.25607638888888951</c:v>
                </c:pt>
                <c:pt idx="1476">
                  <c:v>0.25625000000000014</c:v>
                </c:pt>
                <c:pt idx="1477">
                  <c:v>0.25642361111111128</c:v>
                </c:pt>
                <c:pt idx="1478">
                  <c:v>0.25659722222222225</c:v>
                </c:pt>
                <c:pt idx="1479">
                  <c:v>0.25677083333333356</c:v>
                </c:pt>
                <c:pt idx="1480">
                  <c:v>0.25694444444444481</c:v>
                </c:pt>
                <c:pt idx="1481">
                  <c:v>0.25711805555555584</c:v>
                </c:pt>
                <c:pt idx="1482">
                  <c:v>0.25729166666666675</c:v>
                </c:pt>
                <c:pt idx="1483">
                  <c:v>0.25746527777777856</c:v>
                </c:pt>
                <c:pt idx="1484">
                  <c:v>0.25763888888888931</c:v>
                </c:pt>
                <c:pt idx="1485">
                  <c:v>0.25781250000000083</c:v>
                </c:pt>
                <c:pt idx="1486">
                  <c:v>0.25798611111111158</c:v>
                </c:pt>
                <c:pt idx="1487">
                  <c:v>0.25815972222222267</c:v>
                </c:pt>
                <c:pt idx="1488">
                  <c:v>0.25833333333333375</c:v>
                </c:pt>
                <c:pt idx="1489">
                  <c:v>0.25850694444444539</c:v>
                </c:pt>
                <c:pt idx="1490">
                  <c:v>0.25868055555555608</c:v>
                </c:pt>
                <c:pt idx="1491">
                  <c:v>0.25885416666666738</c:v>
                </c:pt>
                <c:pt idx="1492">
                  <c:v>0.25902777777777891</c:v>
                </c:pt>
                <c:pt idx="1493">
                  <c:v>0.25920138888888949</c:v>
                </c:pt>
                <c:pt idx="1494">
                  <c:v>0.2593750000000008</c:v>
                </c:pt>
                <c:pt idx="1495">
                  <c:v>0.25954861111111177</c:v>
                </c:pt>
                <c:pt idx="1496">
                  <c:v>0.25972222222222291</c:v>
                </c:pt>
                <c:pt idx="1497">
                  <c:v>0.25989583333333405</c:v>
                </c:pt>
                <c:pt idx="1498">
                  <c:v>0.2600694444444453</c:v>
                </c:pt>
                <c:pt idx="1499">
                  <c:v>0.26024305555555577</c:v>
                </c:pt>
                <c:pt idx="1500">
                  <c:v>0.26041666666666802</c:v>
                </c:pt>
                <c:pt idx="1501">
                  <c:v>0.26059027777777882</c:v>
                </c:pt>
                <c:pt idx="1502">
                  <c:v>0.26076388888888985</c:v>
                </c:pt>
                <c:pt idx="1503">
                  <c:v>0.26093750000000077</c:v>
                </c:pt>
                <c:pt idx="1504">
                  <c:v>0.26111111111111179</c:v>
                </c:pt>
                <c:pt idx="1505">
                  <c:v>0.26128472222222332</c:v>
                </c:pt>
                <c:pt idx="1506">
                  <c:v>0.26145833333333435</c:v>
                </c:pt>
                <c:pt idx="1507">
                  <c:v>0.26163194444444543</c:v>
                </c:pt>
                <c:pt idx="1508">
                  <c:v>0.26180555555555657</c:v>
                </c:pt>
                <c:pt idx="1509">
                  <c:v>0.26197916666666782</c:v>
                </c:pt>
                <c:pt idx="1510">
                  <c:v>0.26215277777777934</c:v>
                </c:pt>
                <c:pt idx="1511">
                  <c:v>0.26232638888889076</c:v>
                </c:pt>
                <c:pt idx="1512">
                  <c:v>0.26250000000000112</c:v>
                </c:pt>
                <c:pt idx="1513">
                  <c:v>0.26267361111111226</c:v>
                </c:pt>
                <c:pt idx="1514">
                  <c:v>0.2628472222222234</c:v>
                </c:pt>
                <c:pt idx="1515">
                  <c:v>0.26302083333333481</c:v>
                </c:pt>
                <c:pt idx="1516">
                  <c:v>0.26319444444444567</c:v>
                </c:pt>
                <c:pt idx="1517">
                  <c:v>0.26336805555555681</c:v>
                </c:pt>
                <c:pt idx="1518">
                  <c:v>0.26354166666666795</c:v>
                </c:pt>
                <c:pt idx="1519">
                  <c:v>0.26371527777777931</c:v>
                </c:pt>
                <c:pt idx="1520">
                  <c:v>0.26388888888889123</c:v>
                </c:pt>
                <c:pt idx="1521">
                  <c:v>0.26406250000000137</c:v>
                </c:pt>
                <c:pt idx="1522">
                  <c:v>0.26423611111111223</c:v>
                </c:pt>
                <c:pt idx="1523">
                  <c:v>0.26440972222222381</c:v>
                </c:pt>
                <c:pt idx="1524">
                  <c:v>0.26458333333333478</c:v>
                </c:pt>
                <c:pt idx="1525">
                  <c:v>0.26475694444444592</c:v>
                </c:pt>
                <c:pt idx="1526">
                  <c:v>0.26493055555555706</c:v>
                </c:pt>
                <c:pt idx="1527">
                  <c:v>0.26510416666666831</c:v>
                </c:pt>
                <c:pt idx="1528">
                  <c:v>0.26527777777777978</c:v>
                </c:pt>
                <c:pt idx="1529">
                  <c:v>0.26545138888889047</c:v>
                </c:pt>
                <c:pt idx="1530">
                  <c:v>0.26562500000000161</c:v>
                </c:pt>
                <c:pt idx="1531">
                  <c:v>0.26579861111111275</c:v>
                </c:pt>
                <c:pt idx="1532">
                  <c:v>0.26597222222222433</c:v>
                </c:pt>
                <c:pt idx="1533">
                  <c:v>0.26614583333333475</c:v>
                </c:pt>
                <c:pt idx="1534">
                  <c:v>0.26631944444444638</c:v>
                </c:pt>
                <c:pt idx="1535">
                  <c:v>0.26649305555555725</c:v>
                </c:pt>
                <c:pt idx="1536">
                  <c:v>0.26666666666666888</c:v>
                </c:pt>
                <c:pt idx="1537">
                  <c:v>0.26684027777778013</c:v>
                </c:pt>
                <c:pt idx="1538">
                  <c:v>0.26701388888889088</c:v>
                </c:pt>
                <c:pt idx="1539">
                  <c:v>0.26718750000000185</c:v>
                </c:pt>
                <c:pt idx="1540">
                  <c:v>0.26736111111111299</c:v>
                </c:pt>
                <c:pt idx="1541">
                  <c:v>0.2675347222222243</c:v>
                </c:pt>
                <c:pt idx="1542">
                  <c:v>0.26770833333333527</c:v>
                </c:pt>
                <c:pt idx="1543">
                  <c:v>0.26788194444444696</c:v>
                </c:pt>
                <c:pt idx="1544">
                  <c:v>0.26805555555555755</c:v>
                </c:pt>
                <c:pt idx="1545">
                  <c:v>0.26822916666666868</c:v>
                </c:pt>
                <c:pt idx="1546">
                  <c:v>0.26840277777778054</c:v>
                </c:pt>
                <c:pt idx="1547">
                  <c:v>0.26857638888889152</c:v>
                </c:pt>
                <c:pt idx="1548">
                  <c:v>0.2687500000000021</c:v>
                </c:pt>
                <c:pt idx="1549">
                  <c:v>0.26892361111111335</c:v>
                </c:pt>
                <c:pt idx="1550">
                  <c:v>0.26909722222222426</c:v>
                </c:pt>
                <c:pt idx="1551">
                  <c:v>0.26927083333333551</c:v>
                </c:pt>
                <c:pt idx="1552">
                  <c:v>0.26944444444444682</c:v>
                </c:pt>
                <c:pt idx="1553">
                  <c:v>0.26961805555555785</c:v>
                </c:pt>
                <c:pt idx="1554">
                  <c:v>0.26979166666666893</c:v>
                </c:pt>
                <c:pt idx="1555">
                  <c:v>0.26996527777778057</c:v>
                </c:pt>
                <c:pt idx="1556">
                  <c:v>0.27013888888889132</c:v>
                </c:pt>
                <c:pt idx="1557">
                  <c:v>0.27031250000000284</c:v>
                </c:pt>
                <c:pt idx="1558">
                  <c:v>0.27048611111111348</c:v>
                </c:pt>
                <c:pt idx="1559">
                  <c:v>0.27065972222222462</c:v>
                </c:pt>
                <c:pt idx="1560">
                  <c:v>0.27083333333333576</c:v>
                </c:pt>
                <c:pt idx="1561">
                  <c:v>0.2710069444444474</c:v>
                </c:pt>
                <c:pt idx="1562">
                  <c:v>0.27118055555555831</c:v>
                </c:pt>
                <c:pt idx="1563">
                  <c:v>0.27135416666666967</c:v>
                </c:pt>
                <c:pt idx="1564">
                  <c:v>0.27152777777778092</c:v>
                </c:pt>
                <c:pt idx="1565">
                  <c:v>0.27170138888889145</c:v>
                </c:pt>
                <c:pt idx="1566">
                  <c:v>0.27187500000000281</c:v>
                </c:pt>
                <c:pt idx="1567">
                  <c:v>0.27204861111111378</c:v>
                </c:pt>
                <c:pt idx="1568">
                  <c:v>0.27222222222222486</c:v>
                </c:pt>
                <c:pt idx="1569">
                  <c:v>0.272395833333336</c:v>
                </c:pt>
                <c:pt idx="1570">
                  <c:v>0.27256944444444731</c:v>
                </c:pt>
                <c:pt idx="1571">
                  <c:v>0.27274305555555783</c:v>
                </c:pt>
                <c:pt idx="1572">
                  <c:v>0.27291666666667003</c:v>
                </c:pt>
                <c:pt idx="1573">
                  <c:v>0.273090277777781</c:v>
                </c:pt>
                <c:pt idx="1574">
                  <c:v>0.2732638888888918</c:v>
                </c:pt>
                <c:pt idx="1575">
                  <c:v>0.27343750000000283</c:v>
                </c:pt>
                <c:pt idx="1576">
                  <c:v>0.27361111111111375</c:v>
                </c:pt>
                <c:pt idx="1577">
                  <c:v>0.27378472222222555</c:v>
                </c:pt>
                <c:pt idx="1578">
                  <c:v>0.2739583333333363</c:v>
                </c:pt>
                <c:pt idx="1579">
                  <c:v>0.27413194444444733</c:v>
                </c:pt>
                <c:pt idx="1580">
                  <c:v>0.27430555555555852</c:v>
                </c:pt>
                <c:pt idx="1581">
                  <c:v>0.27447916666666988</c:v>
                </c:pt>
                <c:pt idx="1582">
                  <c:v>0.27465277777778135</c:v>
                </c:pt>
                <c:pt idx="1583">
                  <c:v>0.27482638888889277</c:v>
                </c:pt>
                <c:pt idx="1584">
                  <c:v>0.27500000000000308</c:v>
                </c:pt>
                <c:pt idx="1585">
                  <c:v>0.27517361111111421</c:v>
                </c:pt>
                <c:pt idx="1586">
                  <c:v>0.27534722222222535</c:v>
                </c:pt>
                <c:pt idx="1587">
                  <c:v>0.27552083333333682</c:v>
                </c:pt>
                <c:pt idx="1588">
                  <c:v>0.27569444444444768</c:v>
                </c:pt>
                <c:pt idx="1589">
                  <c:v>0.27586805555555882</c:v>
                </c:pt>
                <c:pt idx="1590">
                  <c:v>0.2760416666666699</c:v>
                </c:pt>
                <c:pt idx="1591">
                  <c:v>0.27621527777778132</c:v>
                </c:pt>
                <c:pt idx="1592">
                  <c:v>0.27638888888889318</c:v>
                </c:pt>
                <c:pt idx="1593">
                  <c:v>0.27656250000000332</c:v>
                </c:pt>
                <c:pt idx="1594">
                  <c:v>0.27673611111111429</c:v>
                </c:pt>
                <c:pt idx="1595">
                  <c:v>0.27690972222222582</c:v>
                </c:pt>
                <c:pt idx="1596">
                  <c:v>0.27708333333333685</c:v>
                </c:pt>
                <c:pt idx="1597">
                  <c:v>0.27725694444444787</c:v>
                </c:pt>
                <c:pt idx="1598">
                  <c:v>0.27743055555555901</c:v>
                </c:pt>
                <c:pt idx="1599">
                  <c:v>0.27760416666667032</c:v>
                </c:pt>
                <c:pt idx="1600">
                  <c:v>0.27777777777778184</c:v>
                </c:pt>
                <c:pt idx="1601">
                  <c:v>0.27795138888889248</c:v>
                </c:pt>
                <c:pt idx="1602">
                  <c:v>0.27812500000000356</c:v>
                </c:pt>
                <c:pt idx="1603">
                  <c:v>0.2782986111111147</c:v>
                </c:pt>
                <c:pt idx="1604">
                  <c:v>0.27847222222222634</c:v>
                </c:pt>
                <c:pt idx="1605">
                  <c:v>0.27864583333333676</c:v>
                </c:pt>
                <c:pt idx="1606">
                  <c:v>0.27881944444444862</c:v>
                </c:pt>
                <c:pt idx="1607">
                  <c:v>0.27899305555555926</c:v>
                </c:pt>
                <c:pt idx="1608">
                  <c:v>0.27916666666667089</c:v>
                </c:pt>
                <c:pt idx="1609">
                  <c:v>0.27934027777778225</c:v>
                </c:pt>
                <c:pt idx="1610">
                  <c:v>0.27951388888889317</c:v>
                </c:pt>
                <c:pt idx="1611">
                  <c:v>0.27968750000000381</c:v>
                </c:pt>
                <c:pt idx="1612">
                  <c:v>0.27986111111111495</c:v>
                </c:pt>
                <c:pt idx="1613">
                  <c:v>0.28003472222222608</c:v>
                </c:pt>
                <c:pt idx="1614">
                  <c:v>0.28020833333333722</c:v>
                </c:pt>
                <c:pt idx="1615">
                  <c:v>0.28038194444444897</c:v>
                </c:pt>
                <c:pt idx="1616">
                  <c:v>0.2805555555555595</c:v>
                </c:pt>
                <c:pt idx="1617">
                  <c:v>0.2807291666666708</c:v>
                </c:pt>
                <c:pt idx="1618">
                  <c:v>0.28090277777778266</c:v>
                </c:pt>
                <c:pt idx="1619">
                  <c:v>0.28107638888889352</c:v>
                </c:pt>
                <c:pt idx="1620">
                  <c:v>0.28125000000000405</c:v>
                </c:pt>
                <c:pt idx="1621">
                  <c:v>0.2814236111111153</c:v>
                </c:pt>
                <c:pt idx="1622">
                  <c:v>0.28159722222222633</c:v>
                </c:pt>
                <c:pt idx="1623">
                  <c:v>0.28177083333333747</c:v>
                </c:pt>
                <c:pt idx="1624">
                  <c:v>0.28194444444444888</c:v>
                </c:pt>
                <c:pt idx="1625">
                  <c:v>0.2821180555555598</c:v>
                </c:pt>
                <c:pt idx="1626">
                  <c:v>0.28229166666667083</c:v>
                </c:pt>
                <c:pt idx="1627">
                  <c:v>0.28246527777778258</c:v>
                </c:pt>
                <c:pt idx="1628">
                  <c:v>0.28263888888889332</c:v>
                </c:pt>
                <c:pt idx="1629">
                  <c:v>0.28281250000000485</c:v>
                </c:pt>
                <c:pt idx="1630">
                  <c:v>0.28298611111111582</c:v>
                </c:pt>
                <c:pt idx="1631">
                  <c:v>0.28315972222222657</c:v>
                </c:pt>
                <c:pt idx="1632">
                  <c:v>0.28333333333333771</c:v>
                </c:pt>
                <c:pt idx="1633">
                  <c:v>0.2835069444444494</c:v>
                </c:pt>
                <c:pt idx="1634">
                  <c:v>0.28368055555556032</c:v>
                </c:pt>
                <c:pt idx="1635">
                  <c:v>0.28385416666667174</c:v>
                </c:pt>
                <c:pt idx="1636">
                  <c:v>0.28402777777778304</c:v>
                </c:pt>
                <c:pt idx="1637">
                  <c:v>0.2842013888888934</c:v>
                </c:pt>
                <c:pt idx="1638">
                  <c:v>0.28437500000000482</c:v>
                </c:pt>
                <c:pt idx="1639">
                  <c:v>0.28454861111111568</c:v>
                </c:pt>
                <c:pt idx="1640">
                  <c:v>0.28472222222222682</c:v>
                </c:pt>
                <c:pt idx="1641">
                  <c:v>0.28489583333333796</c:v>
                </c:pt>
                <c:pt idx="1642">
                  <c:v>0.28506944444444932</c:v>
                </c:pt>
                <c:pt idx="1643">
                  <c:v>0.28524305555556023</c:v>
                </c:pt>
                <c:pt idx="1644">
                  <c:v>0.28541666666667215</c:v>
                </c:pt>
                <c:pt idx="1645">
                  <c:v>0.28559027777778301</c:v>
                </c:pt>
                <c:pt idx="1646">
                  <c:v>0.28576388888889381</c:v>
                </c:pt>
                <c:pt idx="1647">
                  <c:v>0.28593750000000484</c:v>
                </c:pt>
                <c:pt idx="1648">
                  <c:v>0.28611111111111576</c:v>
                </c:pt>
                <c:pt idx="1649">
                  <c:v>0.28628472222222756</c:v>
                </c:pt>
                <c:pt idx="1650">
                  <c:v>0.28645833333333831</c:v>
                </c:pt>
                <c:pt idx="1651">
                  <c:v>0.28663194444444934</c:v>
                </c:pt>
                <c:pt idx="1652">
                  <c:v>0.28680555555556048</c:v>
                </c:pt>
                <c:pt idx="1653">
                  <c:v>0.28697916666667211</c:v>
                </c:pt>
                <c:pt idx="1654">
                  <c:v>0.28715277777778342</c:v>
                </c:pt>
                <c:pt idx="1655">
                  <c:v>0.28732638888889478</c:v>
                </c:pt>
                <c:pt idx="1656">
                  <c:v>0.28750000000000508</c:v>
                </c:pt>
                <c:pt idx="1657">
                  <c:v>0.28767361111111617</c:v>
                </c:pt>
                <c:pt idx="1658">
                  <c:v>0.28784722222222731</c:v>
                </c:pt>
                <c:pt idx="1659">
                  <c:v>0.28802083333333889</c:v>
                </c:pt>
                <c:pt idx="1660">
                  <c:v>0.28819444444444958</c:v>
                </c:pt>
                <c:pt idx="1661">
                  <c:v>0.28836805555556116</c:v>
                </c:pt>
                <c:pt idx="1662">
                  <c:v>0.28854166666667186</c:v>
                </c:pt>
                <c:pt idx="1663">
                  <c:v>0.28871527777778344</c:v>
                </c:pt>
                <c:pt idx="1664">
                  <c:v>0.28888888888889513</c:v>
                </c:pt>
                <c:pt idx="1665">
                  <c:v>0.28906250000000538</c:v>
                </c:pt>
                <c:pt idx="1666">
                  <c:v>0.28923611111111625</c:v>
                </c:pt>
                <c:pt idx="1667">
                  <c:v>0.28940972222222788</c:v>
                </c:pt>
                <c:pt idx="1668">
                  <c:v>0.2895833333333388</c:v>
                </c:pt>
                <c:pt idx="1669">
                  <c:v>0.28975694444444988</c:v>
                </c:pt>
                <c:pt idx="1670">
                  <c:v>0.28993055555556096</c:v>
                </c:pt>
                <c:pt idx="1671">
                  <c:v>0.29010416666667238</c:v>
                </c:pt>
                <c:pt idx="1672">
                  <c:v>0.29027777777778385</c:v>
                </c:pt>
                <c:pt idx="1673">
                  <c:v>0.29045138888889438</c:v>
                </c:pt>
                <c:pt idx="1674">
                  <c:v>0.29062500000000552</c:v>
                </c:pt>
                <c:pt idx="1675">
                  <c:v>0.29079861111111666</c:v>
                </c:pt>
                <c:pt idx="1676">
                  <c:v>0.2909722222222284</c:v>
                </c:pt>
                <c:pt idx="1677">
                  <c:v>0.29114583333333893</c:v>
                </c:pt>
                <c:pt idx="1678">
                  <c:v>0.29131944444445063</c:v>
                </c:pt>
                <c:pt idx="1679">
                  <c:v>0.29149305555556121</c:v>
                </c:pt>
                <c:pt idx="1680">
                  <c:v>0.29166666666667285</c:v>
                </c:pt>
                <c:pt idx="1681">
                  <c:v>0.29184027777778426</c:v>
                </c:pt>
                <c:pt idx="1682">
                  <c:v>0.29201388888889512</c:v>
                </c:pt>
                <c:pt idx="1683">
                  <c:v>0.29218750000000582</c:v>
                </c:pt>
                <c:pt idx="1684">
                  <c:v>0.2923611111111169</c:v>
                </c:pt>
                <c:pt idx="1685">
                  <c:v>0.29253472222222832</c:v>
                </c:pt>
                <c:pt idx="1686">
                  <c:v>0.29270833333333918</c:v>
                </c:pt>
                <c:pt idx="1687">
                  <c:v>0.29288194444445104</c:v>
                </c:pt>
                <c:pt idx="1688">
                  <c:v>0.29305555555556145</c:v>
                </c:pt>
                <c:pt idx="1689">
                  <c:v>0.29322916666667281</c:v>
                </c:pt>
                <c:pt idx="1690">
                  <c:v>0.29340277777778473</c:v>
                </c:pt>
                <c:pt idx="1691">
                  <c:v>0.29357638888889548</c:v>
                </c:pt>
                <c:pt idx="1692">
                  <c:v>0.29375000000000601</c:v>
                </c:pt>
                <c:pt idx="1693">
                  <c:v>0.29392361111111731</c:v>
                </c:pt>
                <c:pt idx="1694">
                  <c:v>0.29409722222222828</c:v>
                </c:pt>
                <c:pt idx="1695">
                  <c:v>0.29427083333333942</c:v>
                </c:pt>
                <c:pt idx="1696">
                  <c:v>0.29444444444445106</c:v>
                </c:pt>
                <c:pt idx="1697">
                  <c:v>0.29461805555556181</c:v>
                </c:pt>
                <c:pt idx="1698">
                  <c:v>0.29479166666667284</c:v>
                </c:pt>
                <c:pt idx="1699">
                  <c:v>0.29496527777778464</c:v>
                </c:pt>
                <c:pt idx="1700">
                  <c:v>0.29513888888889556</c:v>
                </c:pt>
                <c:pt idx="1701">
                  <c:v>0.29531250000000692</c:v>
                </c:pt>
                <c:pt idx="1702">
                  <c:v>0.29548611111111783</c:v>
                </c:pt>
                <c:pt idx="1703">
                  <c:v>0.29565972222222858</c:v>
                </c:pt>
                <c:pt idx="1704">
                  <c:v>0.29583333333333967</c:v>
                </c:pt>
                <c:pt idx="1705">
                  <c:v>0.29600694444445141</c:v>
                </c:pt>
                <c:pt idx="1706">
                  <c:v>0.29618055555556239</c:v>
                </c:pt>
                <c:pt idx="1707">
                  <c:v>0.29635416666667364</c:v>
                </c:pt>
                <c:pt idx="1708">
                  <c:v>0.29652777777778505</c:v>
                </c:pt>
                <c:pt idx="1709">
                  <c:v>0.29670138888889536</c:v>
                </c:pt>
                <c:pt idx="1710">
                  <c:v>0.29687500000000688</c:v>
                </c:pt>
                <c:pt idx="1711">
                  <c:v>0.2970486111111178</c:v>
                </c:pt>
                <c:pt idx="1712">
                  <c:v>0.29722222222222888</c:v>
                </c:pt>
                <c:pt idx="1713">
                  <c:v>0.29739583333333991</c:v>
                </c:pt>
                <c:pt idx="1714">
                  <c:v>0.29756944444445138</c:v>
                </c:pt>
                <c:pt idx="1715">
                  <c:v>0.29774305555556219</c:v>
                </c:pt>
                <c:pt idx="1716">
                  <c:v>0.29791666666667405</c:v>
                </c:pt>
                <c:pt idx="1717">
                  <c:v>0.29809027777778502</c:v>
                </c:pt>
                <c:pt idx="1718">
                  <c:v>0.29826388888889582</c:v>
                </c:pt>
                <c:pt idx="1719">
                  <c:v>0.29843750000000685</c:v>
                </c:pt>
                <c:pt idx="1720">
                  <c:v>0.29861111111111777</c:v>
                </c:pt>
                <c:pt idx="1721">
                  <c:v>0.29878472222222957</c:v>
                </c:pt>
                <c:pt idx="1722">
                  <c:v>0.29895833333334093</c:v>
                </c:pt>
                <c:pt idx="1723">
                  <c:v>0.29913194444445135</c:v>
                </c:pt>
                <c:pt idx="1724">
                  <c:v>0.29930555555556282</c:v>
                </c:pt>
                <c:pt idx="1725">
                  <c:v>0.29947916666667407</c:v>
                </c:pt>
                <c:pt idx="1726">
                  <c:v>0.29965277777778543</c:v>
                </c:pt>
                <c:pt idx="1727">
                  <c:v>0.29982638888889679</c:v>
                </c:pt>
                <c:pt idx="1728">
                  <c:v>0.30000000000000698</c:v>
                </c:pt>
                <c:pt idx="1729">
                  <c:v>0.30017361111111812</c:v>
                </c:pt>
                <c:pt idx="1730">
                  <c:v>0.30034722222222932</c:v>
                </c:pt>
                <c:pt idx="1731">
                  <c:v>0.3005208333333414</c:v>
                </c:pt>
                <c:pt idx="1732">
                  <c:v>0.30069444444445181</c:v>
                </c:pt>
                <c:pt idx="1733">
                  <c:v>0.30086805555556317</c:v>
                </c:pt>
                <c:pt idx="1734">
                  <c:v>0.30104166666667381</c:v>
                </c:pt>
                <c:pt idx="1735">
                  <c:v>0.30121527777778545</c:v>
                </c:pt>
                <c:pt idx="1736">
                  <c:v>0.30138888888889726</c:v>
                </c:pt>
                <c:pt idx="1737">
                  <c:v>0.30156250000000773</c:v>
                </c:pt>
                <c:pt idx="1738">
                  <c:v>0.30173611111111825</c:v>
                </c:pt>
                <c:pt idx="1739">
                  <c:v>0.30190972222223</c:v>
                </c:pt>
                <c:pt idx="1740">
                  <c:v>0.30208333333334136</c:v>
                </c:pt>
                <c:pt idx="1741">
                  <c:v>0.30225694444445222</c:v>
                </c:pt>
                <c:pt idx="1742">
                  <c:v>0.30243055555556292</c:v>
                </c:pt>
                <c:pt idx="1743">
                  <c:v>0.3026041666666745</c:v>
                </c:pt>
                <c:pt idx="1744">
                  <c:v>0.30277777777778586</c:v>
                </c:pt>
                <c:pt idx="1745">
                  <c:v>0.30295138888889678</c:v>
                </c:pt>
                <c:pt idx="1746">
                  <c:v>0.30312500000000747</c:v>
                </c:pt>
                <c:pt idx="1747">
                  <c:v>0.30329861111111861</c:v>
                </c:pt>
                <c:pt idx="1748">
                  <c:v>0.30347222222223041</c:v>
                </c:pt>
                <c:pt idx="1749">
                  <c:v>0.30364583333334133</c:v>
                </c:pt>
                <c:pt idx="1750">
                  <c:v>0.30381944444445258</c:v>
                </c:pt>
                <c:pt idx="1751">
                  <c:v>0.30399305555556316</c:v>
                </c:pt>
                <c:pt idx="1752">
                  <c:v>0.30416666666667486</c:v>
                </c:pt>
                <c:pt idx="1753">
                  <c:v>0.30434027777778627</c:v>
                </c:pt>
                <c:pt idx="1754">
                  <c:v>0.30451388888889713</c:v>
                </c:pt>
                <c:pt idx="1755">
                  <c:v>0.30468750000000788</c:v>
                </c:pt>
                <c:pt idx="1756">
                  <c:v>0.30486111111111885</c:v>
                </c:pt>
                <c:pt idx="1757">
                  <c:v>0.30503472222223038</c:v>
                </c:pt>
                <c:pt idx="1758">
                  <c:v>0.30520833333334174</c:v>
                </c:pt>
                <c:pt idx="1759">
                  <c:v>0.30538194444445305</c:v>
                </c:pt>
                <c:pt idx="1760">
                  <c:v>0.30555555555556341</c:v>
                </c:pt>
                <c:pt idx="1761">
                  <c:v>0.30572916666667482</c:v>
                </c:pt>
                <c:pt idx="1762">
                  <c:v>0.30590277777778668</c:v>
                </c:pt>
                <c:pt idx="1763">
                  <c:v>0.30607638888889754</c:v>
                </c:pt>
                <c:pt idx="1764">
                  <c:v>0.30625000000000796</c:v>
                </c:pt>
                <c:pt idx="1765">
                  <c:v>0.30642361111111932</c:v>
                </c:pt>
                <c:pt idx="1766">
                  <c:v>0.30659722222223035</c:v>
                </c:pt>
                <c:pt idx="1767">
                  <c:v>0.30677083333334215</c:v>
                </c:pt>
                <c:pt idx="1768">
                  <c:v>0.30694444444445301</c:v>
                </c:pt>
                <c:pt idx="1769">
                  <c:v>0.30711805555556382</c:v>
                </c:pt>
                <c:pt idx="1770">
                  <c:v>0.30729166666667485</c:v>
                </c:pt>
                <c:pt idx="1771">
                  <c:v>0.30746527777778676</c:v>
                </c:pt>
                <c:pt idx="1772">
                  <c:v>0.30763888888889757</c:v>
                </c:pt>
                <c:pt idx="1773">
                  <c:v>0.30781250000000893</c:v>
                </c:pt>
                <c:pt idx="1774">
                  <c:v>0.30798611111111984</c:v>
                </c:pt>
                <c:pt idx="1775">
                  <c:v>0.30815972222223048</c:v>
                </c:pt>
                <c:pt idx="1776">
                  <c:v>0.30833333333334212</c:v>
                </c:pt>
                <c:pt idx="1777">
                  <c:v>0.30850694444445342</c:v>
                </c:pt>
                <c:pt idx="1778">
                  <c:v>0.3086805555555644</c:v>
                </c:pt>
                <c:pt idx="1779">
                  <c:v>0.30885416666667576</c:v>
                </c:pt>
                <c:pt idx="1780">
                  <c:v>0.30902777777778712</c:v>
                </c:pt>
                <c:pt idx="1781">
                  <c:v>0.30920138888889731</c:v>
                </c:pt>
                <c:pt idx="1782">
                  <c:v>0.30937500000000895</c:v>
                </c:pt>
                <c:pt idx="1783">
                  <c:v>0.30954861111111981</c:v>
                </c:pt>
                <c:pt idx="1784">
                  <c:v>0.30972222222223122</c:v>
                </c:pt>
                <c:pt idx="1785">
                  <c:v>0.30989583333334247</c:v>
                </c:pt>
                <c:pt idx="1786">
                  <c:v>0.31006944444445345</c:v>
                </c:pt>
                <c:pt idx="1787">
                  <c:v>0.31024305555556414</c:v>
                </c:pt>
                <c:pt idx="1788">
                  <c:v>0.31041666666667617</c:v>
                </c:pt>
                <c:pt idx="1789">
                  <c:v>0.31059027777778703</c:v>
                </c:pt>
                <c:pt idx="1790">
                  <c:v>0.310763888888898</c:v>
                </c:pt>
                <c:pt idx="1791">
                  <c:v>0.3109375000000088</c:v>
                </c:pt>
                <c:pt idx="1792">
                  <c:v>0.31111111111111983</c:v>
                </c:pt>
                <c:pt idx="1793">
                  <c:v>0.31128472222223158</c:v>
                </c:pt>
                <c:pt idx="1794">
                  <c:v>0.31145833333334294</c:v>
                </c:pt>
                <c:pt idx="1795">
                  <c:v>0.3116319444444533</c:v>
                </c:pt>
                <c:pt idx="1796">
                  <c:v>0.31180555555556438</c:v>
                </c:pt>
                <c:pt idx="1797">
                  <c:v>0.31197916666667608</c:v>
                </c:pt>
                <c:pt idx="1798">
                  <c:v>0.31215277777778744</c:v>
                </c:pt>
                <c:pt idx="1799">
                  <c:v>0.3123263888888988</c:v>
                </c:pt>
                <c:pt idx="1800">
                  <c:v>0.31250000000000938</c:v>
                </c:pt>
                <c:pt idx="1801">
                  <c:v>0.31267361111112008</c:v>
                </c:pt>
                <c:pt idx="1802">
                  <c:v>0.31284722222223132</c:v>
                </c:pt>
                <c:pt idx="1803">
                  <c:v>0.3130208333333433</c:v>
                </c:pt>
                <c:pt idx="1804">
                  <c:v>0.31319444444445382</c:v>
                </c:pt>
                <c:pt idx="1805">
                  <c:v>0.31336805555556524</c:v>
                </c:pt>
                <c:pt idx="1806">
                  <c:v>0.31354166666667582</c:v>
                </c:pt>
                <c:pt idx="1807">
                  <c:v>0.31371527777778746</c:v>
                </c:pt>
                <c:pt idx="1808">
                  <c:v>0.31388888888889926</c:v>
                </c:pt>
                <c:pt idx="1809">
                  <c:v>0.31406250000000974</c:v>
                </c:pt>
                <c:pt idx="1810">
                  <c:v>0.31423611111112026</c:v>
                </c:pt>
                <c:pt idx="1811">
                  <c:v>0.31440972222223196</c:v>
                </c:pt>
                <c:pt idx="1812">
                  <c:v>0.31458333333334337</c:v>
                </c:pt>
                <c:pt idx="1813">
                  <c:v>0.31475694444445423</c:v>
                </c:pt>
                <c:pt idx="1814">
                  <c:v>0.31493055555556487</c:v>
                </c:pt>
                <c:pt idx="1815">
                  <c:v>0.31510416666667651</c:v>
                </c:pt>
                <c:pt idx="1816">
                  <c:v>0.31527777777778793</c:v>
                </c:pt>
                <c:pt idx="1817">
                  <c:v>0.31545138888889884</c:v>
                </c:pt>
                <c:pt idx="1818">
                  <c:v>0.31562500000000948</c:v>
                </c:pt>
                <c:pt idx="1819">
                  <c:v>0.31579861111112056</c:v>
                </c:pt>
                <c:pt idx="1820">
                  <c:v>0.31597222222223237</c:v>
                </c:pt>
                <c:pt idx="1821">
                  <c:v>0.31614583333334334</c:v>
                </c:pt>
                <c:pt idx="1822">
                  <c:v>0.31631944444445464</c:v>
                </c:pt>
                <c:pt idx="1823">
                  <c:v>0.31649305555556512</c:v>
                </c:pt>
                <c:pt idx="1824">
                  <c:v>0.31666666666667692</c:v>
                </c:pt>
                <c:pt idx="1825">
                  <c:v>0.31684027777778839</c:v>
                </c:pt>
                <c:pt idx="1826">
                  <c:v>0.31701388888889925</c:v>
                </c:pt>
                <c:pt idx="1827">
                  <c:v>0.31718750000001017</c:v>
                </c:pt>
                <c:pt idx="1828">
                  <c:v>0.31736111111112081</c:v>
                </c:pt>
                <c:pt idx="1829">
                  <c:v>0.31753472222223239</c:v>
                </c:pt>
                <c:pt idx="1830">
                  <c:v>0.31770833333334375</c:v>
                </c:pt>
                <c:pt idx="1831">
                  <c:v>0.31788194444445511</c:v>
                </c:pt>
                <c:pt idx="1832">
                  <c:v>0.31805555555556536</c:v>
                </c:pt>
                <c:pt idx="1833">
                  <c:v>0.31822916666667694</c:v>
                </c:pt>
                <c:pt idx="1834">
                  <c:v>0.31840277777778869</c:v>
                </c:pt>
                <c:pt idx="1835">
                  <c:v>0.31857638888889966</c:v>
                </c:pt>
                <c:pt idx="1836">
                  <c:v>0.31875000000000991</c:v>
                </c:pt>
                <c:pt idx="1837">
                  <c:v>0.3189236111111215</c:v>
                </c:pt>
                <c:pt idx="1838">
                  <c:v>0.3190972222222323</c:v>
                </c:pt>
                <c:pt idx="1839">
                  <c:v>0.31927083333334416</c:v>
                </c:pt>
                <c:pt idx="1840">
                  <c:v>0.31944444444445502</c:v>
                </c:pt>
                <c:pt idx="1841">
                  <c:v>0.31961805555556588</c:v>
                </c:pt>
                <c:pt idx="1842">
                  <c:v>0.3197916666666768</c:v>
                </c:pt>
                <c:pt idx="1843">
                  <c:v>0.31996527777778866</c:v>
                </c:pt>
                <c:pt idx="1844">
                  <c:v>0.32013888888889958</c:v>
                </c:pt>
                <c:pt idx="1845">
                  <c:v>0.32031250000001094</c:v>
                </c:pt>
                <c:pt idx="1846">
                  <c:v>0.32048611111112185</c:v>
                </c:pt>
                <c:pt idx="1847">
                  <c:v>0.32065972222223282</c:v>
                </c:pt>
                <c:pt idx="1848">
                  <c:v>0.32083333333334413</c:v>
                </c:pt>
                <c:pt idx="1849">
                  <c:v>0.32100694444445543</c:v>
                </c:pt>
                <c:pt idx="1850">
                  <c:v>0.3211805555555664</c:v>
                </c:pt>
                <c:pt idx="1851">
                  <c:v>0.32135416666667777</c:v>
                </c:pt>
                <c:pt idx="1852">
                  <c:v>0.32152777777778918</c:v>
                </c:pt>
                <c:pt idx="1853">
                  <c:v>0.32170138888889932</c:v>
                </c:pt>
                <c:pt idx="1854">
                  <c:v>0.3218750000000109</c:v>
                </c:pt>
                <c:pt idx="1855">
                  <c:v>0.32204861111112182</c:v>
                </c:pt>
                <c:pt idx="1856">
                  <c:v>0.32222222222223318</c:v>
                </c:pt>
                <c:pt idx="1857">
                  <c:v>0.32239583333334454</c:v>
                </c:pt>
                <c:pt idx="1858">
                  <c:v>0.32256944444445546</c:v>
                </c:pt>
                <c:pt idx="1859">
                  <c:v>0.32274305555556609</c:v>
                </c:pt>
                <c:pt idx="1860">
                  <c:v>0.32291666666667823</c:v>
                </c:pt>
                <c:pt idx="1861">
                  <c:v>0.32309027777778915</c:v>
                </c:pt>
                <c:pt idx="1862">
                  <c:v>0.32326388888890001</c:v>
                </c:pt>
                <c:pt idx="1863">
                  <c:v>0.32343750000001081</c:v>
                </c:pt>
                <c:pt idx="1864">
                  <c:v>0.32361111111112184</c:v>
                </c:pt>
                <c:pt idx="1865">
                  <c:v>0.32378472222223353</c:v>
                </c:pt>
                <c:pt idx="1866">
                  <c:v>0.32395833333334501</c:v>
                </c:pt>
                <c:pt idx="1867">
                  <c:v>0.32413194444445531</c:v>
                </c:pt>
                <c:pt idx="1868">
                  <c:v>0.32430555555556684</c:v>
                </c:pt>
                <c:pt idx="1869">
                  <c:v>0.32447916666667814</c:v>
                </c:pt>
                <c:pt idx="1870">
                  <c:v>0.32465277777778961</c:v>
                </c:pt>
                <c:pt idx="1871">
                  <c:v>0.32482638888890092</c:v>
                </c:pt>
                <c:pt idx="1872">
                  <c:v>0.32500000000001134</c:v>
                </c:pt>
                <c:pt idx="1873">
                  <c:v>0.32517361111112231</c:v>
                </c:pt>
                <c:pt idx="1874">
                  <c:v>0.32534722222223361</c:v>
                </c:pt>
                <c:pt idx="1875">
                  <c:v>0.32552083333334536</c:v>
                </c:pt>
                <c:pt idx="1876">
                  <c:v>0.32569444444445589</c:v>
                </c:pt>
                <c:pt idx="1877">
                  <c:v>0.32586805555556725</c:v>
                </c:pt>
                <c:pt idx="1878">
                  <c:v>0.32604166666667816</c:v>
                </c:pt>
                <c:pt idx="1879">
                  <c:v>0.32621527777778947</c:v>
                </c:pt>
                <c:pt idx="1880">
                  <c:v>0.32638888888890133</c:v>
                </c:pt>
                <c:pt idx="1881">
                  <c:v>0.32656250000001175</c:v>
                </c:pt>
                <c:pt idx="1882">
                  <c:v>0.32673611111112227</c:v>
                </c:pt>
                <c:pt idx="1883">
                  <c:v>0.32690972222223397</c:v>
                </c:pt>
                <c:pt idx="1884">
                  <c:v>0.32708333333334538</c:v>
                </c:pt>
                <c:pt idx="1885">
                  <c:v>0.32725694444445624</c:v>
                </c:pt>
                <c:pt idx="1886">
                  <c:v>0.32743055555556688</c:v>
                </c:pt>
                <c:pt idx="1887">
                  <c:v>0.32760416666667852</c:v>
                </c:pt>
                <c:pt idx="1888">
                  <c:v>0.32777777777778994</c:v>
                </c:pt>
                <c:pt idx="1889">
                  <c:v>0.32795138888890085</c:v>
                </c:pt>
                <c:pt idx="1890">
                  <c:v>0.32812500000001138</c:v>
                </c:pt>
                <c:pt idx="1891">
                  <c:v>0.32829861111112252</c:v>
                </c:pt>
                <c:pt idx="1892">
                  <c:v>0.32847222222223443</c:v>
                </c:pt>
                <c:pt idx="1893">
                  <c:v>0.32864583333334541</c:v>
                </c:pt>
                <c:pt idx="1894">
                  <c:v>0.32881944444445677</c:v>
                </c:pt>
                <c:pt idx="1895">
                  <c:v>0.32899305555556707</c:v>
                </c:pt>
                <c:pt idx="1896">
                  <c:v>0.32916666666667893</c:v>
                </c:pt>
                <c:pt idx="1897">
                  <c:v>0.32934027777779029</c:v>
                </c:pt>
                <c:pt idx="1898">
                  <c:v>0.32951388888890126</c:v>
                </c:pt>
                <c:pt idx="1899">
                  <c:v>0.32968750000001212</c:v>
                </c:pt>
                <c:pt idx="1900">
                  <c:v>0.32986111111112282</c:v>
                </c:pt>
                <c:pt idx="1901">
                  <c:v>0.3300347222222344</c:v>
                </c:pt>
                <c:pt idx="1902">
                  <c:v>0.33020833333334587</c:v>
                </c:pt>
                <c:pt idx="1903">
                  <c:v>0.33038194444445718</c:v>
                </c:pt>
                <c:pt idx="1904">
                  <c:v>0.33055555555556732</c:v>
                </c:pt>
                <c:pt idx="1905">
                  <c:v>0.33072916666667895</c:v>
                </c:pt>
                <c:pt idx="1906">
                  <c:v>0.33090277777779076</c:v>
                </c:pt>
                <c:pt idx="1907">
                  <c:v>0.33107638888890173</c:v>
                </c:pt>
                <c:pt idx="1908">
                  <c:v>0.33125000000001187</c:v>
                </c:pt>
                <c:pt idx="1909">
                  <c:v>0.33142361111112351</c:v>
                </c:pt>
                <c:pt idx="1910">
                  <c:v>0.33159722222223431</c:v>
                </c:pt>
                <c:pt idx="1911">
                  <c:v>0.33177083333334623</c:v>
                </c:pt>
                <c:pt idx="1912">
                  <c:v>0.33194444444445703</c:v>
                </c:pt>
                <c:pt idx="1913">
                  <c:v>0.33211805555556806</c:v>
                </c:pt>
                <c:pt idx="1914">
                  <c:v>0.33229166666667881</c:v>
                </c:pt>
                <c:pt idx="1915">
                  <c:v>0.33246527777779072</c:v>
                </c:pt>
                <c:pt idx="1916">
                  <c:v>0.33263888888890164</c:v>
                </c:pt>
                <c:pt idx="1917">
                  <c:v>0.332812500000013</c:v>
                </c:pt>
                <c:pt idx="1918">
                  <c:v>0.33298611111112392</c:v>
                </c:pt>
                <c:pt idx="1919">
                  <c:v>0.33315972222223483</c:v>
                </c:pt>
                <c:pt idx="1920">
                  <c:v>0.33333333333334625</c:v>
                </c:pt>
                <c:pt idx="1921">
                  <c:v>0.33350694444445755</c:v>
                </c:pt>
                <c:pt idx="1922">
                  <c:v>0.33368055555556841</c:v>
                </c:pt>
                <c:pt idx="1923">
                  <c:v>0.33385416666667983</c:v>
                </c:pt>
                <c:pt idx="1924">
                  <c:v>0.33402777777779108</c:v>
                </c:pt>
                <c:pt idx="1925">
                  <c:v>0.33420138888890166</c:v>
                </c:pt>
                <c:pt idx="1926">
                  <c:v>0.33437500000001291</c:v>
                </c:pt>
                <c:pt idx="1927">
                  <c:v>0.33454861111112388</c:v>
                </c:pt>
                <c:pt idx="1928">
                  <c:v>0.33472222222223524</c:v>
                </c:pt>
                <c:pt idx="1929">
                  <c:v>0.33489583333334655</c:v>
                </c:pt>
                <c:pt idx="1930">
                  <c:v>0.33506944444445746</c:v>
                </c:pt>
                <c:pt idx="1931">
                  <c:v>0.33524305555556805</c:v>
                </c:pt>
                <c:pt idx="1932">
                  <c:v>0.33541666666668019</c:v>
                </c:pt>
                <c:pt idx="1933">
                  <c:v>0.33559027777779105</c:v>
                </c:pt>
                <c:pt idx="1934">
                  <c:v>0.33576388888890202</c:v>
                </c:pt>
                <c:pt idx="1935">
                  <c:v>0.33593750000001282</c:v>
                </c:pt>
                <c:pt idx="1936">
                  <c:v>0.33611111111112385</c:v>
                </c:pt>
                <c:pt idx="1937">
                  <c:v>0.33628472222223565</c:v>
                </c:pt>
                <c:pt idx="1938">
                  <c:v>0.33645833333334707</c:v>
                </c:pt>
                <c:pt idx="1939">
                  <c:v>0.33663194444445732</c:v>
                </c:pt>
                <c:pt idx="1940">
                  <c:v>0.3368055555555689</c:v>
                </c:pt>
                <c:pt idx="1941">
                  <c:v>0.33697916666668026</c:v>
                </c:pt>
                <c:pt idx="1942">
                  <c:v>0.33715277777779157</c:v>
                </c:pt>
                <c:pt idx="1943">
                  <c:v>0.33732638888890293</c:v>
                </c:pt>
                <c:pt idx="1944">
                  <c:v>0.33750000000001334</c:v>
                </c:pt>
                <c:pt idx="1945">
                  <c:v>0.33767361111112398</c:v>
                </c:pt>
                <c:pt idx="1946">
                  <c:v>0.33784722222223562</c:v>
                </c:pt>
                <c:pt idx="1947">
                  <c:v>0.33802083333334759</c:v>
                </c:pt>
                <c:pt idx="1948">
                  <c:v>0.3381944444444579</c:v>
                </c:pt>
                <c:pt idx="1949">
                  <c:v>0.33836805555556937</c:v>
                </c:pt>
                <c:pt idx="1950">
                  <c:v>0.33854166666668017</c:v>
                </c:pt>
                <c:pt idx="1951">
                  <c:v>0.33871527777779142</c:v>
                </c:pt>
                <c:pt idx="1952">
                  <c:v>0.33888888888890328</c:v>
                </c:pt>
                <c:pt idx="1953">
                  <c:v>0.33906250000001376</c:v>
                </c:pt>
                <c:pt idx="1954">
                  <c:v>0.33923611111112428</c:v>
                </c:pt>
                <c:pt idx="1955">
                  <c:v>0.33940972222223598</c:v>
                </c:pt>
                <c:pt idx="1956">
                  <c:v>0.3395833333333475</c:v>
                </c:pt>
                <c:pt idx="1957">
                  <c:v>0.33975694444445836</c:v>
                </c:pt>
                <c:pt idx="1958">
                  <c:v>0.33993055555556922</c:v>
                </c:pt>
                <c:pt idx="1959">
                  <c:v>0.34010416666668042</c:v>
                </c:pt>
                <c:pt idx="1960">
                  <c:v>0.34027777777779183</c:v>
                </c:pt>
                <c:pt idx="1961">
                  <c:v>0.34045138888890264</c:v>
                </c:pt>
                <c:pt idx="1962">
                  <c:v>0.34062500000001367</c:v>
                </c:pt>
                <c:pt idx="1963">
                  <c:v>0.34079861111112436</c:v>
                </c:pt>
                <c:pt idx="1964">
                  <c:v>0.34097222222223639</c:v>
                </c:pt>
                <c:pt idx="1965">
                  <c:v>0.3411458333333473</c:v>
                </c:pt>
                <c:pt idx="1966">
                  <c:v>0.34131944444445866</c:v>
                </c:pt>
                <c:pt idx="1967">
                  <c:v>0.34149305555556908</c:v>
                </c:pt>
                <c:pt idx="1968">
                  <c:v>0.34166666666668094</c:v>
                </c:pt>
                <c:pt idx="1969">
                  <c:v>0.34184027777779213</c:v>
                </c:pt>
                <c:pt idx="1970">
                  <c:v>0.34201388888890311</c:v>
                </c:pt>
                <c:pt idx="1971">
                  <c:v>0.34218750000001402</c:v>
                </c:pt>
                <c:pt idx="1972">
                  <c:v>0.34236111111112488</c:v>
                </c:pt>
                <c:pt idx="1973">
                  <c:v>0.3425347222222363</c:v>
                </c:pt>
                <c:pt idx="1974">
                  <c:v>0.34270833333334777</c:v>
                </c:pt>
                <c:pt idx="1975">
                  <c:v>0.34288194444445907</c:v>
                </c:pt>
                <c:pt idx="1976">
                  <c:v>0.34305555555556932</c:v>
                </c:pt>
                <c:pt idx="1977">
                  <c:v>0.34322916666668085</c:v>
                </c:pt>
                <c:pt idx="1978">
                  <c:v>0.34340277777779271</c:v>
                </c:pt>
                <c:pt idx="1979">
                  <c:v>0.34357638888890357</c:v>
                </c:pt>
                <c:pt idx="1980">
                  <c:v>0.34375000000001382</c:v>
                </c:pt>
                <c:pt idx="1981">
                  <c:v>0.34392361111112546</c:v>
                </c:pt>
                <c:pt idx="1982">
                  <c:v>0.34409722222223632</c:v>
                </c:pt>
                <c:pt idx="1983">
                  <c:v>0.34427083333334818</c:v>
                </c:pt>
                <c:pt idx="1984">
                  <c:v>0.34444444444445893</c:v>
                </c:pt>
                <c:pt idx="1985">
                  <c:v>0.34461805555556996</c:v>
                </c:pt>
                <c:pt idx="1986">
                  <c:v>0.34479166666668082</c:v>
                </c:pt>
                <c:pt idx="1987">
                  <c:v>0.34496527777779268</c:v>
                </c:pt>
                <c:pt idx="1988">
                  <c:v>0.34513888888890354</c:v>
                </c:pt>
                <c:pt idx="1989">
                  <c:v>0.34531250000001495</c:v>
                </c:pt>
                <c:pt idx="1990">
                  <c:v>0.34548611111112587</c:v>
                </c:pt>
                <c:pt idx="1991">
                  <c:v>0.34565972222223668</c:v>
                </c:pt>
                <c:pt idx="1992">
                  <c:v>0.34583333333334804</c:v>
                </c:pt>
                <c:pt idx="1993">
                  <c:v>0.34600694444445951</c:v>
                </c:pt>
                <c:pt idx="1994">
                  <c:v>0.34618055555557037</c:v>
                </c:pt>
                <c:pt idx="1995">
                  <c:v>0.34635416666668173</c:v>
                </c:pt>
                <c:pt idx="1996">
                  <c:v>0.34652777777779303</c:v>
                </c:pt>
                <c:pt idx="1997">
                  <c:v>0.34670138888890356</c:v>
                </c:pt>
                <c:pt idx="1998">
                  <c:v>0.34687500000001487</c:v>
                </c:pt>
                <c:pt idx="1999">
                  <c:v>0.34704861111112584</c:v>
                </c:pt>
                <c:pt idx="2000">
                  <c:v>0.34722222222223703</c:v>
                </c:pt>
                <c:pt idx="2001">
                  <c:v>0.34739583333334861</c:v>
                </c:pt>
                <c:pt idx="2002">
                  <c:v>0.34756944444445936</c:v>
                </c:pt>
                <c:pt idx="2003">
                  <c:v>0.34774305555556989</c:v>
                </c:pt>
                <c:pt idx="2004">
                  <c:v>0.34791666666668208</c:v>
                </c:pt>
                <c:pt idx="2005">
                  <c:v>0.34809027777779306</c:v>
                </c:pt>
                <c:pt idx="2006">
                  <c:v>0.34826388888890392</c:v>
                </c:pt>
                <c:pt idx="2007">
                  <c:v>0.34843750000001489</c:v>
                </c:pt>
                <c:pt idx="2008">
                  <c:v>0.3486111111111258</c:v>
                </c:pt>
                <c:pt idx="2009">
                  <c:v>0.34878472222223761</c:v>
                </c:pt>
                <c:pt idx="2010">
                  <c:v>0.34895833333334891</c:v>
                </c:pt>
                <c:pt idx="2011">
                  <c:v>0.34913194444445944</c:v>
                </c:pt>
                <c:pt idx="2012">
                  <c:v>0.34930555555557063</c:v>
                </c:pt>
                <c:pt idx="2013">
                  <c:v>0.34947916666668211</c:v>
                </c:pt>
                <c:pt idx="2014">
                  <c:v>0.34965277777779341</c:v>
                </c:pt>
                <c:pt idx="2015">
                  <c:v>0.34982638888890488</c:v>
                </c:pt>
                <c:pt idx="2016">
                  <c:v>0.3500000000000148</c:v>
                </c:pt>
                <c:pt idx="2017">
                  <c:v>0.35017361111112594</c:v>
                </c:pt>
                <c:pt idx="2018">
                  <c:v>0.35034722222223708</c:v>
                </c:pt>
                <c:pt idx="2019">
                  <c:v>0.35052083333334905</c:v>
                </c:pt>
                <c:pt idx="2020">
                  <c:v>0.35069444444445935</c:v>
                </c:pt>
                <c:pt idx="2021">
                  <c:v>0.35086805555557082</c:v>
                </c:pt>
                <c:pt idx="2022">
                  <c:v>0.35104166666668168</c:v>
                </c:pt>
                <c:pt idx="2023">
                  <c:v>0.35121527777779282</c:v>
                </c:pt>
                <c:pt idx="2024">
                  <c:v>0.35138888888890496</c:v>
                </c:pt>
                <c:pt idx="2025">
                  <c:v>0.35156250000001532</c:v>
                </c:pt>
                <c:pt idx="2026">
                  <c:v>0.35173611111112613</c:v>
                </c:pt>
                <c:pt idx="2027">
                  <c:v>0.35190972222223732</c:v>
                </c:pt>
                <c:pt idx="2028">
                  <c:v>0.35208333333334896</c:v>
                </c:pt>
                <c:pt idx="2029">
                  <c:v>0.35225694444445982</c:v>
                </c:pt>
                <c:pt idx="2030">
                  <c:v>0.35243055555557085</c:v>
                </c:pt>
                <c:pt idx="2031">
                  <c:v>0.35260416666668187</c:v>
                </c:pt>
                <c:pt idx="2032">
                  <c:v>0.35277777777779351</c:v>
                </c:pt>
                <c:pt idx="2033">
                  <c:v>0.35295138888890432</c:v>
                </c:pt>
                <c:pt idx="2034">
                  <c:v>0.35312500000001534</c:v>
                </c:pt>
                <c:pt idx="2035">
                  <c:v>0.35329861111112643</c:v>
                </c:pt>
                <c:pt idx="2036">
                  <c:v>0.35347222222223806</c:v>
                </c:pt>
                <c:pt idx="2037">
                  <c:v>0.35364583333334881</c:v>
                </c:pt>
                <c:pt idx="2038">
                  <c:v>0.35381944444446034</c:v>
                </c:pt>
                <c:pt idx="2039">
                  <c:v>0.35399305555557076</c:v>
                </c:pt>
                <c:pt idx="2040">
                  <c:v>0.35416666666668262</c:v>
                </c:pt>
                <c:pt idx="2041">
                  <c:v>0.35434027777779392</c:v>
                </c:pt>
                <c:pt idx="2042">
                  <c:v>0.35451388888890489</c:v>
                </c:pt>
                <c:pt idx="2043">
                  <c:v>0.35468750000001581</c:v>
                </c:pt>
                <c:pt idx="2044">
                  <c:v>0.35486111111112667</c:v>
                </c:pt>
                <c:pt idx="2045">
                  <c:v>0.35503472222223781</c:v>
                </c:pt>
                <c:pt idx="2046">
                  <c:v>0.35520833333334939</c:v>
                </c:pt>
                <c:pt idx="2047">
                  <c:v>0.35538194444446075</c:v>
                </c:pt>
                <c:pt idx="2048">
                  <c:v>0.35555555555557122</c:v>
                </c:pt>
                <c:pt idx="2049">
                  <c:v>0.35572916666668236</c:v>
                </c:pt>
                <c:pt idx="2050">
                  <c:v>0.35590277777779439</c:v>
                </c:pt>
                <c:pt idx="2051">
                  <c:v>0.35607638888890536</c:v>
                </c:pt>
                <c:pt idx="2052">
                  <c:v>0.35625000000001578</c:v>
                </c:pt>
                <c:pt idx="2053">
                  <c:v>0.35642361111112691</c:v>
                </c:pt>
                <c:pt idx="2054">
                  <c:v>0.35659722222223805</c:v>
                </c:pt>
                <c:pt idx="2055">
                  <c:v>0.35677083333334975</c:v>
                </c:pt>
                <c:pt idx="2056">
                  <c:v>0.35694444444446038</c:v>
                </c:pt>
                <c:pt idx="2057">
                  <c:v>0.35711805555557147</c:v>
                </c:pt>
                <c:pt idx="2058">
                  <c:v>0.35729166666668261</c:v>
                </c:pt>
                <c:pt idx="2059">
                  <c:v>0.35746527777779435</c:v>
                </c:pt>
                <c:pt idx="2060">
                  <c:v>0.35763888888890488</c:v>
                </c:pt>
                <c:pt idx="2061">
                  <c:v>0.35781250000001658</c:v>
                </c:pt>
                <c:pt idx="2062">
                  <c:v>0.35798611111112738</c:v>
                </c:pt>
                <c:pt idx="2063">
                  <c:v>0.3581597222222383</c:v>
                </c:pt>
                <c:pt idx="2064">
                  <c:v>0.35833333333334982</c:v>
                </c:pt>
                <c:pt idx="2065">
                  <c:v>0.35850694444446113</c:v>
                </c:pt>
                <c:pt idx="2066">
                  <c:v>0.35868055555557182</c:v>
                </c:pt>
                <c:pt idx="2067">
                  <c:v>0.35885416666668341</c:v>
                </c:pt>
                <c:pt idx="2068">
                  <c:v>0.35902777777779477</c:v>
                </c:pt>
                <c:pt idx="2069">
                  <c:v>0.35920138888890518</c:v>
                </c:pt>
                <c:pt idx="2070">
                  <c:v>0.35937500000001632</c:v>
                </c:pt>
                <c:pt idx="2071">
                  <c:v>0.3595486111111274</c:v>
                </c:pt>
                <c:pt idx="2072">
                  <c:v>0.35972222222223882</c:v>
                </c:pt>
                <c:pt idx="2073">
                  <c:v>0.35989583333335018</c:v>
                </c:pt>
                <c:pt idx="2074">
                  <c:v>0.36006944444446082</c:v>
                </c:pt>
                <c:pt idx="2075">
                  <c:v>0.36024305555557179</c:v>
                </c:pt>
                <c:pt idx="2076">
                  <c:v>0.36041666666668387</c:v>
                </c:pt>
                <c:pt idx="2077">
                  <c:v>0.36059027777779473</c:v>
                </c:pt>
                <c:pt idx="2078">
                  <c:v>0.36076388888890537</c:v>
                </c:pt>
                <c:pt idx="2079">
                  <c:v>0.36093750000001651</c:v>
                </c:pt>
                <c:pt idx="2080">
                  <c:v>0.36111111111112765</c:v>
                </c:pt>
                <c:pt idx="2081">
                  <c:v>0.36128472222223934</c:v>
                </c:pt>
                <c:pt idx="2082">
                  <c:v>0.36145833333335053</c:v>
                </c:pt>
                <c:pt idx="2083">
                  <c:v>0.36163194444446106</c:v>
                </c:pt>
                <c:pt idx="2084">
                  <c:v>0.36180555555557231</c:v>
                </c:pt>
                <c:pt idx="2085">
                  <c:v>0.36197916666668384</c:v>
                </c:pt>
                <c:pt idx="2086">
                  <c:v>0.36215277777779514</c:v>
                </c:pt>
                <c:pt idx="2087">
                  <c:v>0.36232638888890661</c:v>
                </c:pt>
                <c:pt idx="2088">
                  <c:v>0.36250000000001681</c:v>
                </c:pt>
                <c:pt idx="2089">
                  <c:v>0.36267361111112789</c:v>
                </c:pt>
                <c:pt idx="2090">
                  <c:v>0.36284722222223931</c:v>
                </c:pt>
                <c:pt idx="2091">
                  <c:v>0.36302083333335106</c:v>
                </c:pt>
                <c:pt idx="2092">
                  <c:v>0.36319444444446131</c:v>
                </c:pt>
                <c:pt idx="2093">
                  <c:v>0.36336805555557289</c:v>
                </c:pt>
                <c:pt idx="2094">
                  <c:v>0.36354166666668358</c:v>
                </c:pt>
                <c:pt idx="2095">
                  <c:v>0.36371527777779517</c:v>
                </c:pt>
                <c:pt idx="2096">
                  <c:v>0.36388888888890686</c:v>
                </c:pt>
                <c:pt idx="2097">
                  <c:v>0.36406250000001744</c:v>
                </c:pt>
                <c:pt idx="2098">
                  <c:v>0.36423611111112814</c:v>
                </c:pt>
                <c:pt idx="2099">
                  <c:v>0.36440972222223972</c:v>
                </c:pt>
                <c:pt idx="2100">
                  <c:v>0.36458333333335097</c:v>
                </c:pt>
                <c:pt idx="2101">
                  <c:v>0.36475694444446188</c:v>
                </c:pt>
                <c:pt idx="2102">
                  <c:v>0.3649305555555728</c:v>
                </c:pt>
                <c:pt idx="2103">
                  <c:v>0.36510416666668388</c:v>
                </c:pt>
                <c:pt idx="2104">
                  <c:v>0.36527777777779552</c:v>
                </c:pt>
                <c:pt idx="2105">
                  <c:v>0.36545138888890638</c:v>
                </c:pt>
                <c:pt idx="2106">
                  <c:v>0.3656250000000173</c:v>
                </c:pt>
                <c:pt idx="2107">
                  <c:v>0.36579861111112827</c:v>
                </c:pt>
                <c:pt idx="2108">
                  <c:v>0.36597222222224013</c:v>
                </c:pt>
                <c:pt idx="2109">
                  <c:v>0.36614583333335082</c:v>
                </c:pt>
                <c:pt idx="2110">
                  <c:v>0.36631944444446241</c:v>
                </c:pt>
                <c:pt idx="2111">
                  <c:v>0.36649305555557293</c:v>
                </c:pt>
                <c:pt idx="2112">
                  <c:v>0.36666666666668463</c:v>
                </c:pt>
                <c:pt idx="2113">
                  <c:v>0.36684027777779593</c:v>
                </c:pt>
                <c:pt idx="2114">
                  <c:v>0.3670138888889069</c:v>
                </c:pt>
                <c:pt idx="2115">
                  <c:v>0.36718750000001782</c:v>
                </c:pt>
                <c:pt idx="2116">
                  <c:v>0.36736111111112862</c:v>
                </c:pt>
                <c:pt idx="2117">
                  <c:v>0.36753472222223982</c:v>
                </c:pt>
                <c:pt idx="2118">
                  <c:v>0.3677083333333514</c:v>
                </c:pt>
                <c:pt idx="2119">
                  <c:v>0.36788194444446287</c:v>
                </c:pt>
                <c:pt idx="2120">
                  <c:v>0.36805555555557318</c:v>
                </c:pt>
                <c:pt idx="2121">
                  <c:v>0.36822916666668432</c:v>
                </c:pt>
                <c:pt idx="2122">
                  <c:v>0.36840277777779645</c:v>
                </c:pt>
                <c:pt idx="2123">
                  <c:v>0.36857638888890737</c:v>
                </c:pt>
                <c:pt idx="2124">
                  <c:v>0.36875000000001784</c:v>
                </c:pt>
                <c:pt idx="2125">
                  <c:v>0.36892361111112887</c:v>
                </c:pt>
                <c:pt idx="2126">
                  <c:v>0.36909722222224051</c:v>
                </c:pt>
                <c:pt idx="2127">
                  <c:v>0.36927083333335187</c:v>
                </c:pt>
                <c:pt idx="2128">
                  <c:v>0.36944444444446273</c:v>
                </c:pt>
                <c:pt idx="2129">
                  <c:v>0.36961805555557342</c:v>
                </c:pt>
                <c:pt idx="2130">
                  <c:v>0.36979166666668456</c:v>
                </c:pt>
                <c:pt idx="2131">
                  <c:v>0.36996527777779636</c:v>
                </c:pt>
                <c:pt idx="2132">
                  <c:v>0.37013888888890728</c:v>
                </c:pt>
                <c:pt idx="2133">
                  <c:v>0.37031250000001864</c:v>
                </c:pt>
                <c:pt idx="2134">
                  <c:v>0.37048611111112956</c:v>
                </c:pt>
                <c:pt idx="2135">
                  <c:v>0.37065972222224092</c:v>
                </c:pt>
                <c:pt idx="2136">
                  <c:v>0.37083333333335183</c:v>
                </c:pt>
                <c:pt idx="2137">
                  <c:v>0.37100694444446325</c:v>
                </c:pt>
                <c:pt idx="2138">
                  <c:v>0.37118055555557411</c:v>
                </c:pt>
                <c:pt idx="2139">
                  <c:v>0.37135416666668541</c:v>
                </c:pt>
                <c:pt idx="2140">
                  <c:v>0.37152777777779683</c:v>
                </c:pt>
                <c:pt idx="2141">
                  <c:v>0.37170138888890708</c:v>
                </c:pt>
                <c:pt idx="2142">
                  <c:v>0.37187500000001866</c:v>
                </c:pt>
                <c:pt idx="2143">
                  <c:v>0.37204861111112936</c:v>
                </c:pt>
                <c:pt idx="2144">
                  <c:v>0.37222222222224138</c:v>
                </c:pt>
                <c:pt idx="2145">
                  <c:v>0.37239583333335224</c:v>
                </c:pt>
                <c:pt idx="2146">
                  <c:v>0.37256944444446288</c:v>
                </c:pt>
                <c:pt idx="2147">
                  <c:v>0.37274305555557374</c:v>
                </c:pt>
                <c:pt idx="2148">
                  <c:v>0.37291666666668588</c:v>
                </c:pt>
                <c:pt idx="2149">
                  <c:v>0.37309027777779674</c:v>
                </c:pt>
                <c:pt idx="2150">
                  <c:v>0.37326388888890732</c:v>
                </c:pt>
                <c:pt idx="2151">
                  <c:v>0.37343750000001846</c:v>
                </c:pt>
                <c:pt idx="2152">
                  <c:v>0.3736111111111296</c:v>
                </c:pt>
                <c:pt idx="2153">
                  <c:v>0.37378472222224179</c:v>
                </c:pt>
                <c:pt idx="2154">
                  <c:v>0.37395833333335265</c:v>
                </c:pt>
                <c:pt idx="2155">
                  <c:v>0.37413194444446302</c:v>
                </c:pt>
                <c:pt idx="2156">
                  <c:v>0.37430555555557432</c:v>
                </c:pt>
                <c:pt idx="2157">
                  <c:v>0.3744791666666859</c:v>
                </c:pt>
                <c:pt idx="2158">
                  <c:v>0.37465277777779726</c:v>
                </c:pt>
                <c:pt idx="2159">
                  <c:v>0.37482638888890857</c:v>
                </c:pt>
                <c:pt idx="2160">
                  <c:v>0.37500000000001882</c:v>
                </c:pt>
                <c:pt idx="2161">
                  <c:v>0.37517361111112985</c:v>
                </c:pt>
                <c:pt idx="2162">
                  <c:v>0.37534722222224176</c:v>
                </c:pt>
                <c:pt idx="2163">
                  <c:v>0.37552083333335312</c:v>
                </c:pt>
                <c:pt idx="2164">
                  <c:v>0.37569444444446332</c:v>
                </c:pt>
                <c:pt idx="2165">
                  <c:v>0.3758680555555749</c:v>
                </c:pt>
                <c:pt idx="2166">
                  <c:v>0.37604166666668581</c:v>
                </c:pt>
                <c:pt idx="2167">
                  <c:v>0.37621527777779717</c:v>
                </c:pt>
                <c:pt idx="2168">
                  <c:v>0.37638888888890892</c:v>
                </c:pt>
                <c:pt idx="2169">
                  <c:v>0.37656250000001945</c:v>
                </c:pt>
                <c:pt idx="2170">
                  <c:v>0.37673611111113009</c:v>
                </c:pt>
                <c:pt idx="2171">
                  <c:v>0.37690972222224223</c:v>
                </c:pt>
                <c:pt idx="2172">
                  <c:v>0.37708333333335298</c:v>
                </c:pt>
                <c:pt idx="2173">
                  <c:v>0.377256944444464</c:v>
                </c:pt>
                <c:pt idx="2174">
                  <c:v>0.37743055555557481</c:v>
                </c:pt>
                <c:pt idx="2175">
                  <c:v>0.37760416666668623</c:v>
                </c:pt>
                <c:pt idx="2176">
                  <c:v>0.37777777777779753</c:v>
                </c:pt>
                <c:pt idx="2177">
                  <c:v>0.3779513888889085</c:v>
                </c:pt>
                <c:pt idx="2178">
                  <c:v>0.37812500000001931</c:v>
                </c:pt>
                <c:pt idx="2179">
                  <c:v>0.37829861111113033</c:v>
                </c:pt>
                <c:pt idx="2180">
                  <c:v>0.37847222222224247</c:v>
                </c:pt>
                <c:pt idx="2181">
                  <c:v>0.37864583333335305</c:v>
                </c:pt>
                <c:pt idx="2182">
                  <c:v>0.37881944444446441</c:v>
                </c:pt>
                <c:pt idx="2183">
                  <c:v>0.37899305555557489</c:v>
                </c:pt>
                <c:pt idx="2184">
                  <c:v>0.37916666666668664</c:v>
                </c:pt>
                <c:pt idx="2185">
                  <c:v>0.37934027777779805</c:v>
                </c:pt>
                <c:pt idx="2186">
                  <c:v>0.37951388888890886</c:v>
                </c:pt>
                <c:pt idx="2187">
                  <c:v>0.37968750000001988</c:v>
                </c:pt>
                <c:pt idx="2188">
                  <c:v>0.37986111111113058</c:v>
                </c:pt>
                <c:pt idx="2189">
                  <c:v>0.38003472222224255</c:v>
                </c:pt>
                <c:pt idx="2190">
                  <c:v>0.38020833333335341</c:v>
                </c:pt>
                <c:pt idx="2191">
                  <c:v>0.38038194444446488</c:v>
                </c:pt>
                <c:pt idx="2192">
                  <c:v>0.3805555555555753</c:v>
                </c:pt>
                <c:pt idx="2193">
                  <c:v>0.38072916666668638</c:v>
                </c:pt>
                <c:pt idx="2194">
                  <c:v>0.38090277777779841</c:v>
                </c:pt>
                <c:pt idx="2195">
                  <c:v>0.38107638888890938</c:v>
                </c:pt>
                <c:pt idx="2196">
                  <c:v>0.38125000000001968</c:v>
                </c:pt>
                <c:pt idx="2197">
                  <c:v>0.38142361111113082</c:v>
                </c:pt>
                <c:pt idx="2198">
                  <c:v>0.38159722222224252</c:v>
                </c:pt>
                <c:pt idx="2199">
                  <c:v>0.38177083333335388</c:v>
                </c:pt>
                <c:pt idx="2200">
                  <c:v>0.38194444444446485</c:v>
                </c:pt>
                <c:pt idx="2201">
                  <c:v>0.38211805555557538</c:v>
                </c:pt>
                <c:pt idx="2202">
                  <c:v>0.38229166666668651</c:v>
                </c:pt>
                <c:pt idx="2203">
                  <c:v>0.38246527777779843</c:v>
                </c:pt>
                <c:pt idx="2204">
                  <c:v>0.38263888888890935</c:v>
                </c:pt>
                <c:pt idx="2205">
                  <c:v>0.38281250000002076</c:v>
                </c:pt>
                <c:pt idx="2206">
                  <c:v>0.38298611111113157</c:v>
                </c:pt>
                <c:pt idx="2207">
                  <c:v>0.38315972222224293</c:v>
                </c:pt>
                <c:pt idx="2208">
                  <c:v>0.38333333333335384</c:v>
                </c:pt>
                <c:pt idx="2209">
                  <c:v>0.38350694444446526</c:v>
                </c:pt>
                <c:pt idx="2210">
                  <c:v>0.38368055555557612</c:v>
                </c:pt>
                <c:pt idx="2211">
                  <c:v>0.38385416666668742</c:v>
                </c:pt>
                <c:pt idx="2212">
                  <c:v>0.3840277777777989</c:v>
                </c:pt>
                <c:pt idx="2213">
                  <c:v>0.38420138888890931</c:v>
                </c:pt>
                <c:pt idx="2214">
                  <c:v>0.38437500000002067</c:v>
                </c:pt>
                <c:pt idx="2215">
                  <c:v>0.38454861111113131</c:v>
                </c:pt>
                <c:pt idx="2216">
                  <c:v>0.38472222222224339</c:v>
                </c:pt>
                <c:pt idx="2217">
                  <c:v>0.38489583333335425</c:v>
                </c:pt>
                <c:pt idx="2218">
                  <c:v>0.38506944444446523</c:v>
                </c:pt>
                <c:pt idx="2219">
                  <c:v>0.38524305555557575</c:v>
                </c:pt>
                <c:pt idx="2220">
                  <c:v>0.38541666666668789</c:v>
                </c:pt>
                <c:pt idx="2221">
                  <c:v>0.38559027777779886</c:v>
                </c:pt>
                <c:pt idx="2222">
                  <c:v>0.38576388888890972</c:v>
                </c:pt>
                <c:pt idx="2223">
                  <c:v>0.38593750000002042</c:v>
                </c:pt>
                <c:pt idx="2224">
                  <c:v>0.38611111111113156</c:v>
                </c:pt>
                <c:pt idx="2225">
                  <c:v>0.38628472222224369</c:v>
                </c:pt>
                <c:pt idx="2226">
                  <c:v>0.38645833333335472</c:v>
                </c:pt>
                <c:pt idx="2227">
                  <c:v>0.38663194444446497</c:v>
                </c:pt>
                <c:pt idx="2228">
                  <c:v>0.38680555555557655</c:v>
                </c:pt>
                <c:pt idx="2229">
                  <c:v>0.38697916666668786</c:v>
                </c:pt>
                <c:pt idx="2230">
                  <c:v>0.38715277777779916</c:v>
                </c:pt>
                <c:pt idx="2231">
                  <c:v>0.38732638888891052</c:v>
                </c:pt>
                <c:pt idx="2232">
                  <c:v>0.38750000000002088</c:v>
                </c:pt>
                <c:pt idx="2233">
                  <c:v>0.3876736111111318</c:v>
                </c:pt>
                <c:pt idx="2234">
                  <c:v>0.38784722222224377</c:v>
                </c:pt>
                <c:pt idx="2235">
                  <c:v>0.38802083333335508</c:v>
                </c:pt>
                <c:pt idx="2236">
                  <c:v>0.38819444444446538</c:v>
                </c:pt>
                <c:pt idx="2237">
                  <c:v>0.38836805555557691</c:v>
                </c:pt>
                <c:pt idx="2238">
                  <c:v>0.38854166666668782</c:v>
                </c:pt>
                <c:pt idx="2239">
                  <c:v>0.38871527777779924</c:v>
                </c:pt>
                <c:pt idx="2240">
                  <c:v>0.3888888888889111</c:v>
                </c:pt>
                <c:pt idx="2241">
                  <c:v>0.38906250000002146</c:v>
                </c:pt>
                <c:pt idx="2242">
                  <c:v>0.38923611111113204</c:v>
                </c:pt>
                <c:pt idx="2243">
                  <c:v>0.38940972222224418</c:v>
                </c:pt>
                <c:pt idx="2244">
                  <c:v>0.38958333333335504</c:v>
                </c:pt>
                <c:pt idx="2245">
                  <c:v>0.38975694444446601</c:v>
                </c:pt>
                <c:pt idx="2246">
                  <c:v>0.38993055555557682</c:v>
                </c:pt>
                <c:pt idx="2247">
                  <c:v>0.39010416666668823</c:v>
                </c:pt>
                <c:pt idx="2248">
                  <c:v>0.39027777777779965</c:v>
                </c:pt>
                <c:pt idx="2249">
                  <c:v>0.39045138888891051</c:v>
                </c:pt>
                <c:pt idx="2250">
                  <c:v>0.39062500000002132</c:v>
                </c:pt>
                <c:pt idx="2251">
                  <c:v>0.39079861111113234</c:v>
                </c:pt>
                <c:pt idx="2252">
                  <c:v>0.39097222222224476</c:v>
                </c:pt>
                <c:pt idx="2253">
                  <c:v>0.39114583333335506</c:v>
                </c:pt>
                <c:pt idx="2254">
                  <c:v>0.39131944444446637</c:v>
                </c:pt>
                <c:pt idx="2255">
                  <c:v>0.39149305555557684</c:v>
                </c:pt>
                <c:pt idx="2256">
                  <c:v>0.39166666666668865</c:v>
                </c:pt>
                <c:pt idx="2257">
                  <c:v>0.39184027777780017</c:v>
                </c:pt>
                <c:pt idx="2258">
                  <c:v>0.39201388888891092</c:v>
                </c:pt>
                <c:pt idx="2259">
                  <c:v>0.39218750000002189</c:v>
                </c:pt>
                <c:pt idx="2260">
                  <c:v>0.39236111111113281</c:v>
                </c:pt>
                <c:pt idx="2261">
                  <c:v>0.39253472222224461</c:v>
                </c:pt>
                <c:pt idx="2262">
                  <c:v>0.39270833333335542</c:v>
                </c:pt>
                <c:pt idx="2263">
                  <c:v>0.39288194444446684</c:v>
                </c:pt>
                <c:pt idx="2264">
                  <c:v>0.39305555555557731</c:v>
                </c:pt>
                <c:pt idx="2265">
                  <c:v>0.39322916666668867</c:v>
                </c:pt>
                <c:pt idx="2266">
                  <c:v>0.39340277777780047</c:v>
                </c:pt>
                <c:pt idx="2267">
                  <c:v>0.39357638888891139</c:v>
                </c:pt>
                <c:pt idx="2268">
                  <c:v>0.3937500000000218</c:v>
                </c:pt>
                <c:pt idx="2269">
                  <c:v>0.39392361111113322</c:v>
                </c:pt>
                <c:pt idx="2270">
                  <c:v>0.39409722222224453</c:v>
                </c:pt>
                <c:pt idx="2271">
                  <c:v>0.39427083333335594</c:v>
                </c:pt>
                <c:pt idx="2272">
                  <c:v>0.39444444444446675</c:v>
                </c:pt>
                <c:pt idx="2273">
                  <c:v>0.39461805555557777</c:v>
                </c:pt>
                <c:pt idx="2274">
                  <c:v>0.39479166666668847</c:v>
                </c:pt>
                <c:pt idx="2275">
                  <c:v>0.39496527777780066</c:v>
                </c:pt>
                <c:pt idx="2276">
                  <c:v>0.39513888888891135</c:v>
                </c:pt>
                <c:pt idx="2277">
                  <c:v>0.39531250000002266</c:v>
                </c:pt>
                <c:pt idx="2278">
                  <c:v>0.39548611111113358</c:v>
                </c:pt>
                <c:pt idx="2279">
                  <c:v>0.39565972222224494</c:v>
                </c:pt>
                <c:pt idx="2280">
                  <c:v>0.39583333333335585</c:v>
                </c:pt>
                <c:pt idx="2281">
                  <c:v>0.39600694444446727</c:v>
                </c:pt>
                <c:pt idx="2282">
                  <c:v>0.39618055555557813</c:v>
                </c:pt>
                <c:pt idx="2283">
                  <c:v>0.39635416666668943</c:v>
                </c:pt>
                <c:pt idx="2284">
                  <c:v>0.39652777777780118</c:v>
                </c:pt>
                <c:pt idx="2285">
                  <c:v>0.39670138888891132</c:v>
                </c:pt>
                <c:pt idx="2286">
                  <c:v>0.39687500000002274</c:v>
                </c:pt>
                <c:pt idx="2287">
                  <c:v>0.39704861111113332</c:v>
                </c:pt>
                <c:pt idx="2288">
                  <c:v>0.39722222222224546</c:v>
                </c:pt>
                <c:pt idx="2289">
                  <c:v>0.39739583333335637</c:v>
                </c:pt>
                <c:pt idx="2290">
                  <c:v>0.39756944444446718</c:v>
                </c:pt>
                <c:pt idx="2291">
                  <c:v>0.39774305555557776</c:v>
                </c:pt>
                <c:pt idx="2292">
                  <c:v>0.39791666666668996</c:v>
                </c:pt>
                <c:pt idx="2293">
                  <c:v>0.39809027777780143</c:v>
                </c:pt>
                <c:pt idx="2294">
                  <c:v>0.39826388888891173</c:v>
                </c:pt>
                <c:pt idx="2295">
                  <c:v>0.39843750000002237</c:v>
                </c:pt>
                <c:pt idx="2296">
                  <c:v>0.39861111111113351</c:v>
                </c:pt>
                <c:pt idx="2297">
                  <c:v>0.39878472222224587</c:v>
                </c:pt>
                <c:pt idx="2298">
                  <c:v>0.39895833333335678</c:v>
                </c:pt>
                <c:pt idx="2299">
                  <c:v>0.39913194444446692</c:v>
                </c:pt>
                <c:pt idx="2300">
                  <c:v>0.39930555555557856</c:v>
                </c:pt>
                <c:pt idx="2301">
                  <c:v>0.39947916666668987</c:v>
                </c:pt>
                <c:pt idx="2302">
                  <c:v>0.39965277777780167</c:v>
                </c:pt>
                <c:pt idx="2303">
                  <c:v>0.39982638888891259</c:v>
                </c:pt>
                <c:pt idx="2304">
                  <c:v>0.40000000000002262</c:v>
                </c:pt>
                <c:pt idx="2305">
                  <c:v>0.40017361111113375</c:v>
                </c:pt>
                <c:pt idx="2306">
                  <c:v>0.40034722222224534</c:v>
                </c:pt>
                <c:pt idx="2307">
                  <c:v>0.40052083333335675</c:v>
                </c:pt>
                <c:pt idx="2308">
                  <c:v>0.40069444444446717</c:v>
                </c:pt>
                <c:pt idx="2309">
                  <c:v>0.40086805555557831</c:v>
                </c:pt>
                <c:pt idx="2310">
                  <c:v>0.40104166666668944</c:v>
                </c:pt>
                <c:pt idx="2311">
                  <c:v>0.40121527777780125</c:v>
                </c:pt>
                <c:pt idx="2312">
                  <c:v>0.40138888888891261</c:v>
                </c:pt>
                <c:pt idx="2313">
                  <c:v>0.40156250000002286</c:v>
                </c:pt>
                <c:pt idx="2314">
                  <c:v>0.40173611111113355</c:v>
                </c:pt>
                <c:pt idx="2315">
                  <c:v>0.40190972222224575</c:v>
                </c:pt>
                <c:pt idx="2316">
                  <c:v>0.40208333333335672</c:v>
                </c:pt>
                <c:pt idx="2317">
                  <c:v>0.40225694444446741</c:v>
                </c:pt>
                <c:pt idx="2318">
                  <c:v>0.40243055555557855</c:v>
                </c:pt>
                <c:pt idx="2319">
                  <c:v>0.4026041666666898</c:v>
                </c:pt>
                <c:pt idx="2320">
                  <c:v>0.40277777777780166</c:v>
                </c:pt>
                <c:pt idx="2321">
                  <c:v>0.40295138888891197</c:v>
                </c:pt>
                <c:pt idx="2322">
                  <c:v>0.4031250000000231</c:v>
                </c:pt>
                <c:pt idx="2323">
                  <c:v>0.40329861111113424</c:v>
                </c:pt>
                <c:pt idx="2324">
                  <c:v>0.40347222222224616</c:v>
                </c:pt>
                <c:pt idx="2325">
                  <c:v>0.40364583333335652</c:v>
                </c:pt>
                <c:pt idx="2326">
                  <c:v>0.40381944444446782</c:v>
                </c:pt>
                <c:pt idx="2327">
                  <c:v>0.40399305555557879</c:v>
                </c:pt>
                <c:pt idx="2328">
                  <c:v>0.40416666666669032</c:v>
                </c:pt>
                <c:pt idx="2329">
                  <c:v>0.40434027777780207</c:v>
                </c:pt>
                <c:pt idx="2330">
                  <c:v>0.40451388888891232</c:v>
                </c:pt>
                <c:pt idx="2331">
                  <c:v>0.40468750000002335</c:v>
                </c:pt>
                <c:pt idx="2332">
                  <c:v>0.40486111111113449</c:v>
                </c:pt>
                <c:pt idx="2333">
                  <c:v>0.40503472222224612</c:v>
                </c:pt>
                <c:pt idx="2334">
                  <c:v>0.40520833333335682</c:v>
                </c:pt>
                <c:pt idx="2335">
                  <c:v>0.4053819444444684</c:v>
                </c:pt>
                <c:pt idx="2336">
                  <c:v>0.40555555555557904</c:v>
                </c:pt>
                <c:pt idx="2337">
                  <c:v>0.40572916666669018</c:v>
                </c:pt>
                <c:pt idx="2338">
                  <c:v>0.40590277777780259</c:v>
                </c:pt>
                <c:pt idx="2339">
                  <c:v>0.40607638888891295</c:v>
                </c:pt>
                <c:pt idx="2340">
                  <c:v>0.40625000000002359</c:v>
                </c:pt>
                <c:pt idx="2341">
                  <c:v>0.40642361111113484</c:v>
                </c:pt>
                <c:pt idx="2342">
                  <c:v>0.40659722222224587</c:v>
                </c:pt>
                <c:pt idx="2343">
                  <c:v>0.40677083333335751</c:v>
                </c:pt>
                <c:pt idx="2344">
                  <c:v>0.40694444444446831</c:v>
                </c:pt>
                <c:pt idx="2345">
                  <c:v>0.40711805555557928</c:v>
                </c:pt>
                <c:pt idx="2346">
                  <c:v>0.40729166666669026</c:v>
                </c:pt>
                <c:pt idx="2347">
                  <c:v>0.4074652777778025</c:v>
                </c:pt>
                <c:pt idx="2348">
                  <c:v>0.40763888888891281</c:v>
                </c:pt>
                <c:pt idx="2349">
                  <c:v>0.40781250000002434</c:v>
                </c:pt>
                <c:pt idx="2350">
                  <c:v>0.40798611111113497</c:v>
                </c:pt>
                <c:pt idx="2351">
                  <c:v>0.40815972222224656</c:v>
                </c:pt>
                <c:pt idx="2352">
                  <c:v>0.40833333333335731</c:v>
                </c:pt>
                <c:pt idx="2353">
                  <c:v>0.40850694444446883</c:v>
                </c:pt>
                <c:pt idx="2354">
                  <c:v>0.40868055555557958</c:v>
                </c:pt>
                <c:pt idx="2355">
                  <c:v>0.40885416666669111</c:v>
                </c:pt>
                <c:pt idx="2356">
                  <c:v>0.40902777777780286</c:v>
                </c:pt>
                <c:pt idx="2357">
                  <c:v>0.40920138888891294</c:v>
                </c:pt>
                <c:pt idx="2358">
                  <c:v>0.40937500000002408</c:v>
                </c:pt>
                <c:pt idx="2359">
                  <c:v>0.40954861111113522</c:v>
                </c:pt>
                <c:pt idx="2360">
                  <c:v>0.40972222222224691</c:v>
                </c:pt>
                <c:pt idx="2361">
                  <c:v>0.40989583333335788</c:v>
                </c:pt>
                <c:pt idx="2362">
                  <c:v>0.4100694444444688</c:v>
                </c:pt>
                <c:pt idx="2363">
                  <c:v>0.41024305555557927</c:v>
                </c:pt>
                <c:pt idx="2364">
                  <c:v>0.41041666666669147</c:v>
                </c:pt>
                <c:pt idx="2365">
                  <c:v>0.41059027777780288</c:v>
                </c:pt>
                <c:pt idx="2366">
                  <c:v>0.4107638888889133</c:v>
                </c:pt>
                <c:pt idx="2367">
                  <c:v>0.41093750000002427</c:v>
                </c:pt>
                <c:pt idx="2368">
                  <c:v>0.41111111111113524</c:v>
                </c:pt>
                <c:pt idx="2369">
                  <c:v>0.41128472222224738</c:v>
                </c:pt>
                <c:pt idx="2370">
                  <c:v>0.41145833333335835</c:v>
                </c:pt>
                <c:pt idx="2371">
                  <c:v>0.41163194444446877</c:v>
                </c:pt>
                <c:pt idx="2372">
                  <c:v>0.41180555555558002</c:v>
                </c:pt>
                <c:pt idx="2373">
                  <c:v>0.41197916666669132</c:v>
                </c:pt>
                <c:pt idx="2374">
                  <c:v>0.41215277777780329</c:v>
                </c:pt>
                <c:pt idx="2375">
                  <c:v>0.41232638888891426</c:v>
                </c:pt>
                <c:pt idx="2376">
                  <c:v>0.41250000000002457</c:v>
                </c:pt>
                <c:pt idx="2377">
                  <c:v>0.41267361111113571</c:v>
                </c:pt>
                <c:pt idx="2378">
                  <c:v>0.41284722222224735</c:v>
                </c:pt>
                <c:pt idx="2379">
                  <c:v>0.41302083333335876</c:v>
                </c:pt>
                <c:pt idx="2380">
                  <c:v>0.41319444444446912</c:v>
                </c:pt>
                <c:pt idx="2381">
                  <c:v>0.41336805555558032</c:v>
                </c:pt>
                <c:pt idx="2382">
                  <c:v>0.4135416666666914</c:v>
                </c:pt>
                <c:pt idx="2383">
                  <c:v>0.41371527777780337</c:v>
                </c:pt>
                <c:pt idx="2384">
                  <c:v>0.41388888888891467</c:v>
                </c:pt>
                <c:pt idx="2385">
                  <c:v>0.41406250000002481</c:v>
                </c:pt>
                <c:pt idx="2386">
                  <c:v>0.41423611111113579</c:v>
                </c:pt>
                <c:pt idx="2387">
                  <c:v>0.41440972222224776</c:v>
                </c:pt>
                <c:pt idx="2388">
                  <c:v>0.41458333333335873</c:v>
                </c:pt>
                <c:pt idx="2389">
                  <c:v>0.41475694444446937</c:v>
                </c:pt>
                <c:pt idx="2390">
                  <c:v>0.4149305555555805</c:v>
                </c:pt>
                <c:pt idx="2391">
                  <c:v>0.41510416666669181</c:v>
                </c:pt>
                <c:pt idx="2392">
                  <c:v>0.41527777777780372</c:v>
                </c:pt>
                <c:pt idx="2393">
                  <c:v>0.41545138888891392</c:v>
                </c:pt>
                <c:pt idx="2394">
                  <c:v>0.41562500000002506</c:v>
                </c:pt>
                <c:pt idx="2395">
                  <c:v>0.4157986111111362</c:v>
                </c:pt>
                <c:pt idx="2396">
                  <c:v>0.41597222222224822</c:v>
                </c:pt>
                <c:pt idx="2397">
                  <c:v>0.41614583333335847</c:v>
                </c:pt>
                <c:pt idx="2398">
                  <c:v>0.41631944444447005</c:v>
                </c:pt>
                <c:pt idx="2399">
                  <c:v>0.41649305555558075</c:v>
                </c:pt>
                <c:pt idx="2400">
                  <c:v>0.41666666666669233</c:v>
                </c:pt>
                <c:pt idx="2401">
                  <c:v>0.41684027777780408</c:v>
                </c:pt>
                <c:pt idx="2402">
                  <c:v>0.41701388888891461</c:v>
                </c:pt>
                <c:pt idx="2403">
                  <c:v>0.4171875000000253</c:v>
                </c:pt>
                <c:pt idx="2404">
                  <c:v>0.41736111111113644</c:v>
                </c:pt>
                <c:pt idx="2405">
                  <c:v>0.41753472222224813</c:v>
                </c:pt>
                <c:pt idx="2406">
                  <c:v>0.41770833333335888</c:v>
                </c:pt>
                <c:pt idx="2407">
                  <c:v>0.41788194444447041</c:v>
                </c:pt>
                <c:pt idx="2408">
                  <c:v>0.41805555555558099</c:v>
                </c:pt>
                <c:pt idx="2409">
                  <c:v>0.4182291666666923</c:v>
                </c:pt>
                <c:pt idx="2410">
                  <c:v>0.4184027777778046</c:v>
                </c:pt>
                <c:pt idx="2411">
                  <c:v>0.41857638888891496</c:v>
                </c:pt>
                <c:pt idx="2412">
                  <c:v>0.41875000000002555</c:v>
                </c:pt>
                <c:pt idx="2413">
                  <c:v>0.41892361111113668</c:v>
                </c:pt>
                <c:pt idx="2414">
                  <c:v>0.41909722222224782</c:v>
                </c:pt>
                <c:pt idx="2415">
                  <c:v>0.41927083333335952</c:v>
                </c:pt>
                <c:pt idx="2416">
                  <c:v>0.41944444444447032</c:v>
                </c:pt>
                <c:pt idx="2417">
                  <c:v>0.41961805555558135</c:v>
                </c:pt>
                <c:pt idx="2418">
                  <c:v>0.41979166666669226</c:v>
                </c:pt>
                <c:pt idx="2419">
                  <c:v>0.41996527777780457</c:v>
                </c:pt>
                <c:pt idx="2420">
                  <c:v>0.42013888888891482</c:v>
                </c:pt>
                <c:pt idx="2421">
                  <c:v>0.42031250000002635</c:v>
                </c:pt>
                <c:pt idx="2422">
                  <c:v>0.42048611111113698</c:v>
                </c:pt>
                <c:pt idx="2423">
                  <c:v>0.42065972222224857</c:v>
                </c:pt>
                <c:pt idx="2424">
                  <c:v>0.42083333333335932</c:v>
                </c:pt>
                <c:pt idx="2425">
                  <c:v>0.42100694444447084</c:v>
                </c:pt>
                <c:pt idx="2426">
                  <c:v>0.42118055555558148</c:v>
                </c:pt>
                <c:pt idx="2427">
                  <c:v>0.42135416666669312</c:v>
                </c:pt>
                <c:pt idx="2428">
                  <c:v>0.42152777777780492</c:v>
                </c:pt>
                <c:pt idx="2429">
                  <c:v>0.4217013888889149</c:v>
                </c:pt>
                <c:pt idx="2430">
                  <c:v>0.42187500000002631</c:v>
                </c:pt>
                <c:pt idx="2431">
                  <c:v>0.42204861111113717</c:v>
                </c:pt>
                <c:pt idx="2432">
                  <c:v>0.42222222222224892</c:v>
                </c:pt>
                <c:pt idx="2433">
                  <c:v>0.42239583333335995</c:v>
                </c:pt>
                <c:pt idx="2434">
                  <c:v>0.42256944444447081</c:v>
                </c:pt>
                <c:pt idx="2435">
                  <c:v>0.42274305555558173</c:v>
                </c:pt>
                <c:pt idx="2436">
                  <c:v>0.42291666666669347</c:v>
                </c:pt>
                <c:pt idx="2437">
                  <c:v>0.42309027777780489</c:v>
                </c:pt>
                <c:pt idx="2438">
                  <c:v>0.42326388888891531</c:v>
                </c:pt>
                <c:pt idx="2439">
                  <c:v>0.42343750000002628</c:v>
                </c:pt>
                <c:pt idx="2440">
                  <c:v>0.42361111111113725</c:v>
                </c:pt>
                <c:pt idx="2441">
                  <c:v>0.42378472222224944</c:v>
                </c:pt>
                <c:pt idx="2442">
                  <c:v>0.42395833333336036</c:v>
                </c:pt>
                <c:pt idx="2443">
                  <c:v>0.42413194444447083</c:v>
                </c:pt>
                <c:pt idx="2444">
                  <c:v>0.42430555555558197</c:v>
                </c:pt>
                <c:pt idx="2445">
                  <c:v>0.42447916666669355</c:v>
                </c:pt>
                <c:pt idx="2446">
                  <c:v>0.4246527777778053</c:v>
                </c:pt>
                <c:pt idx="2447">
                  <c:v>0.42482638888891616</c:v>
                </c:pt>
                <c:pt idx="2448">
                  <c:v>0.42500000000002652</c:v>
                </c:pt>
                <c:pt idx="2449">
                  <c:v>0.42517361111113766</c:v>
                </c:pt>
                <c:pt idx="2450">
                  <c:v>0.42534722222224935</c:v>
                </c:pt>
                <c:pt idx="2451">
                  <c:v>0.42552083333336077</c:v>
                </c:pt>
                <c:pt idx="2452">
                  <c:v>0.42569444444447108</c:v>
                </c:pt>
                <c:pt idx="2453">
                  <c:v>0.42586805555558238</c:v>
                </c:pt>
                <c:pt idx="2454">
                  <c:v>0.42604166666669335</c:v>
                </c:pt>
                <c:pt idx="2455">
                  <c:v>0.42621527777780527</c:v>
                </c:pt>
                <c:pt idx="2456">
                  <c:v>0.42638888888891663</c:v>
                </c:pt>
                <c:pt idx="2457">
                  <c:v>0.42656250000002682</c:v>
                </c:pt>
                <c:pt idx="2458">
                  <c:v>0.42673611111113779</c:v>
                </c:pt>
                <c:pt idx="2459">
                  <c:v>0.42690972222224988</c:v>
                </c:pt>
                <c:pt idx="2460">
                  <c:v>0.42708333333336074</c:v>
                </c:pt>
                <c:pt idx="2461">
                  <c:v>0.42725694444447132</c:v>
                </c:pt>
                <c:pt idx="2462">
                  <c:v>0.42743055555558246</c:v>
                </c:pt>
                <c:pt idx="2463">
                  <c:v>0.42760416666669382</c:v>
                </c:pt>
                <c:pt idx="2464">
                  <c:v>0.42777777777780573</c:v>
                </c:pt>
                <c:pt idx="2465">
                  <c:v>0.42795138888891587</c:v>
                </c:pt>
                <c:pt idx="2466">
                  <c:v>0.42812500000002701</c:v>
                </c:pt>
                <c:pt idx="2467">
                  <c:v>0.42829861111113815</c:v>
                </c:pt>
                <c:pt idx="2468">
                  <c:v>0.42847222222225029</c:v>
                </c:pt>
                <c:pt idx="2469">
                  <c:v>0.42864583333336048</c:v>
                </c:pt>
                <c:pt idx="2470">
                  <c:v>0.42881944444447206</c:v>
                </c:pt>
                <c:pt idx="2471">
                  <c:v>0.4289930555555827</c:v>
                </c:pt>
                <c:pt idx="2472">
                  <c:v>0.42916666666669434</c:v>
                </c:pt>
                <c:pt idx="2473">
                  <c:v>0.42934027777780609</c:v>
                </c:pt>
                <c:pt idx="2474">
                  <c:v>0.42951388888891662</c:v>
                </c:pt>
                <c:pt idx="2475">
                  <c:v>0.42968750000002731</c:v>
                </c:pt>
                <c:pt idx="2476">
                  <c:v>0.42986111111113839</c:v>
                </c:pt>
                <c:pt idx="2477">
                  <c:v>0.43003472222225025</c:v>
                </c:pt>
                <c:pt idx="2478">
                  <c:v>0.43020833333336117</c:v>
                </c:pt>
                <c:pt idx="2479">
                  <c:v>0.43038194444447242</c:v>
                </c:pt>
                <c:pt idx="2480">
                  <c:v>0.43055555555558295</c:v>
                </c:pt>
                <c:pt idx="2481">
                  <c:v>0.43072916666669431</c:v>
                </c:pt>
                <c:pt idx="2482">
                  <c:v>0.43090277777780656</c:v>
                </c:pt>
                <c:pt idx="2483">
                  <c:v>0.43107638888891697</c:v>
                </c:pt>
                <c:pt idx="2484">
                  <c:v>0.4312500000000275</c:v>
                </c:pt>
                <c:pt idx="2485">
                  <c:v>0.43142361111113881</c:v>
                </c:pt>
                <c:pt idx="2486">
                  <c:v>0.43159722222225022</c:v>
                </c:pt>
                <c:pt idx="2487">
                  <c:v>0.43177083333336153</c:v>
                </c:pt>
                <c:pt idx="2488">
                  <c:v>0.4319444444444725</c:v>
                </c:pt>
                <c:pt idx="2489">
                  <c:v>0.4321180555555833</c:v>
                </c:pt>
                <c:pt idx="2490">
                  <c:v>0.43229166666669433</c:v>
                </c:pt>
                <c:pt idx="2491">
                  <c:v>0.43246527777780647</c:v>
                </c:pt>
                <c:pt idx="2492">
                  <c:v>0.43263888888891688</c:v>
                </c:pt>
                <c:pt idx="2493">
                  <c:v>0.43281250000002836</c:v>
                </c:pt>
                <c:pt idx="2494">
                  <c:v>0.43298611111113888</c:v>
                </c:pt>
                <c:pt idx="2495">
                  <c:v>0.43315972222225058</c:v>
                </c:pt>
                <c:pt idx="2496">
                  <c:v>0.43333333333336138</c:v>
                </c:pt>
                <c:pt idx="2497">
                  <c:v>0.43350694444447285</c:v>
                </c:pt>
                <c:pt idx="2498">
                  <c:v>0.43368055555558382</c:v>
                </c:pt>
                <c:pt idx="2499">
                  <c:v>0.43385416666669513</c:v>
                </c:pt>
                <c:pt idx="2500">
                  <c:v>0.43402777777780693</c:v>
                </c:pt>
                <c:pt idx="2501">
                  <c:v>0.43420138888891685</c:v>
                </c:pt>
                <c:pt idx="2502">
                  <c:v>0.43437500000002832</c:v>
                </c:pt>
                <c:pt idx="2503">
                  <c:v>0.43454861111113918</c:v>
                </c:pt>
                <c:pt idx="2504">
                  <c:v>0.43472222222225104</c:v>
                </c:pt>
                <c:pt idx="2505">
                  <c:v>0.43489583333336196</c:v>
                </c:pt>
                <c:pt idx="2506">
                  <c:v>0.43506944444447282</c:v>
                </c:pt>
                <c:pt idx="2507">
                  <c:v>0.43524305555558329</c:v>
                </c:pt>
                <c:pt idx="2508">
                  <c:v>0.43541666666669554</c:v>
                </c:pt>
                <c:pt idx="2509">
                  <c:v>0.43559027777780696</c:v>
                </c:pt>
                <c:pt idx="2510">
                  <c:v>0.43576388888891732</c:v>
                </c:pt>
                <c:pt idx="2511">
                  <c:v>0.43593750000002834</c:v>
                </c:pt>
                <c:pt idx="2512">
                  <c:v>0.43611111111113926</c:v>
                </c:pt>
                <c:pt idx="2513">
                  <c:v>0.43628472222225151</c:v>
                </c:pt>
                <c:pt idx="2514">
                  <c:v>0.43645833333336242</c:v>
                </c:pt>
                <c:pt idx="2515">
                  <c:v>0.43663194444447284</c:v>
                </c:pt>
                <c:pt idx="2516">
                  <c:v>0.43680555555558392</c:v>
                </c:pt>
                <c:pt idx="2517">
                  <c:v>0.43697916666669556</c:v>
                </c:pt>
                <c:pt idx="2518">
                  <c:v>0.43715277777780737</c:v>
                </c:pt>
                <c:pt idx="2519">
                  <c:v>0.43732638888891823</c:v>
                </c:pt>
                <c:pt idx="2520">
                  <c:v>0.43750000000002848</c:v>
                </c:pt>
                <c:pt idx="2521">
                  <c:v>0.43767361111113962</c:v>
                </c:pt>
                <c:pt idx="2522">
                  <c:v>0.43784722222225142</c:v>
                </c:pt>
                <c:pt idx="2523">
                  <c:v>0.43802083333336284</c:v>
                </c:pt>
                <c:pt idx="2524">
                  <c:v>0.43819444444447331</c:v>
                </c:pt>
                <c:pt idx="2525">
                  <c:v>0.43836805555558461</c:v>
                </c:pt>
                <c:pt idx="2526">
                  <c:v>0.43854166666669531</c:v>
                </c:pt>
                <c:pt idx="2527">
                  <c:v>0.43871527777780733</c:v>
                </c:pt>
                <c:pt idx="2528">
                  <c:v>0.43888888888891858</c:v>
                </c:pt>
                <c:pt idx="2529">
                  <c:v>0.43906250000002917</c:v>
                </c:pt>
                <c:pt idx="2530">
                  <c:v>0.43923611111113975</c:v>
                </c:pt>
                <c:pt idx="2531">
                  <c:v>0.43940972222225189</c:v>
                </c:pt>
                <c:pt idx="2532">
                  <c:v>0.43958333333336275</c:v>
                </c:pt>
                <c:pt idx="2533">
                  <c:v>0.43975694444447372</c:v>
                </c:pt>
                <c:pt idx="2534">
                  <c:v>0.43993055555558441</c:v>
                </c:pt>
                <c:pt idx="2535">
                  <c:v>0.44010416666669588</c:v>
                </c:pt>
                <c:pt idx="2536">
                  <c:v>0.44027777777780758</c:v>
                </c:pt>
                <c:pt idx="2537">
                  <c:v>0.44045138888891788</c:v>
                </c:pt>
                <c:pt idx="2538">
                  <c:v>0.44062500000002885</c:v>
                </c:pt>
                <c:pt idx="2539">
                  <c:v>0.44079861111114038</c:v>
                </c:pt>
                <c:pt idx="2540">
                  <c:v>0.44097222222225213</c:v>
                </c:pt>
                <c:pt idx="2541">
                  <c:v>0.44114583333336232</c:v>
                </c:pt>
                <c:pt idx="2542">
                  <c:v>0.44131944444447396</c:v>
                </c:pt>
                <c:pt idx="2543">
                  <c:v>0.44149305555558455</c:v>
                </c:pt>
                <c:pt idx="2544">
                  <c:v>0.44166666666669613</c:v>
                </c:pt>
                <c:pt idx="2545">
                  <c:v>0.4418402777778081</c:v>
                </c:pt>
                <c:pt idx="2546">
                  <c:v>0.44201388888891852</c:v>
                </c:pt>
                <c:pt idx="2547">
                  <c:v>0.44218750000002932</c:v>
                </c:pt>
                <c:pt idx="2548">
                  <c:v>0.44236111111114074</c:v>
                </c:pt>
                <c:pt idx="2549">
                  <c:v>0.4425347222222521</c:v>
                </c:pt>
                <c:pt idx="2550">
                  <c:v>0.44270833333336301</c:v>
                </c:pt>
                <c:pt idx="2551">
                  <c:v>0.44288194444447437</c:v>
                </c:pt>
                <c:pt idx="2552">
                  <c:v>0.44305555555558485</c:v>
                </c:pt>
                <c:pt idx="2553">
                  <c:v>0.44322916666669632</c:v>
                </c:pt>
                <c:pt idx="2554">
                  <c:v>0.44340277777780845</c:v>
                </c:pt>
                <c:pt idx="2555">
                  <c:v>0.44357638888891887</c:v>
                </c:pt>
                <c:pt idx="2556">
                  <c:v>0.44375000000002934</c:v>
                </c:pt>
                <c:pt idx="2557">
                  <c:v>0.4439236111111412</c:v>
                </c:pt>
                <c:pt idx="2558">
                  <c:v>0.44409722222225212</c:v>
                </c:pt>
                <c:pt idx="2559">
                  <c:v>0.44427083333336337</c:v>
                </c:pt>
                <c:pt idx="2560">
                  <c:v>0.4444444444444744</c:v>
                </c:pt>
                <c:pt idx="2561">
                  <c:v>0.44461805555558531</c:v>
                </c:pt>
                <c:pt idx="2562">
                  <c:v>0.44479166666669628</c:v>
                </c:pt>
                <c:pt idx="2563">
                  <c:v>0.44496527777780842</c:v>
                </c:pt>
                <c:pt idx="2564">
                  <c:v>0.44513888888891895</c:v>
                </c:pt>
                <c:pt idx="2565">
                  <c:v>0.4453125000000302</c:v>
                </c:pt>
                <c:pt idx="2566">
                  <c:v>0.44548611111114161</c:v>
                </c:pt>
                <c:pt idx="2567">
                  <c:v>0.44565972222225247</c:v>
                </c:pt>
                <c:pt idx="2568">
                  <c:v>0.44583333333336345</c:v>
                </c:pt>
                <c:pt idx="2569">
                  <c:v>0.44600694444447481</c:v>
                </c:pt>
                <c:pt idx="2570">
                  <c:v>0.44618055555558572</c:v>
                </c:pt>
                <c:pt idx="2571">
                  <c:v>0.44635416666669703</c:v>
                </c:pt>
                <c:pt idx="2572">
                  <c:v>0.44652777777780889</c:v>
                </c:pt>
                <c:pt idx="2573">
                  <c:v>0.4467013888889188</c:v>
                </c:pt>
                <c:pt idx="2574">
                  <c:v>0.44687500000003028</c:v>
                </c:pt>
                <c:pt idx="2575">
                  <c:v>0.44704861111114153</c:v>
                </c:pt>
                <c:pt idx="2576">
                  <c:v>0.447222222222253</c:v>
                </c:pt>
                <c:pt idx="2577">
                  <c:v>0.4473958333333638</c:v>
                </c:pt>
                <c:pt idx="2578">
                  <c:v>0.44756944444447483</c:v>
                </c:pt>
                <c:pt idx="2579">
                  <c:v>0.44774305555558536</c:v>
                </c:pt>
                <c:pt idx="2580">
                  <c:v>0.44791666666669744</c:v>
                </c:pt>
                <c:pt idx="2581">
                  <c:v>0.4480902777778088</c:v>
                </c:pt>
                <c:pt idx="2582">
                  <c:v>0.44826388888891938</c:v>
                </c:pt>
                <c:pt idx="2583">
                  <c:v>0.4484375000000303</c:v>
                </c:pt>
                <c:pt idx="2584">
                  <c:v>0.44861111111114138</c:v>
                </c:pt>
                <c:pt idx="2585">
                  <c:v>0.44878472222225341</c:v>
                </c:pt>
                <c:pt idx="2586">
                  <c:v>0.44895833333336427</c:v>
                </c:pt>
                <c:pt idx="2587">
                  <c:v>0.4491319444444748</c:v>
                </c:pt>
                <c:pt idx="2588">
                  <c:v>0.44930555555558582</c:v>
                </c:pt>
                <c:pt idx="2589">
                  <c:v>0.44947916666669746</c:v>
                </c:pt>
                <c:pt idx="2590">
                  <c:v>0.44965277777780926</c:v>
                </c:pt>
                <c:pt idx="2591">
                  <c:v>0.44982638888892018</c:v>
                </c:pt>
                <c:pt idx="2592">
                  <c:v>0.45000000000003043</c:v>
                </c:pt>
                <c:pt idx="2593">
                  <c:v>0.45017361111114157</c:v>
                </c:pt>
                <c:pt idx="2594">
                  <c:v>0.45034722222225282</c:v>
                </c:pt>
                <c:pt idx="2595">
                  <c:v>0.45052083333336435</c:v>
                </c:pt>
                <c:pt idx="2596">
                  <c:v>0.45069444444447493</c:v>
                </c:pt>
                <c:pt idx="2597">
                  <c:v>0.45086805555558612</c:v>
                </c:pt>
                <c:pt idx="2598">
                  <c:v>0.45104166666669726</c:v>
                </c:pt>
                <c:pt idx="2599">
                  <c:v>0.4512152777778089</c:v>
                </c:pt>
                <c:pt idx="2600">
                  <c:v>0.45138888888892037</c:v>
                </c:pt>
                <c:pt idx="2601">
                  <c:v>0.45156250000003068</c:v>
                </c:pt>
                <c:pt idx="2602">
                  <c:v>0.45173611111114176</c:v>
                </c:pt>
                <c:pt idx="2603">
                  <c:v>0.45190972222225345</c:v>
                </c:pt>
                <c:pt idx="2604">
                  <c:v>0.45208333333336431</c:v>
                </c:pt>
                <c:pt idx="2605">
                  <c:v>0.45225694444447528</c:v>
                </c:pt>
                <c:pt idx="2606">
                  <c:v>0.45243055555558626</c:v>
                </c:pt>
                <c:pt idx="2607">
                  <c:v>0.4526041666666975</c:v>
                </c:pt>
                <c:pt idx="2608">
                  <c:v>0.45277777777780936</c:v>
                </c:pt>
                <c:pt idx="2609">
                  <c:v>0.45295138888891978</c:v>
                </c:pt>
                <c:pt idx="2610">
                  <c:v>0.45312500000003075</c:v>
                </c:pt>
                <c:pt idx="2611">
                  <c:v>0.45329861111114206</c:v>
                </c:pt>
                <c:pt idx="2612">
                  <c:v>0.45347222222225386</c:v>
                </c:pt>
                <c:pt idx="2613">
                  <c:v>0.45364583333336433</c:v>
                </c:pt>
                <c:pt idx="2614">
                  <c:v>0.45381944444447547</c:v>
                </c:pt>
                <c:pt idx="2615">
                  <c:v>0.45399305555558617</c:v>
                </c:pt>
                <c:pt idx="2616">
                  <c:v>0.4541666666666978</c:v>
                </c:pt>
                <c:pt idx="2617">
                  <c:v>0.45434027777780978</c:v>
                </c:pt>
                <c:pt idx="2618">
                  <c:v>0.45451388888892008</c:v>
                </c:pt>
                <c:pt idx="2619">
                  <c:v>0.45468750000003116</c:v>
                </c:pt>
                <c:pt idx="2620">
                  <c:v>0.4548611111111423</c:v>
                </c:pt>
                <c:pt idx="2621">
                  <c:v>0.45503472222225388</c:v>
                </c:pt>
                <c:pt idx="2622">
                  <c:v>0.45520833333336458</c:v>
                </c:pt>
                <c:pt idx="2623">
                  <c:v>0.45538194444447588</c:v>
                </c:pt>
                <c:pt idx="2624">
                  <c:v>0.45555555555558674</c:v>
                </c:pt>
                <c:pt idx="2625">
                  <c:v>0.45572916666669799</c:v>
                </c:pt>
                <c:pt idx="2626">
                  <c:v>0.45590277777781013</c:v>
                </c:pt>
                <c:pt idx="2627">
                  <c:v>0.45607638888892038</c:v>
                </c:pt>
                <c:pt idx="2628">
                  <c:v>0.45625000000003124</c:v>
                </c:pt>
                <c:pt idx="2629">
                  <c:v>0.45642361111114282</c:v>
                </c:pt>
                <c:pt idx="2630">
                  <c:v>0.45659722222225368</c:v>
                </c:pt>
                <c:pt idx="2631">
                  <c:v>0.45677083333336482</c:v>
                </c:pt>
                <c:pt idx="2632">
                  <c:v>0.45694444444447596</c:v>
                </c:pt>
                <c:pt idx="2633">
                  <c:v>0.4571180555555871</c:v>
                </c:pt>
                <c:pt idx="2634">
                  <c:v>0.45729166666669824</c:v>
                </c:pt>
                <c:pt idx="2635">
                  <c:v>0.45746527777781015</c:v>
                </c:pt>
                <c:pt idx="2636">
                  <c:v>0.45763888888892051</c:v>
                </c:pt>
                <c:pt idx="2637">
                  <c:v>0.45781250000003182</c:v>
                </c:pt>
                <c:pt idx="2638">
                  <c:v>0.45798611111114335</c:v>
                </c:pt>
                <c:pt idx="2639">
                  <c:v>0.45815972222225398</c:v>
                </c:pt>
                <c:pt idx="2640">
                  <c:v>0.45833333333336507</c:v>
                </c:pt>
                <c:pt idx="2641">
                  <c:v>0.45850694444447632</c:v>
                </c:pt>
                <c:pt idx="2642">
                  <c:v>0.45868055555558734</c:v>
                </c:pt>
                <c:pt idx="2643">
                  <c:v>0.45885416666669848</c:v>
                </c:pt>
                <c:pt idx="2644">
                  <c:v>0.45902777777781062</c:v>
                </c:pt>
                <c:pt idx="2645">
                  <c:v>0.45920138888892076</c:v>
                </c:pt>
                <c:pt idx="2646">
                  <c:v>0.4593750000000319</c:v>
                </c:pt>
                <c:pt idx="2647">
                  <c:v>0.45954861111114331</c:v>
                </c:pt>
                <c:pt idx="2648">
                  <c:v>0.45972222222225467</c:v>
                </c:pt>
                <c:pt idx="2649">
                  <c:v>0.45989583333336531</c:v>
                </c:pt>
                <c:pt idx="2650">
                  <c:v>0.46006944444447645</c:v>
                </c:pt>
                <c:pt idx="2651">
                  <c:v>0.46024305555558703</c:v>
                </c:pt>
                <c:pt idx="2652">
                  <c:v>0.46041666666669923</c:v>
                </c:pt>
                <c:pt idx="2653">
                  <c:v>0.46059027777781048</c:v>
                </c:pt>
                <c:pt idx="2654">
                  <c:v>0.460763888888921</c:v>
                </c:pt>
                <c:pt idx="2655">
                  <c:v>0.46093750000003214</c:v>
                </c:pt>
                <c:pt idx="2656">
                  <c:v>0.46111111111114328</c:v>
                </c:pt>
                <c:pt idx="2657">
                  <c:v>0.46128472222225503</c:v>
                </c:pt>
                <c:pt idx="2658">
                  <c:v>0.461458333333366</c:v>
                </c:pt>
                <c:pt idx="2659">
                  <c:v>0.46163194444447669</c:v>
                </c:pt>
                <c:pt idx="2660">
                  <c:v>0.46180555555558783</c:v>
                </c:pt>
                <c:pt idx="2661">
                  <c:v>0.46197916666669897</c:v>
                </c:pt>
                <c:pt idx="2662">
                  <c:v>0.462152777777811</c:v>
                </c:pt>
                <c:pt idx="2663">
                  <c:v>0.46232638888892186</c:v>
                </c:pt>
                <c:pt idx="2664">
                  <c:v>0.46250000000003239</c:v>
                </c:pt>
                <c:pt idx="2665">
                  <c:v>0.46267361111114352</c:v>
                </c:pt>
                <c:pt idx="2666">
                  <c:v>0.46284722222225488</c:v>
                </c:pt>
                <c:pt idx="2667">
                  <c:v>0.46302083333336636</c:v>
                </c:pt>
                <c:pt idx="2668">
                  <c:v>0.46319444444447694</c:v>
                </c:pt>
                <c:pt idx="2669">
                  <c:v>0.46336805555558808</c:v>
                </c:pt>
                <c:pt idx="2670">
                  <c:v>0.46354166666669921</c:v>
                </c:pt>
                <c:pt idx="2671">
                  <c:v>0.46371527777781091</c:v>
                </c:pt>
                <c:pt idx="2672">
                  <c:v>0.46388888888892227</c:v>
                </c:pt>
                <c:pt idx="2673">
                  <c:v>0.46406250000003268</c:v>
                </c:pt>
                <c:pt idx="2674">
                  <c:v>0.46423611111114377</c:v>
                </c:pt>
                <c:pt idx="2675">
                  <c:v>0.46440972222225546</c:v>
                </c:pt>
                <c:pt idx="2676">
                  <c:v>0.46458333333336632</c:v>
                </c:pt>
                <c:pt idx="2677">
                  <c:v>0.46475694444447718</c:v>
                </c:pt>
                <c:pt idx="2678">
                  <c:v>0.46493055555558827</c:v>
                </c:pt>
                <c:pt idx="2679">
                  <c:v>0.46510416666669946</c:v>
                </c:pt>
                <c:pt idx="2680">
                  <c:v>0.46527777777781137</c:v>
                </c:pt>
                <c:pt idx="2681">
                  <c:v>0.46545138888892185</c:v>
                </c:pt>
                <c:pt idx="2682">
                  <c:v>0.46562500000003276</c:v>
                </c:pt>
                <c:pt idx="2683">
                  <c:v>0.46579861111114401</c:v>
                </c:pt>
                <c:pt idx="2684">
                  <c:v>0.46597222222225593</c:v>
                </c:pt>
                <c:pt idx="2685">
                  <c:v>0.46614583333336634</c:v>
                </c:pt>
                <c:pt idx="2686">
                  <c:v>0.46631944444447748</c:v>
                </c:pt>
                <c:pt idx="2687">
                  <c:v>0.46649305555558829</c:v>
                </c:pt>
                <c:pt idx="2688">
                  <c:v>0.46666666666669981</c:v>
                </c:pt>
                <c:pt idx="2689">
                  <c:v>0.46684027777781179</c:v>
                </c:pt>
                <c:pt idx="2690">
                  <c:v>0.46701388888892198</c:v>
                </c:pt>
                <c:pt idx="2691">
                  <c:v>0.46718750000003312</c:v>
                </c:pt>
                <c:pt idx="2692">
                  <c:v>0.46736111111114431</c:v>
                </c:pt>
                <c:pt idx="2693">
                  <c:v>0.46753472222225589</c:v>
                </c:pt>
                <c:pt idx="2694">
                  <c:v>0.46770833333336681</c:v>
                </c:pt>
                <c:pt idx="2695">
                  <c:v>0.46788194444447817</c:v>
                </c:pt>
                <c:pt idx="2696">
                  <c:v>0.46805555555558875</c:v>
                </c:pt>
                <c:pt idx="2697">
                  <c:v>0.46822916666669995</c:v>
                </c:pt>
                <c:pt idx="2698">
                  <c:v>0.4684027777778122</c:v>
                </c:pt>
                <c:pt idx="2699">
                  <c:v>0.46857638888892267</c:v>
                </c:pt>
                <c:pt idx="2700">
                  <c:v>0.46875000000003325</c:v>
                </c:pt>
                <c:pt idx="2701">
                  <c:v>0.46892361111114494</c:v>
                </c:pt>
                <c:pt idx="2702">
                  <c:v>0.46909722222225581</c:v>
                </c:pt>
                <c:pt idx="2703">
                  <c:v>0.46927083333336722</c:v>
                </c:pt>
                <c:pt idx="2704">
                  <c:v>0.46944444444447792</c:v>
                </c:pt>
                <c:pt idx="2705">
                  <c:v>0.46961805555558905</c:v>
                </c:pt>
                <c:pt idx="2706">
                  <c:v>0.46979166666670019</c:v>
                </c:pt>
                <c:pt idx="2707">
                  <c:v>0.46996527777781222</c:v>
                </c:pt>
                <c:pt idx="2708">
                  <c:v>0.47013888888892247</c:v>
                </c:pt>
                <c:pt idx="2709">
                  <c:v>0.47031250000003388</c:v>
                </c:pt>
                <c:pt idx="2710">
                  <c:v>0.47048611111114536</c:v>
                </c:pt>
                <c:pt idx="2711">
                  <c:v>0.47065972222225588</c:v>
                </c:pt>
                <c:pt idx="2712">
                  <c:v>0.47083333333336702</c:v>
                </c:pt>
                <c:pt idx="2713">
                  <c:v>0.47100694444447838</c:v>
                </c:pt>
                <c:pt idx="2714">
                  <c:v>0.4711805555555893</c:v>
                </c:pt>
                <c:pt idx="2715">
                  <c:v>0.47135416666670082</c:v>
                </c:pt>
                <c:pt idx="2716">
                  <c:v>0.47152777777781252</c:v>
                </c:pt>
                <c:pt idx="2717">
                  <c:v>0.47170138888892271</c:v>
                </c:pt>
                <c:pt idx="2718">
                  <c:v>0.47187500000003385</c:v>
                </c:pt>
                <c:pt idx="2719">
                  <c:v>0.47204861111114532</c:v>
                </c:pt>
                <c:pt idx="2720">
                  <c:v>0.47222222222225674</c:v>
                </c:pt>
                <c:pt idx="2721">
                  <c:v>0.47239583333336732</c:v>
                </c:pt>
                <c:pt idx="2722">
                  <c:v>0.4725694444444784</c:v>
                </c:pt>
                <c:pt idx="2723">
                  <c:v>0.47274305555558904</c:v>
                </c:pt>
                <c:pt idx="2724">
                  <c:v>0.47291666666670118</c:v>
                </c:pt>
                <c:pt idx="2725">
                  <c:v>0.47309027777781254</c:v>
                </c:pt>
                <c:pt idx="2726">
                  <c:v>0.47326388888892296</c:v>
                </c:pt>
                <c:pt idx="2727">
                  <c:v>0.47343750000003409</c:v>
                </c:pt>
                <c:pt idx="2728">
                  <c:v>0.47361111111114534</c:v>
                </c:pt>
                <c:pt idx="2729">
                  <c:v>0.47378472222225715</c:v>
                </c:pt>
                <c:pt idx="2730">
                  <c:v>0.47395833333336801</c:v>
                </c:pt>
                <c:pt idx="2731">
                  <c:v>0.47413194444447865</c:v>
                </c:pt>
                <c:pt idx="2732">
                  <c:v>0.47430555555558984</c:v>
                </c:pt>
                <c:pt idx="2733">
                  <c:v>0.47447916666670092</c:v>
                </c:pt>
                <c:pt idx="2734">
                  <c:v>0.47465277777781301</c:v>
                </c:pt>
                <c:pt idx="2735">
                  <c:v>0.47482638888892387</c:v>
                </c:pt>
                <c:pt idx="2736">
                  <c:v>0.47500000000003434</c:v>
                </c:pt>
                <c:pt idx="2737">
                  <c:v>0.47517361111114548</c:v>
                </c:pt>
                <c:pt idx="2738">
                  <c:v>0.47534722222225712</c:v>
                </c:pt>
                <c:pt idx="2739">
                  <c:v>0.47552083333336842</c:v>
                </c:pt>
                <c:pt idx="2740">
                  <c:v>0.47569444444447889</c:v>
                </c:pt>
                <c:pt idx="2741">
                  <c:v>0.47586805555559031</c:v>
                </c:pt>
                <c:pt idx="2742">
                  <c:v>0.47604166666670117</c:v>
                </c:pt>
                <c:pt idx="2743">
                  <c:v>0.47621527777781292</c:v>
                </c:pt>
                <c:pt idx="2744">
                  <c:v>0.47638888888892433</c:v>
                </c:pt>
                <c:pt idx="2745">
                  <c:v>0.47656250000003458</c:v>
                </c:pt>
                <c:pt idx="2746">
                  <c:v>0.47673611111114572</c:v>
                </c:pt>
                <c:pt idx="2747">
                  <c:v>0.47690972222225747</c:v>
                </c:pt>
                <c:pt idx="2748">
                  <c:v>0.47708333333336844</c:v>
                </c:pt>
                <c:pt idx="2749">
                  <c:v>0.4772569444444793</c:v>
                </c:pt>
                <c:pt idx="2750">
                  <c:v>0.47743055555559027</c:v>
                </c:pt>
                <c:pt idx="2751">
                  <c:v>0.47760416666670141</c:v>
                </c:pt>
                <c:pt idx="2752">
                  <c:v>0.47777777777781338</c:v>
                </c:pt>
                <c:pt idx="2753">
                  <c:v>0.4779513888889238</c:v>
                </c:pt>
                <c:pt idx="2754">
                  <c:v>0.47812500000003483</c:v>
                </c:pt>
                <c:pt idx="2755">
                  <c:v>0.47829861111114597</c:v>
                </c:pt>
                <c:pt idx="2756">
                  <c:v>0.47847222222225794</c:v>
                </c:pt>
                <c:pt idx="2757">
                  <c:v>0.4786458333333683</c:v>
                </c:pt>
                <c:pt idx="2758">
                  <c:v>0.47881944444447938</c:v>
                </c:pt>
                <c:pt idx="2759">
                  <c:v>0.47899305555559024</c:v>
                </c:pt>
                <c:pt idx="2760">
                  <c:v>0.47916666666670182</c:v>
                </c:pt>
                <c:pt idx="2761">
                  <c:v>0.47934027777781379</c:v>
                </c:pt>
                <c:pt idx="2762">
                  <c:v>0.47951388888892432</c:v>
                </c:pt>
                <c:pt idx="2763">
                  <c:v>0.47968750000003507</c:v>
                </c:pt>
                <c:pt idx="2764">
                  <c:v>0.47986111111114632</c:v>
                </c:pt>
                <c:pt idx="2765">
                  <c:v>0.4800347222222579</c:v>
                </c:pt>
                <c:pt idx="2766">
                  <c:v>0.48020833333336882</c:v>
                </c:pt>
                <c:pt idx="2767">
                  <c:v>0.48038194444448012</c:v>
                </c:pt>
                <c:pt idx="2768">
                  <c:v>0.48055555555559076</c:v>
                </c:pt>
                <c:pt idx="2769">
                  <c:v>0.4807291666667019</c:v>
                </c:pt>
                <c:pt idx="2770">
                  <c:v>0.48090277777781426</c:v>
                </c:pt>
                <c:pt idx="2771">
                  <c:v>0.48107638888892468</c:v>
                </c:pt>
                <c:pt idx="2772">
                  <c:v>0.48125000000003526</c:v>
                </c:pt>
                <c:pt idx="2773">
                  <c:v>0.48142361111114695</c:v>
                </c:pt>
                <c:pt idx="2774">
                  <c:v>0.48159722222225781</c:v>
                </c:pt>
                <c:pt idx="2775">
                  <c:v>0.48177083333336923</c:v>
                </c:pt>
                <c:pt idx="2776">
                  <c:v>0.48194444444447987</c:v>
                </c:pt>
                <c:pt idx="2777">
                  <c:v>0.48211805555559101</c:v>
                </c:pt>
                <c:pt idx="2778">
                  <c:v>0.48229166666670215</c:v>
                </c:pt>
                <c:pt idx="2779">
                  <c:v>0.48246527777781423</c:v>
                </c:pt>
                <c:pt idx="2780">
                  <c:v>0.48263888888892442</c:v>
                </c:pt>
                <c:pt idx="2781">
                  <c:v>0.48281250000003606</c:v>
                </c:pt>
                <c:pt idx="2782">
                  <c:v>0.48298611111114736</c:v>
                </c:pt>
                <c:pt idx="2783">
                  <c:v>0.48315972222225834</c:v>
                </c:pt>
                <c:pt idx="2784">
                  <c:v>0.48333333333336898</c:v>
                </c:pt>
                <c:pt idx="2785">
                  <c:v>0.48350694444448056</c:v>
                </c:pt>
                <c:pt idx="2786">
                  <c:v>0.48368055555559131</c:v>
                </c:pt>
                <c:pt idx="2787">
                  <c:v>0.48385416666670283</c:v>
                </c:pt>
                <c:pt idx="2788">
                  <c:v>0.48402777777781458</c:v>
                </c:pt>
                <c:pt idx="2789">
                  <c:v>0.48420138888892467</c:v>
                </c:pt>
                <c:pt idx="2790">
                  <c:v>0.4843750000000358</c:v>
                </c:pt>
                <c:pt idx="2791">
                  <c:v>0.48454861111114739</c:v>
                </c:pt>
                <c:pt idx="2792">
                  <c:v>0.48472222222225875</c:v>
                </c:pt>
                <c:pt idx="2793">
                  <c:v>0.48489583333336966</c:v>
                </c:pt>
                <c:pt idx="2794">
                  <c:v>0.48506944444448036</c:v>
                </c:pt>
                <c:pt idx="2795">
                  <c:v>0.485243055555591</c:v>
                </c:pt>
                <c:pt idx="2796">
                  <c:v>0.48541666666670324</c:v>
                </c:pt>
                <c:pt idx="2797">
                  <c:v>0.48559027777781455</c:v>
                </c:pt>
                <c:pt idx="2798">
                  <c:v>0.48576388888892491</c:v>
                </c:pt>
                <c:pt idx="2799">
                  <c:v>0.48593750000003605</c:v>
                </c:pt>
                <c:pt idx="2800">
                  <c:v>0.4861111111111473</c:v>
                </c:pt>
                <c:pt idx="2801">
                  <c:v>0.48628472222225916</c:v>
                </c:pt>
                <c:pt idx="2802">
                  <c:v>0.48645833333337002</c:v>
                </c:pt>
                <c:pt idx="2803">
                  <c:v>0.4866319444444806</c:v>
                </c:pt>
                <c:pt idx="2804">
                  <c:v>0.4868055555555918</c:v>
                </c:pt>
                <c:pt idx="2805">
                  <c:v>0.48697916666670288</c:v>
                </c:pt>
                <c:pt idx="2806">
                  <c:v>0.48715277777781507</c:v>
                </c:pt>
                <c:pt idx="2807">
                  <c:v>0.48732638888892593</c:v>
                </c:pt>
                <c:pt idx="2808">
                  <c:v>0.48750000000003635</c:v>
                </c:pt>
                <c:pt idx="2809">
                  <c:v>0.48767361111114782</c:v>
                </c:pt>
                <c:pt idx="2810">
                  <c:v>0.48784722222225912</c:v>
                </c:pt>
                <c:pt idx="2811">
                  <c:v>0.48802083333337043</c:v>
                </c:pt>
                <c:pt idx="2812">
                  <c:v>0.48819444444448085</c:v>
                </c:pt>
                <c:pt idx="2813">
                  <c:v>0.48836805555559198</c:v>
                </c:pt>
                <c:pt idx="2814">
                  <c:v>0.48854166666670312</c:v>
                </c:pt>
                <c:pt idx="2815">
                  <c:v>0.48871527777781504</c:v>
                </c:pt>
                <c:pt idx="2816">
                  <c:v>0.4888888888889264</c:v>
                </c:pt>
                <c:pt idx="2817">
                  <c:v>0.48906250000003681</c:v>
                </c:pt>
                <c:pt idx="2818">
                  <c:v>0.48923611111114768</c:v>
                </c:pt>
                <c:pt idx="2819">
                  <c:v>0.48940972222225942</c:v>
                </c:pt>
                <c:pt idx="2820">
                  <c:v>0.48958333333337045</c:v>
                </c:pt>
                <c:pt idx="2821">
                  <c:v>0.48975694444448131</c:v>
                </c:pt>
                <c:pt idx="2822">
                  <c:v>0.48993055555559228</c:v>
                </c:pt>
                <c:pt idx="2823">
                  <c:v>0.49010416666670337</c:v>
                </c:pt>
                <c:pt idx="2824">
                  <c:v>0.4902777777778155</c:v>
                </c:pt>
                <c:pt idx="2825">
                  <c:v>0.49045138888892581</c:v>
                </c:pt>
                <c:pt idx="2826">
                  <c:v>0.49062500000003678</c:v>
                </c:pt>
                <c:pt idx="2827">
                  <c:v>0.49079861111114792</c:v>
                </c:pt>
                <c:pt idx="2828">
                  <c:v>0.49097222222225995</c:v>
                </c:pt>
                <c:pt idx="2829">
                  <c:v>0.49114583333337031</c:v>
                </c:pt>
                <c:pt idx="2830">
                  <c:v>0.49131944444448178</c:v>
                </c:pt>
                <c:pt idx="2831">
                  <c:v>0.49149305555559225</c:v>
                </c:pt>
                <c:pt idx="2832">
                  <c:v>0.49166666666670406</c:v>
                </c:pt>
                <c:pt idx="2833">
                  <c:v>0.49184027777781586</c:v>
                </c:pt>
                <c:pt idx="2834">
                  <c:v>0.49201388888892633</c:v>
                </c:pt>
                <c:pt idx="2835">
                  <c:v>0.49218750000003708</c:v>
                </c:pt>
                <c:pt idx="2836">
                  <c:v>0.49236111111114861</c:v>
                </c:pt>
                <c:pt idx="2837">
                  <c:v>0.49253472222225986</c:v>
                </c:pt>
                <c:pt idx="2838">
                  <c:v>0.49270833333337088</c:v>
                </c:pt>
                <c:pt idx="2839">
                  <c:v>0.49288194444448213</c:v>
                </c:pt>
                <c:pt idx="2840">
                  <c:v>0.49305555555559272</c:v>
                </c:pt>
                <c:pt idx="2841">
                  <c:v>0.49322916666670386</c:v>
                </c:pt>
                <c:pt idx="2842">
                  <c:v>0.49340277777781633</c:v>
                </c:pt>
                <c:pt idx="2843">
                  <c:v>0.49357638888892674</c:v>
                </c:pt>
                <c:pt idx="2844">
                  <c:v>0.49375000000003727</c:v>
                </c:pt>
                <c:pt idx="2845">
                  <c:v>0.49392361111114896</c:v>
                </c:pt>
                <c:pt idx="2846">
                  <c:v>0.49409722222225982</c:v>
                </c:pt>
                <c:pt idx="2847">
                  <c:v>0.49427083333337124</c:v>
                </c:pt>
                <c:pt idx="2848">
                  <c:v>0.49444444444448182</c:v>
                </c:pt>
                <c:pt idx="2849">
                  <c:v>0.49461805555559296</c:v>
                </c:pt>
                <c:pt idx="2850">
                  <c:v>0.4947916666667041</c:v>
                </c:pt>
                <c:pt idx="2851">
                  <c:v>0.49496527777781629</c:v>
                </c:pt>
                <c:pt idx="2852">
                  <c:v>0.49513888888892638</c:v>
                </c:pt>
                <c:pt idx="2853">
                  <c:v>0.49531250000003807</c:v>
                </c:pt>
                <c:pt idx="2854">
                  <c:v>0.49548611111114943</c:v>
                </c:pt>
                <c:pt idx="2855">
                  <c:v>0.49565972222226035</c:v>
                </c:pt>
                <c:pt idx="2856">
                  <c:v>0.49583333333337098</c:v>
                </c:pt>
                <c:pt idx="2857">
                  <c:v>0.49600694444448257</c:v>
                </c:pt>
                <c:pt idx="2858">
                  <c:v>0.49618055555559332</c:v>
                </c:pt>
                <c:pt idx="2859">
                  <c:v>0.49635416666670484</c:v>
                </c:pt>
                <c:pt idx="2860">
                  <c:v>0.49652777777781676</c:v>
                </c:pt>
                <c:pt idx="2861">
                  <c:v>0.49670138888892662</c:v>
                </c:pt>
                <c:pt idx="2862">
                  <c:v>0.49687500000003781</c:v>
                </c:pt>
                <c:pt idx="2863">
                  <c:v>0.4970486111111494</c:v>
                </c:pt>
                <c:pt idx="2864">
                  <c:v>0.49722222222226076</c:v>
                </c:pt>
                <c:pt idx="2865">
                  <c:v>0.49739583333337167</c:v>
                </c:pt>
                <c:pt idx="2866">
                  <c:v>0.49756944444448231</c:v>
                </c:pt>
                <c:pt idx="2867">
                  <c:v>0.49774305555559323</c:v>
                </c:pt>
                <c:pt idx="2868">
                  <c:v>0.49791666666670525</c:v>
                </c:pt>
                <c:pt idx="2869">
                  <c:v>0.49809027777781673</c:v>
                </c:pt>
                <c:pt idx="2870">
                  <c:v>0.49826388888892686</c:v>
                </c:pt>
                <c:pt idx="2871">
                  <c:v>0.498437500000038</c:v>
                </c:pt>
                <c:pt idx="2872">
                  <c:v>0.49861111111114931</c:v>
                </c:pt>
                <c:pt idx="2873">
                  <c:v>0.49878472222226117</c:v>
                </c:pt>
                <c:pt idx="2874">
                  <c:v>0.49895833333337203</c:v>
                </c:pt>
                <c:pt idx="2875">
                  <c:v>0.49913194444448256</c:v>
                </c:pt>
                <c:pt idx="2876">
                  <c:v>0.49930555555559381</c:v>
                </c:pt>
                <c:pt idx="2877">
                  <c:v>0.49947916666670528</c:v>
                </c:pt>
                <c:pt idx="2878">
                  <c:v>0.49965277777781697</c:v>
                </c:pt>
                <c:pt idx="2879">
                  <c:v>0.499826388888928</c:v>
                </c:pt>
                <c:pt idx="2880">
                  <c:v>0.50000000000003819</c:v>
                </c:pt>
                <c:pt idx="2881">
                  <c:v>0.50017361111114933</c:v>
                </c:pt>
                <c:pt idx="2882">
                  <c:v>0.50034722222226047</c:v>
                </c:pt>
                <c:pt idx="2883">
                  <c:v>0.50052083333337272</c:v>
                </c:pt>
                <c:pt idx="2884">
                  <c:v>0.50069444444448419</c:v>
                </c:pt>
                <c:pt idx="2885">
                  <c:v>0.50086805555559477</c:v>
                </c:pt>
                <c:pt idx="2886">
                  <c:v>0.50104166666670602</c:v>
                </c:pt>
                <c:pt idx="2887">
                  <c:v>0.50121527777781616</c:v>
                </c:pt>
                <c:pt idx="2888">
                  <c:v>0.50138888888892619</c:v>
                </c:pt>
                <c:pt idx="2889">
                  <c:v>0.50156250000003666</c:v>
                </c:pt>
                <c:pt idx="2890">
                  <c:v>0.50173611111114957</c:v>
                </c:pt>
                <c:pt idx="2891">
                  <c:v>0.50190972222226049</c:v>
                </c:pt>
                <c:pt idx="2892">
                  <c:v>0.50208333333337185</c:v>
                </c:pt>
                <c:pt idx="2893">
                  <c:v>0.50225694444448299</c:v>
                </c:pt>
                <c:pt idx="2894">
                  <c:v>0.50243055555559413</c:v>
                </c:pt>
                <c:pt idx="2895">
                  <c:v>0.5026041666667056</c:v>
                </c:pt>
                <c:pt idx="2896">
                  <c:v>0.5027777777778164</c:v>
                </c:pt>
                <c:pt idx="2897">
                  <c:v>0.50295138888892665</c:v>
                </c:pt>
                <c:pt idx="2898">
                  <c:v>0.50312500000003868</c:v>
                </c:pt>
                <c:pt idx="2899">
                  <c:v>0.50329861111114982</c:v>
                </c:pt>
                <c:pt idx="2900">
                  <c:v>0.50347222222225985</c:v>
                </c:pt>
                <c:pt idx="2901">
                  <c:v>0.50364583333337476</c:v>
                </c:pt>
                <c:pt idx="2902">
                  <c:v>0.50381944444448423</c:v>
                </c:pt>
                <c:pt idx="2903">
                  <c:v>0.5039930555555957</c:v>
                </c:pt>
                <c:pt idx="2904">
                  <c:v>0.50416666666670551</c:v>
                </c:pt>
                <c:pt idx="2905">
                  <c:v>0.50434027777781654</c:v>
                </c:pt>
                <c:pt idx="2906">
                  <c:v>0.50451388888892623</c:v>
                </c:pt>
                <c:pt idx="2907">
                  <c:v>0.50468750000003859</c:v>
                </c:pt>
                <c:pt idx="2908">
                  <c:v>0.50486111111115006</c:v>
                </c:pt>
                <c:pt idx="2909">
                  <c:v>0.5050347222222602</c:v>
                </c:pt>
                <c:pt idx="2910">
                  <c:v>0.50520833333337334</c:v>
                </c:pt>
                <c:pt idx="2911">
                  <c:v>0.5053819444444837</c:v>
                </c:pt>
                <c:pt idx="2912">
                  <c:v>0.50555555555559462</c:v>
                </c:pt>
                <c:pt idx="2913">
                  <c:v>0.50572916666670575</c:v>
                </c:pt>
                <c:pt idx="2914">
                  <c:v>0.50590277777781656</c:v>
                </c:pt>
                <c:pt idx="2915">
                  <c:v>0.50607638888892659</c:v>
                </c:pt>
                <c:pt idx="2916">
                  <c:v>0.50625000000003917</c:v>
                </c:pt>
                <c:pt idx="2917">
                  <c:v>0.50642361111115031</c:v>
                </c:pt>
                <c:pt idx="2918">
                  <c:v>0.50659722222226056</c:v>
                </c:pt>
                <c:pt idx="2919">
                  <c:v>0.50677083333337469</c:v>
                </c:pt>
                <c:pt idx="2920">
                  <c:v>0.50694444444448483</c:v>
                </c:pt>
                <c:pt idx="2921">
                  <c:v>0.50711805555559564</c:v>
                </c:pt>
                <c:pt idx="2922">
                  <c:v>0.50729166666670689</c:v>
                </c:pt>
                <c:pt idx="2923">
                  <c:v>0.50746527777781658</c:v>
                </c:pt>
                <c:pt idx="2924">
                  <c:v>0.50763888888892827</c:v>
                </c:pt>
                <c:pt idx="2925">
                  <c:v>0.50781250000003841</c:v>
                </c:pt>
                <c:pt idx="2926">
                  <c:v>0.50798611111114966</c:v>
                </c:pt>
                <c:pt idx="2927">
                  <c:v>0.50815972222226158</c:v>
                </c:pt>
                <c:pt idx="2928">
                  <c:v>0.50833333333337283</c:v>
                </c:pt>
                <c:pt idx="2929">
                  <c:v>0.50850694444448397</c:v>
                </c:pt>
                <c:pt idx="2930">
                  <c:v>0.50868055555559599</c:v>
                </c:pt>
                <c:pt idx="2931">
                  <c:v>0.50885416666670624</c:v>
                </c:pt>
                <c:pt idx="2932">
                  <c:v>0.50902777777781738</c:v>
                </c:pt>
                <c:pt idx="2933">
                  <c:v>0.50920138888892741</c:v>
                </c:pt>
                <c:pt idx="2934">
                  <c:v>0.50937500000003966</c:v>
                </c:pt>
                <c:pt idx="2935">
                  <c:v>0.5095486111111508</c:v>
                </c:pt>
                <c:pt idx="2936">
                  <c:v>0.50972222222226149</c:v>
                </c:pt>
                <c:pt idx="2937">
                  <c:v>0.5098958333333754</c:v>
                </c:pt>
                <c:pt idx="2938">
                  <c:v>0.51006944444448465</c:v>
                </c:pt>
                <c:pt idx="2939">
                  <c:v>0.51024305555559635</c:v>
                </c:pt>
                <c:pt idx="2940">
                  <c:v>0.51041666666670649</c:v>
                </c:pt>
                <c:pt idx="2941">
                  <c:v>0.51059027777781751</c:v>
                </c:pt>
                <c:pt idx="2942">
                  <c:v>0.51076388888892776</c:v>
                </c:pt>
                <c:pt idx="2943">
                  <c:v>0.51093750000003957</c:v>
                </c:pt>
                <c:pt idx="2944">
                  <c:v>0.51111111111115048</c:v>
                </c:pt>
                <c:pt idx="2945">
                  <c:v>0.51128472222226107</c:v>
                </c:pt>
                <c:pt idx="2946">
                  <c:v>0.51145833333337365</c:v>
                </c:pt>
                <c:pt idx="2947">
                  <c:v>0.51163194444448545</c:v>
                </c:pt>
                <c:pt idx="2948">
                  <c:v>0.51180555555559681</c:v>
                </c:pt>
                <c:pt idx="2949">
                  <c:v>0.51197916666670673</c:v>
                </c:pt>
                <c:pt idx="2950">
                  <c:v>0.51215277777781687</c:v>
                </c:pt>
                <c:pt idx="2951">
                  <c:v>0.51232638888892745</c:v>
                </c:pt>
                <c:pt idx="2952">
                  <c:v>0.51250000000003959</c:v>
                </c:pt>
                <c:pt idx="2953">
                  <c:v>0.51267361111115162</c:v>
                </c:pt>
                <c:pt idx="2954">
                  <c:v>0.51284722222226242</c:v>
                </c:pt>
                <c:pt idx="2955">
                  <c:v>0.51302083333337556</c:v>
                </c:pt>
                <c:pt idx="2956">
                  <c:v>0.51319444444448581</c:v>
                </c:pt>
                <c:pt idx="2957">
                  <c:v>0.51336805555559584</c:v>
                </c:pt>
                <c:pt idx="2958">
                  <c:v>0.51354166666670764</c:v>
                </c:pt>
                <c:pt idx="2959">
                  <c:v>0.51371527777781811</c:v>
                </c:pt>
                <c:pt idx="2960">
                  <c:v>0.51388888888892859</c:v>
                </c:pt>
                <c:pt idx="2961">
                  <c:v>0.51406250000003928</c:v>
                </c:pt>
                <c:pt idx="2962">
                  <c:v>0.51423611111115053</c:v>
                </c:pt>
                <c:pt idx="2963">
                  <c:v>0.51440972222226256</c:v>
                </c:pt>
                <c:pt idx="2964">
                  <c:v>0.5145833333333738</c:v>
                </c:pt>
                <c:pt idx="2965">
                  <c:v>0.51475694444448494</c:v>
                </c:pt>
                <c:pt idx="2966">
                  <c:v>0.51493055555559664</c:v>
                </c:pt>
                <c:pt idx="2967">
                  <c:v>0.51510416666670722</c:v>
                </c:pt>
                <c:pt idx="2968">
                  <c:v>0.51527777777781836</c:v>
                </c:pt>
                <c:pt idx="2969">
                  <c:v>0.51545138888892827</c:v>
                </c:pt>
                <c:pt idx="2970">
                  <c:v>0.51562500000004063</c:v>
                </c:pt>
                <c:pt idx="2971">
                  <c:v>0.51579861111115266</c:v>
                </c:pt>
                <c:pt idx="2972">
                  <c:v>0.51597222222226258</c:v>
                </c:pt>
                <c:pt idx="2973">
                  <c:v>0.51614583333337605</c:v>
                </c:pt>
                <c:pt idx="2974">
                  <c:v>0.51631944444448563</c:v>
                </c:pt>
                <c:pt idx="2975">
                  <c:v>0.51649305555559721</c:v>
                </c:pt>
                <c:pt idx="2976">
                  <c:v>0.51666666666670769</c:v>
                </c:pt>
                <c:pt idx="2977">
                  <c:v>0.5168402777778186</c:v>
                </c:pt>
                <c:pt idx="2978">
                  <c:v>0.51701388888892863</c:v>
                </c:pt>
                <c:pt idx="2979">
                  <c:v>0.51718750000003999</c:v>
                </c:pt>
                <c:pt idx="2980">
                  <c:v>0.51736111111115157</c:v>
                </c:pt>
                <c:pt idx="2981">
                  <c:v>0.51753472222226182</c:v>
                </c:pt>
                <c:pt idx="2982">
                  <c:v>0.51770833333337574</c:v>
                </c:pt>
                <c:pt idx="2983">
                  <c:v>0.51788194444448565</c:v>
                </c:pt>
                <c:pt idx="2984">
                  <c:v>0.51805555555559768</c:v>
                </c:pt>
                <c:pt idx="2985">
                  <c:v>0.51822916666670771</c:v>
                </c:pt>
                <c:pt idx="2986">
                  <c:v>0.51840277777781762</c:v>
                </c:pt>
                <c:pt idx="2987">
                  <c:v>0.5185763888889281</c:v>
                </c:pt>
                <c:pt idx="2988">
                  <c:v>0.51875000000004112</c:v>
                </c:pt>
                <c:pt idx="2989">
                  <c:v>0.5189236111111527</c:v>
                </c:pt>
                <c:pt idx="2990">
                  <c:v>0.5190972222222634</c:v>
                </c:pt>
                <c:pt idx="2991">
                  <c:v>0.5192708333333762</c:v>
                </c:pt>
                <c:pt idx="2992">
                  <c:v>0.51944444444448656</c:v>
                </c:pt>
                <c:pt idx="2993">
                  <c:v>0.51961805555559792</c:v>
                </c:pt>
                <c:pt idx="2994">
                  <c:v>0.51979166666670928</c:v>
                </c:pt>
                <c:pt idx="2995">
                  <c:v>0.51996527777781909</c:v>
                </c:pt>
                <c:pt idx="2996">
                  <c:v>0.52013888888892956</c:v>
                </c:pt>
                <c:pt idx="2997">
                  <c:v>0.52031250000004015</c:v>
                </c:pt>
                <c:pt idx="2998">
                  <c:v>0.52048611111115139</c:v>
                </c:pt>
                <c:pt idx="2999">
                  <c:v>0.52065972222226353</c:v>
                </c:pt>
                <c:pt idx="3000">
                  <c:v>0.52083333333337578</c:v>
                </c:pt>
                <c:pt idx="3001">
                  <c:v>0.52100694444448592</c:v>
                </c:pt>
                <c:pt idx="3002">
                  <c:v>0.52118055555559761</c:v>
                </c:pt>
                <c:pt idx="3003">
                  <c:v>0.5213541666667082</c:v>
                </c:pt>
                <c:pt idx="3004">
                  <c:v>0.52152777777781856</c:v>
                </c:pt>
                <c:pt idx="3005">
                  <c:v>0.52170138888893047</c:v>
                </c:pt>
                <c:pt idx="3006">
                  <c:v>0.52187500000004161</c:v>
                </c:pt>
                <c:pt idx="3007">
                  <c:v>0.52204861111115275</c:v>
                </c:pt>
                <c:pt idx="3008">
                  <c:v>0.522222222222263</c:v>
                </c:pt>
                <c:pt idx="3009">
                  <c:v>0.52239583333337702</c:v>
                </c:pt>
                <c:pt idx="3010">
                  <c:v>0.52256944444448661</c:v>
                </c:pt>
                <c:pt idx="3011">
                  <c:v>0.52274305555559886</c:v>
                </c:pt>
                <c:pt idx="3012">
                  <c:v>0.52291666666670844</c:v>
                </c:pt>
                <c:pt idx="3013">
                  <c:v>0.52309027777781969</c:v>
                </c:pt>
                <c:pt idx="3014">
                  <c:v>0.52326388888892938</c:v>
                </c:pt>
                <c:pt idx="3015">
                  <c:v>0.52343750000004086</c:v>
                </c:pt>
                <c:pt idx="3016">
                  <c:v>0.52361111111115299</c:v>
                </c:pt>
                <c:pt idx="3017">
                  <c:v>0.52378472222226358</c:v>
                </c:pt>
                <c:pt idx="3018">
                  <c:v>0.5239583333333766</c:v>
                </c:pt>
                <c:pt idx="3019">
                  <c:v>0.52413194444448663</c:v>
                </c:pt>
                <c:pt idx="3020">
                  <c:v>0.52430555555559843</c:v>
                </c:pt>
                <c:pt idx="3021">
                  <c:v>0.52447916666670868</c:v>
                </c:pt>
                <c:pt idx="3022">
                  <c:v>0.52465277777781949</c:v>
                </c:pt>
                <c:pt idx="3023">
                  <c:v>0.52482638888892985</c:v>
                </c:pt>
                <c:pt idx="3024">
                  <c:v>0.5250000000000421</c:v>
                </c:pt>
                <c:pt idx="3025">
                  <c:v>0.52517361111115324</c:v>
                </c:pt>
                <c:pt idx="3026">
                  <c:v>0.52534722222226438</c:v>
                </c:pt>
                <c:pt idx="3027">
                  <c:v>0.52552083333337685</c:v>
                </c:pt>
                <c:pt idx="3028">
                  <c:v>0.52569444444448821</c:v>
                </c:pt>
                <c:pt idx="3029">
                  <c:v>0.52586805555559879</c:v>
                </c:pt>
                <c:pt idx="3030">
                  <c:v>0.52604166666671004</c:v>
                </c:pt>
                <c:pt idx="3031">
                  <c:v>0.52621527777782007</c:v>
                </c:pt>
                <c:pt idx="3032">
                  <c:v>0.52638888888893021</c:v>
                </c:pt>
                <c:pt idx="3033">
                  <c:v>0.52656250000004068</c:v>
                </c:pt>
                <c:pt idx="3034">
                  <c:v>0.52673611111115348</c:v>
                </c:pt>
                <c:pt idx="3035">
                  <c:v>0.52690972222226451</c:v>
                </c:pt>
                <c:pt idx="3036">
                  <c:v>0.52708333333337665</c:v>
                </c:pt>
                <c:pt idx="3037">
                  <c:v>0.5272569444444869</c:v>
                </c:pt>
                <c:pt idx="3038">
                  <c:v>0.52743055555559804</c:v>
                </c:pt>
                <c:pt idx="3039">
                  <c:v>0.52760416666670962</c:v>
                </c:pt>
                <c:pt idx="3040">
                  <c:v>0.52777777777782031</c:v>
                </c:pt>
                <c:pt idx="3041">
                  <c:v>0.52795138888893056</c:v>
                </c:pt>
                <c:pt idx="3042">
                  <c:v>0.5281250000000427</c:v>
                </c:pt>
                <c:pt idx="3043">
                  <c:v>0.52829861111115373</c:v>
                </c:pt>
                <c:pt idx="3044">
                  <c:v>0.52847222222226387</c:v>
                </c:pt>
                <c:pt idx="3045">
                  <c:v>0.52864583333337867</c:v>
                </c:pt>
                <c:pt idx="3046">
                  <c:v>0.52881944444448825</c:v>
                </c:pt>
                <c:pt idx="3047">
                  <c:v>0.52899305555559972</c:v>
                </c:pt>
                <c:pt idx="3048">
                  <c:v>0.52916666666670942</c:v>
                </c:pt>
                <c:pt idx="3049">
                  <c:v>0.52934027777782067</c:v>
                </c:pt>
                <c:pt idx="3050">
                  <c:v>0.52951388888893036</c:v>
                </c:pt>
                <c:pt idx="3051">
                  <c:v>0.5296875000000425</c:v>
                </c:pt>
                <c:pt idx="3052">
                  <c:v>0.52986111111115397</c:v>
                </c:pt>
                <c:pt idx="3053">
                  <c:v>0.53003472222226422</c:v>
                </c:pt>
                <c:pt idx="3054">
                  <c:v>0.53020833333337736</c:v>
                </c:pt>
                <c:pt idx="3055">
                  <c:v>0.53038194444448761</c:v>
                </c:pt>
                <c:pt idx="3056">
                  <c:v>0.53055555555559863</c:v>
                </c:pt>
                <c:pt idx="3057">
                  <c:v>0.53072916666671055</c:v>
                </c:pt>
                <c:pt idx="3058">
                  <c:v>0.53090277777782058</c:v>
                </c:pt>
                <c:pt idx="3059">
                  <c:v>0.53107638888893061</c:v>
                </c:pt>
                <c:pt idx="3060">
                  <c:v>0.53125000000004308</c:v>
                </c:pt>
                <c:pt idx="3061">
                  <c:v>0.53142361111115421</c:v>
                </c:pt>
                <c:pt idx="3062">
                  <c:v>0.53159722222226458</c:v>
                </c:pt>
                <c:pt idx="3063">
                  <c:v>0.5317708333333786</c:v>
                </c:pt>
                <c:pt idx="3064">
                  <c:v>0.53194444444448885</c:v>
                </c:pt>
                <c:pt idx="3065">
                  <c:v>0.53211805555559966</c:v>
                </c:pt>
                <c:pt idx="3066">
                  <c:v>0.53229166666671091</c:v>
                </c:pt>
                <c:pt idx="3067">
                  <c:v>0.53246527777782049</c:v>
                </c:pt>
                <c:pt idx="3068">
                  <c:v>0.53263888888893218</c:v>
                </c:pt>
                <c:pt idx="3069">
                  <c:v>0.53281250000004232</c:v>
                </c:pt>
                <c:pt idx="3070">
                  <c:v>0.53298611111115446</c:v>
                </c:pt>
                <c:pt idx="3071">
                  <c:v>0.53315972222226549</c:v>
                </c:pt>
                <c:pt idx="3072">
                  <c:v>0.53333333333337674</c:v>
                </c:pt>
                <c:pt idx="3073">
                  <c:v>0.53350694444448787</c:v>
                </c:pt>
                <c:pt idx="3074">
                  <c:v>0.53368055555560001</c:v>
                </c:pt>
                <c:pt idx="3075">
                  <c:v>0.53385416666671015</c:v>
                </c:pt>
                <c:pt idx="3076">
                  <c:v>0.53402777777782129</c:v>
                </c:pt>
                <c:pt idx="3077">
                  <c:v>0.53420138888893143</c:v>
                </c:pt>
                <c:pt idx="3078">
                  <c:v>0.53437500000004368</c:v>
                </c:pt>
                <c:pt idx="3079">
                  <c:v>0.5345486111111547</c:v>
                </c:pt>
                <c:pt idx="3080">
                  <c:v>0.53472222222226551</c:v>
                </c:pt>
                <c:pt idx="3081">
                  <c:v>0.53489583333337953</c:v>
                </c:pt>
                <c:pt idx="3082">
                  <c:v>0.53506944444448912</c:v>
                </c:pt>
                <c:pt idx="3083">
                  <c:v>0.53524305555560003</c:v>
                </c:pt>
                <c:pt idx="3084">
                  <c:v>0.53541666666671039</c:v>
                </c:pt>
                <c:pt idx="3085">
                  <c:v>0.53559027777782153</c:v>
                </c:pt>
                <c:pt idx="3086">
                  <c:v>0.53576388888893256</c:v>
                </c:pt>
                <c:pt idx="3087">
                  <c:v>0.53593750000004359</c:v>
                </c:pt>
                <c:pt idx="3088">
                  <c:v>0.5361111111111545</c:v>
                </c:pt>
                <c:pt idx="3089">
                  <c:v>0.53628472222226509</c:v>
                </c:pt>
                <c:pt idx="3090">
                  <c:v>0.53645833333337822</c:v>
                </c:pt>
                <c:pt idx="3091">
                  <c:v>0.53663194444448958</c:v>
                </c:pt>
                <c:pt idx="3092">
                  <c:v>0.5368055555556005</c:v>
                </c:pt>
                <c:pt idx="3093">
                  <c:v>0.53697916666671064</c:v>
                </c:pt>
                <c:pt idx="3094">
                  <c:v>0.53715277777782156</c:v>
                </c:pt>
                <c:pt idx="3095">
                  <c:v>0.53732638888893147</c:v>
                </c:pt>
                <c:pt idx="3096">
                  <c:v>0.5375000000000435</c:v>
                </c:pt>
                <c:pt idx="3097">
                  <c:v>0.53767361111115564</c:v>
                </c:pt>
                <c:pt idx="3098">
                  <c:v>0.53784722222226633</c:v>
                </c:pt>
                <c:pt idx="3099">
                  <c:v>0.53802083333337947</c:v>
                </c:pt>
                <c:pt idx="3100">
                  <c:v>0.53819444444448972</c:v>
                </c:pt>
                <c:pt idx="3101">
                  <c:v>0.53836805555559974</c:v>
                </c:pt>
                <c:pt idx="3102">
                  <c:v>0.53854166666671177</c:v>
                </c:pt>
                <c:pt idx="3103">
                  <c:v>0.53871527777782202</c:v>
                </c:pt>
                <c:pt idx="3104">
                  <c:v>0.53888888888893316</c:v>
                </c:pt>
                <c:pt idx="3105">
                  <c:v>0.53906250000004319</c:v>
                </c:pt>
                <c:pt idx="3106">
                  <c:v>0.53923611111115455</c:v>
                </c:pt>
                <c:pt idx="3107">
                  <c:v>0.53940972222226657</c:v>
                </c:pt>
                <c:pt idx="3108">
                  <c:v>0.53958333333337771</c:v>
                </c:pt>
                <c:pt idx="3109">
                  <c:v>0.53975694444448885</c:v>
                </c:pt>
                <c:pt idx="3110">
                  <c:v>0.5399305555556001</c:v>
                </c:pt>
                <c:pt idx="3111">
                  <c:v>0.54010416666671113</c:v>
                </c:pt>
                <c:pt idx="3112">
                  <c:v>0.54027777777782227</c:v>
                </c:pt>
                <c:pt idx="3113">
                  <c:v>0.54045138888893229</c:v>
                </c:pt>
                <c:pt idx="3114">
                  <c:v>0.54062500000004465</c:v>
                </c:pt>
                <c:pt idx="3115">
                  <c:v>0.54079861111115668</c:v>
                </c:pt>
                <c:pt idx="3116">
                  <c:v>0.54097222222226649</c:v>
                </c:pt>
                <c:pt idx="3117">
                  <c:v>0.54114583333338029</c:v>
                </c:pt>
                <c:pt idx="3118">
                  <c:v>0.54131944444448965</c:v>
                </c:pt>
                <c:pt idx="3119">
                  <c:v>0.54149305555560023</c:v>
                </c:pt>
                <c:pt idx="3120">
                  <c:v>0.5416666666667117</c:v>
                </c:pt>
                <c:pt idx="3121">
                  <c:v>0.54184027777782262</c:v>
                </c:pt>
                <c:pt idx="3122">
                  <c:v>0.54201388888893265</c:v>
                </c:pt>
                <c:pt idx="3123">
                  <c:v>0.54218750000004456</c:v>
                </c:pt>
                <c:pt idx="3124">
                  <c:v>0.54236111111115559</c:v>
                </c:pt>
                <c:pt idx="3125">
                  <c:v>0.54253472222226595</c:v>
                </c:pt>
                <c:pt idx="3126">
                  <c:v>0.54270833333337976</c:v>
                </c:pt>
                <c:pt idx="3127">
                  <c:v>0.54288194444449034</c:v>
                </c:pt>
                <c:pt idx="3128">
                  <c:v>0.5430555555556007</c:v>
                </c:pt>
                <c:pt idx="3129">
                  <c:v>0.54322916666671162</c:v>
                </c:pt>
                <c:pt idx="3130">
                  <c:v>0.54340277777782175</c:v>
                </c:pt>
                <c:pt idx="3131">
                  <c:v>0.54357638888893223</c:v>
                </c:pt>
                <c:pt idx="3132">
                  <c:v>0.54375000000004503</c:v>
                </c:pt>
                <c:pt idx="3133">
                  <c:v>0.54392361111115661</c:v>
                </c:pt>
                <c:pt idx="3134">
                  <c:v>0.54409722222226731</c:v>
                </c:pt>
                <c:pt idx="3135">
                  <c:v>0.54427083333338033</c:v>
                </c:pt>
                <c:pt idx="3136">
                  <c:v>0.5444444444444908</c:v>
                </c:pt>
                <c:pt idx="3137">
                  <c:v>0.54461805555560072</c:v>
                </c:pt>
                <c:pt idx="3138">
                  <c:v>0.54479166666671353</c:v>
                </c:pt>
                <c:pt idx="3139">
                  <c:v>0.544965277777823</c:v>
                </c:pt>
                <c:pt idx="3140">
                  <c:v>0.54513888888893358</c:v>
                </c:pt>
                <c:pt idx="3141">
                  <c:v>0.54531250000004405</c:v>
                </c:pt>
                <c:pt idx="3142">
                  <c:v>0.54548611111115541</c:v>
                </c:pt>
                <c:pt idx="3143">
                  <c:v>0.54565972222226755</c:v>
                </c:pt>
                <c:pt idx="3144">
                  <c:v>0.5458333333333798</c:v>
                </c:pt>
                <c:pt idx="3145">
                  <c:v>0.54600694444448983</c:v>
                </c:pt>
                <c:pt idx="3146">
                  <c:v>0.54618055555560097</c:v>
                </c:pt>
                <c:pt idx="3147">
                  <c:v>0.5463541666667121</c:v>
                </c:pt>
                <c:pt idx="3148">
                  <c:v>0.54652777777782258</c:v>
                </c:pt>
                <c:pt idx="3149">
                  <c:v>0.54670138888893438</c:v>
                </c:pt>
                <c:pt idx="3150">
                  <c:v>0.54687500000004563</c:v>
                </c:pt>
                <c:pt idx="3151">
                  <c:v>0.54704861111115755</c:v>
                </c:pt>
                <c:pt idx="3152">
                  <c:v>0.54722222222226757</c:v>
                </c:pt>
                <c:pt idx="3153">
                  <c:v>0.54739583333338104</c:v>
                </c:pt>
                <c:pt idx="3154">
                  <c:v>0.54756944444449063</c:v>
                </c:pt>
                <c:pt idx="3155">
                  <c:v>0.54774305555560165</c:v>
                </c:pt>
                <c:pt idx="3156">
                  <c:v>0.54791666666671235</c:v>
                </c:pt>
                <c:pt idx="3157">
                  <c:v>0.5480902777778236</c:v>
                </c:pt>
                <c:pt idx="3158">
                  <c:v>0.5482638888889334</c:v>
                </c:pt>
                <c:pt idx="3159">
                  <c:v>0.54843750000004476</c:v>
                </c:pt>
                <c:pt idx="3160">
                  <c:v>0.5486111111111569</c:v>
                </c:pt>
                <c:pt idx="3161">
                  <c:v>0.54878472222226748</c:v>
                </c:pt>
                <c:pt idx="3162">
                  <c:v>0.54895833333338062</c:v>
                </c:pt>
                <c:pt idx="3163">
                  <c:v>0.54913194444449065</c:v>
                </c:pt>
                <c:pt idx="3164">
                  <c:v>0.54930555555560145</c:v>
                </c:pt>
                <c:pt idx="3165">
                  <c:v>0.5494791666667127</c:v>
                </c:pt>
                <c:pt idx="3166">
                  <c:v>0.54965277777782351</c:v>
                </c:pt>
                <c:pt idx="3167">
                  <c:v>0.54982638888893387</c:v>
                </c:pt>
                <c:pt idx="3168">
                  <c:v>0.55000000000004601</c:v>
                </c:pt>
                <c:pt idx="3169">
                  <c:v>0.55017361111115715</c:v>
                </c:pt>
                <c:pt idx="3170">
                  <c:v>0.55034722222226828</c:v>
                </c:pt>
                <c:pt idx="3171">
                  <c:v>0.55052083333338087</c:v>
                </c:pt>
                <c:pt idx="3172">
                  <c:v>0.55069444444449256</c:v>
                </c:pt>
                <c:pt idx="3173">
                  <c:v>0.5508680555556017</c:v>
                </c:pt>
                <c:pt idx="3174">
                  <c:v>0.55104166666671406</c:v>
                </c:pt>
                <c:pt idx="3175">
                  <c:v>0.55121527777782398</c:v>
                </c:pt>
                <c:pt idx="3176">
                  <c:v>0.55138888888893456</c:v>
                </c:pt>
                <c:pt idx="3177">
                  <c:v>0.55156250000004481</c:v>
                </c:pt>
                <c:pt idx="3178">
                  <c:v>0.55173611111115739</c:v>
                </c:pt>
                <c:pt idx="3179">
                  <c:v>0.55190972222226853</c:v>
                </c:pt>
                <c:pt idx="3180">
                  <c:v>0.55208333333338055</c:v>
                </c:pt>
                <c:pt idx="3181">
                  <c:v>0.5522569444444908</c:v>
                </c:pt>
                <c:pt idx="3182">
                  <c:v>0.5524305555556015</c:v>
                </c:pt>
                <c:pt idx="3183">
                  <c:v>0.55260416666671364</c:v>
                </c:pt>
                <c:pt idx="3184">
                  <c:v>0.55277777777782422</c:v>
                </c:pt>
                <c:pt idx="3185">
                  <c:v>0.55295138888893536</c:v>
                </c:pt>
                <c:pt idx="3186">
                  <c:v>0.55312500000004661</c:v>
                </c:pt>
                <c:pt idx="3187">
                  <c:v>0.55329861111115763</c:v>
                </c:pt>
                <c:pt idx="3188">
                  <c:v>0.55347222222226788</c:v>
                </c:pt>
                <c:pt idx="3189">
                  <c:v>0.55364583333338269</c:v>
                </c:pt>
                <c:pt idx="3190">
                  <c:v>0.55381944444449216</c:v>
                </c:pt>
                <c:pt idx="3191">
                  <c:v>0.55399305555560263</c:v>
                </c:pt>
                <c:pt idx="3192">
                  <c:v>0.55416666666671333</c:v>
                </c:pt>
                <c:pt idx="3193">
                  <c:v>0.55434027777782469</c:v>
                </c:pt>
                <c:pt idx="3194">
                  <c:v>0.55451388888893427</c:v>
                </c:pt>
                <c:pt idx="3195">
                  <c:v>0.55468750000004652</c:v>
                </c:pt>
                <c:pt idx="3196">
                  <c:v>0.55486111111115788</c:v>
                </c:pt>
                <c:pt idx="3197">
                  <c:v>0.55503472222226857</c:v>
                </c:pt>
                <c:pt idx="3198">
                  <c:v>0.55520833333338127</c:v>
                </c:pt>
                <c:pt idx="3199">
                  <c:v>0.55538194444449163</c:v>
                </c:pt>
                <c:pt idx="3200">
                  <c:v>0.55555555555560243</c:v>
                </c:pt>
                <c:pt idx="3201">
                  <c:v>0.55572916666671468</c:v>
                </c:pt>
                <c:pt idx="3202">
                  <c:v>0.55590277777782449</c:v>
                </c:pt>
                <c:pt idx="3203">
                  <c:v>0.55607638888893463</c:v>
                </c:pt>
                <c:pt idx="3204">
                  <c:v>0.55625000000004698</c:v>
                </c:pt>
                <c:pt idx="3205">
                  <c:v>0.55642361111115812</c:v>
                </c:pt>
                <c:pt idx="3206">
                  <c:v>0.55659722222226926</c:v>
                </c:pt>
                <c:pt idx="3207">
                  <c:v>0.55677083333338273</c:v>
                </c:pt>
                <c:pt idx="3208">
                  <c:v>0.5569444444444932</c:v>
                </c:pt>
                <c:pt idx="3209">
                  <c:v>0.55711805555560268</c:v>
                </c:pt>
                <c:pt idx="3210">
                  <c:v>0.55729166666671492</c:v>
                </c:pt>
                <c:pt idx="3211">
                  <c:v>0.55746527777782451</c:v>
                </c:pt>
                <c:pt idx="3212">
                  <c:v>0.55763888888893609</c:v>
                </c:pt>
                <c:pt idx="3213">
                  <c:v>0.55781250000004656</c:v>
                </c:pt>
                <c:pt idx="3214">
                  <c:v>0.55798611111115837</c:v>
                </c:pt>
                <c:pt idx="3215">
                  <c:v>0.55815972222226951</c:v>
                </c:pt>
                <c:pt idx="3216">
                  <c:v>0.55833333333338064</c:v>
                </c:pt>
                <c:pt idx="3217">
                  <c:v>0.55850694444449178</c:v>
                </c:pt>
                <c:pt idx="3218">
                  <c:v>0.55868055555560292</c:v>
                </c:pt>
                <c:pt idx="3219">
                  <c:v>0.55885416666671461</c:v>
                </c:pt>
                <c:pt idx="3220">
                  <c:v>0.5590277777778252</c:v>
                </c:pt>
                <c:pt idx="3221">
                  <c:v>0.55920138888893556</c:v>
                </c:pt>
                <c:pt idx="3222">
                  <c:v>0.5593750000000477</c:v>
                </c:pt>
                <c:pt idx="3223">
                  <c:v>0.55954861111115861</c:v>
                </c:pt>
                <c:pt idx="3224">
                  <c:v>0.55972222222226953</c:v>
                </c:pt>
                <c:pt idx="3225">
                  <c:v>0.55989583333338355</c:v>
                </c:pt>
                <c:pt idx="3226">
                  <c:v>0.56006944444449314</c:v>
                </c:pt>
                <c:pt idx="3227">
                  <c:v>0.56024305555560361</c:v>
                </c:pt>
                <c:pt idx="3228">
                  <c:v>0.5604166666667143</c:v>
                </c:pt>
                <c:pt idx="3229">
                  <c:v>0.56059027777782544</c:v>
                </c:pt>
                <c:pt idx="3230">
                  <c:v>0.56076388888893658</c:v>
                </c:pt>
                <c:pt idx="3231">
                  <c:v>0.5609375000000475</c:v>
                </c:pt>
                <c:pt idx="3232">
                  <c:v>0.56111111111115886</c:v>
                </c:pt>
                <c:pt idx="3233">
                  <c:v>0.56128472222226911</c:v>
                </c:pt>
                <c:pt idx="3234">
                  <c:v>0.56145833333338213</c:v>
                </c:pt>
                <c:pt idx="3235">
                  <c:v>0.5616319444444936</c:v>
                </c:pt>
                <c:pt idx="3236">
                  <c:v>0.56180555555560363</c:v>
                </c:pt>
                <c:pt idx="3237">
                  <c:v>0.56197916666671544</c:v>
                </c:pt>
                <c:pt idx="3238">
                  <c:v>0.56215277777782557</c:v>
                </c:pt>
                <c:pt idx="3239">
                  <c:v>0.56232638888893538</c:v>
                </c:pt>
                <c:pt idx="3240">
                  <c:v>0.56250000000004796</c:v>
                </c:pt>
                <c:pt idx="3241">
                  <c:v>0.56267361111115965</c:v>
                </c:pt>
                <c:pt idx="3242">
                  <c:v>0.56284722222227124</c:v>
                </c:pt>
                <c:pt idx="3243">
                  <c:v>0.56302083333338337</c:v>
                </c:pt>
                <c:pt idx="3244">
                  <c:v>0.56319444444449385</c:v>
                </c:pt>
                <c:pt idx="3245">
                  <c:v>0.56336805555560354</c:v>
                </c:pt>
                <c:pt idx="3246">
                  <c:v>0.56354166666671579</c:v>
                </c:pt>
                <c:pt idx="3247">
                  <c:v>0.56371527777782593</c:v>
                </c:pt>
                <c:pt idx="3248">
                  <c:v>0.56388888888893707</c:v>
                </c:pt>
                <c:pt idx="3249">
                  <c:v>0.56406250000004721</c:v>
                </c:pt>
                <c:pt idx="3250">
                  <c:v>0.56423611111115857</c:v>
                </c:pt>
                <c:pt idx="3251">
                  <c:v>0.5644097222222707</c:v>
                </c:pt>
                <c:pt idx="3252">
                  <c:v>0.56458333333338162</c:v>
                </c:pt>
                <c:pt idx="3253">
                  <c:v>0.56475694444449365</c:v>
                </c:pt>
                <c:pt idx="3254">
                  <c:v>0.5649305555556039</c:v>
                </c:pt>
                <c:pt idx="3255">
                  <c:v>0.56510416666671504</c:v>
                </c:pt>
                <c:pt idx="3256">
                  <c:v>0.56527777777782617</c:v>
                </c:pt>
                <c:pt idx="3257">
                  <c:v>0.56545138888893631</c:v>
                </c:pt>
                <c:pt idx="3258">
                  <c:v>0.56562500000004945</c:v>
                </c:pt>
                <c:pt idx="3259">
                  <c:v>0.56579861111116081</c:v>
                </c:pt>
                <c:pt idx="3260">
                  <c:v>0.56597222222227073</c:v>
                </c:pt>
                <c:pt idx="3261">
                  <c:v>0.56614583333338453</c:v>
                </c:pt>
                <c:pt idx="3262">
                  <c:v>0.566319444444494</c:v>
                </c:pt>
                <c:pt idx="3263">
                  <c:v>0.56649305555560414</c:v>
                </c:pt>
                <c:pt idx="3264">
                  <c:v>0.56666666666671561</c:v>
                </c:pt>
                <c:pt idx="3265">
                  <c:v>0.56684027777782664</c:v>
                </c:pt>
                <c:pt idx="3266">
                  <c:v>0.56701388888893756</c:v>
                </c:pt>
                <c:pt idx="3267">
                  <c:v>0.56718750000004858</c:v>
                </c:pt>
                <c:pt idx="3268">
                  <c:v>0.5673611111111595</c:v>
                </c:pt>
                <c:pt idx="3269">
                  <c:v>0.56753472222227097</c:v>
                </c:pt>
                <c:pt idx="3270">
                  <c:v>0.56770833333338389</c:v>
                </c:pt>
                <c:pt idx="3271">
                  <c:v>0.56788194444449436</c:v>
                </c:pt>
                <c:pt idx="3272">
                  <c:v>0.56805555555560461</c:v>
                </c:pt>
                <c:pt idx="3273">
                  <c:v>0.56822916666671563</c:v>
                </c:pt>
                <c:pt idx="3274">
                  <c:v>0.56840277777782577</c:v>
                </c:pt>
                <c:pt idx="3275">
                  <c:v>0.56857638888893647</c:v>
                </c:pt>
                <c:pt idx="3276">
                  <c:v>0.56875000000004894</c:v>
                </c:pt>
                <c:pt idx="3277">
                  <c:v>0.56892361111116063</c:v>
                </c:pt>
                <c:pt idx="3278">
                  <c:v>0.5690972222222721</c:v>
                </c:pt>
                <c:pt idx="3279">
                  <c:v>0.56927083333338435</c:v>
                </c:pt>
                <c:pt idx="3280">
                  <c:v>0.56944444444449471</c:v>
                </c:pt>
                <c:pt idx="3281">
                  <c:v>0.56961805555560463</c:v>
                </c:pt>
                <c:pt idx="3282">
                  <c:v>0.56979166666671754</c:v>
                </c:pt>
                <c:pt idx="3283">
                  <c:v>0.56996527777782691</c:v>
                </c:pt>
                <c:pt idx="3284">
                  <c:v>0.57013888888893749</c:v>
                </c:pt>
                <c:pt idx="3285">
                  <c:v>0.57031250000004807</c:v>
                </c:pt>
                <c:pt idx="3286">
                  <c:v>0.57048611111115932</c:v>
                </c:pt>
                <c:pt idx="3287">
                  <c:v>0.57065972222227246</c:v>
                </c:pt>
                <c:pt idx="3288">
                  <c:v>0.57083333333338371</c:v>
                </c:pt>
                <c:pt idx="3289">
                  <c:v>0.57100694444449374</c:v>
                </c:pt>
                <c:pt idx="3290">
                  <c:v>0.57118055555560487</c:v>
                </c:pt>
                <c:pt idx="3291">
                  <c:v>0.57135416666671601</c:v>
                </c:pt>
                <c:pt idx="3292">
                  <c:v>0.57152777777782648</c:v>
                </c:pt>
                <c:pt idx="3293">
                  <c:v>0.57170138888893829</c:v>
                </c:pt>
                <c:pt idx="3294">
                  <c:v>0.57187500000004965</c:v>
                </c:pt>
                <c:pt idx="3295">
                  <c:v>0.57204861111116156</c:v>
                </c:pt>
                <c:pt idx="3296">
                  <c:v>0.5722222222222717</c:v>
                </c:pt>
                <c:pt idx="3297">
                  <c:v>0.57239583333338506</c:v>
                </c:pt>
                <c:pt idx="3298">
                  <c:v>0.57256944444449465</c:v>
                </c:pt>
                <c:pt idx="3299">
                  <c:v>0.57274305555560612</c:v>
                </c:pt>
                <c:pt idx="3300">
                  <c:v>0.5729166666667167</c:v>
                </c:pt>
                <c:pt idx="3301">
                  <c:v>0.57309027777782762</c:v>
                </c:pt>
                <c:pt idx="3302">
                  <c:v>0.57326388888893764</c:v>
                </c:pt>
                <c:pt idx="3303">
                  <c:v>0.57343750000004956</c:v>
                </c:pt>
                <c:pt idx="3304">
                  <c:v>0.57361111111116081</c:v>
                </c:pt>
                <c:pt idx="3305">
                  <c:v>0.57378472222227195</c:v>
                </c:pt>
                <c:pt idx="3306">
                  <c:v>0.57395833333338475</c:v>
                </c:pt>
                <c:pt idx="3307">
                  <c:v>0.57413194444449522</c:v>
                </c:pt>
                <c:pt idx="3308">
                  <c:v>0.5743055555556057</c:v>
                </c:pt>
                <c:pt idx="3309">
                  <c:v>0.57447916666671661</c:v>
                </c:pt>
                <c:pt idx="3310">
                  <c:v>0.57465277777782753</c:v>
                </c:pt>
                <c:pt idx="3311">
                  <c:v>0.57482638888893856</c:v>
                </c:pt>
                <c:pt idx="3312">
                  <c:v>0.57500000000004992</c:v>
                </c:pt>
                <c:pt idx="3313">
                  <c:v>0.57517361111116105</c:v>
                </c:pt>
                <c:pt idx="3314">
                  <c:v>0.57534722222227264</c:v>
                </c:pt>
                <c:pt idx="3315">
                  <c:v>0.57552083333338511</c:v>
                </c:pt>
                <c:pt idx="3316">
                  <c:v>0.57569444444449647</c:v>
                </c:pt>
                <c:pt idx="3317">
                  <c:v>0.57586805555560561</c:v>
                </c:pt>
                <c:pt idx="3318">
                  <c:v>0.5760416666667183</c:v>
                </c:pt>
                <c:pt idx="3319">
                  <c:v>0.57621527777782788</c:v>
                </c:pt>
                <c:pt idx="3320">
                  <c:v>0.57638888888893858</c:v>
                </c:pt>
                <c:pt idx="3321">
                  <c:v>0.57656250000004883</c:v>
                </c:pt>
                <c:pt idx="3322">
                  <c:v>0.5767361111111613</c:v>
                </c:pt>
                <c:pt idx="3323">
                  <c:v>0.57690972222227332</c:v>
                </c:pt>
                <c:pt idx="3324">
                  <c:v>0.57708333333338468</c:v>
                </c:pt>
                <c:pt idx="3325">
                  <c:v>0.57725694444449471</c:v>
                </c:pt>
                <c:pt idx="3326">
                  <c:v>0.57743055555560552</c:v>
                </c:pt>
                <c:pt idx="3327">
                  <c:v>0.57760416666671788</c:v>
                </c:pt>
                <c:pt idx="3328">
                  <c:v>0.57777777777782813</c:v>
                </c:pt>
                <c:pt idx="3329">
                  <c:v>0.57795138888893927</c:v>
                </c:pt>
                <c:pt idx="3330">
                  <c:v>0.57812500000005063</c:v>
                </c:pt>
                <c:pt idx="3331">
                  <c:v>0.57829861111116165</c:v>
                </c:pt>
                <c:pt idx="3332">
                  <c:v>0.57847222222227268</c:v>
                </c:pt>
                <c:pt idx="3333">
                  <c:v>0.57864583333338682</c:v>
                </c:pt>
                <c:pt idx="3334">
                  <c:v>0.5788194444444964</c:v>
                </c:pt>
                <c:pt idx="3335">
                  <c:v>0.57899305555560665</c:v>
                </c:pt>
                <c:pt idx="3336">
                  <c:v>0.57916666666671723</c:v>
                </c:pt>
                <c:pt idx="3337">
                  <c:v>0.5793402777778287</c:v>
                </c:pt>
                <c:pt idx="3338">
                  <c:v>0.5795138888889384</c:v>
                </c:pt>
                <c:pt idx="3339">
                  <c:v>0.57968750000005054</c:v>
                </c:pt>
                <c:pt idx="3340">
                  <c:v>0.57986111111116179</c:v>
                </c:pt>
                <c:pt idx="3341">
                  <c:v>0.5800347222222727</c:v>
                </c:pt>
                <c:pt idx="3342">
                  <c:v>0.58020833333338506</c:v>
                </c:pt>
                <c:pt idx="3343">
                  <c:v>0.58038194444449565</c:v>
                </c:pt>
                <c:pt idx="3344">
                  <c:v>0.58055555555560612</c:v>
                </c:pt>
                <c:pt idx="3345">
                  <c:v>0.58072916666671826</c:v>
                </c:pt>
                <c:pt idx="3346">
                  <c:v>0.58090277777782828</c:v>
                </c:pt>
                <c:pt idx="3347">
                  <c:v>0.58107638888893842</c:v>
                </c:pt>
                <c:pt idx="3348">
                  <c:v>0.58125000000005067</c:v>
                </c:pt>
                <c:pt idx="3349">
                  <c:v>0.58142361111116181</c:v>
                </c:pt>
                <c:pt idx="3350">
                  <c:v>0.58159722222227361</c:v>
                </c:pt>
                <c:pt idx="3351">
                  <c:v>0.58177083333338653</c:v>
                </c:pt>
                <c:pt idx="3352">
                  <c:v>0.581944444444497</c:v>
                </c:pt>
                <c:pt idx="3353">
                  <c:v>0.58211805555560669</c:v>
                </c:pt>
                <c:pt idx="3354">
                  <c:v>0.58229166666671872</c:v>
                </c:pt>
                <c:pt idx="3355">
                  <c:v>0.58246527777782842</c:v>
                </c:pt>
                <c:pt idx="3356">
                  <c:v>0.58263888888893978</c:v>
                </c:pt>
                <c:pt idx="3357">
                  <c:v>0.58281250000005036</c:v>
                </c:pt>
                <c:pt idx="3358">
                  <c:v>0.58298611111116194</c:v>
                </c:pt>
                <c:pt idx="3359">
                  <c:v>0.58315972222227364</c:v>
                </c:pt>
                <c:pt idx="3360">
                  <c:v>0.58333333333338522</c:v>
                </c:pt>
                <c:pt idx="3361">
                  <c:v>0.58350694444449569</c:v>
                </c:pt>
                <c:pt idx="3362">
                  <c:v>0.58368055555560661</c:v>
                </c:pt>
                <c:pt idx="3363">
                  <c:v>0.58385416666671863</c:v>
                </c:pt>
                <c:pt idx="3364">
                  <c:v>0.58402777777782888</c:v>
                </c:pt>
                <c:pt idx="3365">
                  <c:v>0.58420138888893947</c:v>
                </c:pt>
                <c:pt idx="3366">
                  <c:v>0.5843750000000516</c:v>
                </c:pt>
                <c:pt idx="3367">
                  <c:v>0.58454861111116263</c:v>
                </c:pt>
                <c:pt idx="3368">
                  <c:v>0.58472222222227432</c:v>
                </c:pt>
                <c:pt idx="3369">
                  <c:v>0.58489583333338746</c:v>
                </c:pt>
                <c:pt idx="3370">
                  <c:v>0.58506944444449682</c:v>
                </c:pt>
                <c:pt idx="3371">
                  <c:v>0.58524305555560763</c:v>
                </c:pt>
                <c:pt idx="3372">
                  <c:v>0.58541666666671799</c:v>
                </c:pt>
                <c:pt idx="3373">
                  <c:v>0.58559027777782913</c:v>
                </c:pt>
                <c:pt idx="3374">
                  <c:v>0.58576388888894027</c:v>
                </c:pt>
                <c:pt idx="3375">
                  <c:v>0.58593750000005129</c:v>
                </c:pt>
                <c:pt idx="3376">
                  <c:v>0.58611111111116243</c:v>
                </c:pt>
                <c:pt idx="3377">
                  <c:v>0.58628472222227368</c:v>
                </c:pt>
                <c:pt idx="3378">
                  <c:v>0.58645833333338593</c:v>
                </c:pt>
                <c:pt idx="3379">
                  <c:v>0.58663194444449729</c:v>
                </c:pt>
                <c:pt idx="3380">
                  <c:v>0.58680555555560765</c:v>
                </c:pt>
                <c:pt idx="3381">
                  <c:v>0.58697916666671923</c:v>
                </c:pt>
                <c:pt idx="3382">
                  <c:v>0.58715277777782937</c:v>
                </c:pt>
                <c:pt idx="3383">
                  <c:v>0.58732638888893929</c:v>
                </c:pt>
                <c:pt idx="3384">
                  <c:v>0.58750000000005154</c:v>
                </c:pt>
                <c:pt idx="3385">
                  <c:v>0.58767361111116379</c:v>
                </c:pt>
                <c:pt idx="3386">
                  <c:v>0.58784722222227503</c:v>
                </c:pt>
                <c:pt idx="3387">
                  <c:v>0.58802083333338717</c:v>
                </c:pt>
                <c:pt idx="3388">
                  <c:v>0.58819444444449775</c:v>
                </c:pt>
                <c:pt idx="3389">
                  <c:v>0.58836805555560767</c:v>
                </c:pt>
                <c:pt idx="3390">
                  <c:v>0.58854166666671937</c:v>
                </c:pt>
                <c:pt idx="3391">
                  <c:v>0.58871527777782962</c:v>
                </c:pt>
                <c:pt idx="3392">
                  <c:v>0.58888888888894064</c:v>
                </c:pt>
                <c:pt idx="3393">
                  <c:v>0.589062500000051</c:v>
                </c:pt>
                <c:pt idx="3394">
                  <c:v>0.58923611111116247</c:v>
                </c:pt>
                <c:pt idx="3395">
                  <c:v>0.58940972222227461</c:v>
                </c:pt>
                <c:pt idx="3396">
                  <c:v>0.58958333333338564</c:v>
                </c:pt>
                <c:pt idx="3397">
                  <c:v>0.58975694444449733</c:v>
                </c:pt>
                <c:pt idx="3398">
                  <c:v>0.58993055555560769</c:v>
                </c:pt>
                <c:pt idx="3399">
                  <c:v>0.59010416666671872</c:v>
                </c:pt>
                <c:pt idx="3400">
                  <c:v>0.59027777777782986</c:v>
                </c:pt>
                <c:pt idx="3401">
                  <c:v>0.59045138888894011</c:v>
                </c:pt>
                <c:pt idx="3402">
                  <c:v>0.59062500000005325</c:v>
                </c:pt>
                <c:pt idx="3403">
                  <c:v>0.5907986111111645</c:v>
                </c:pt>
                <c:pt idx="3404">
                  <c:v>0.59097222222227463</c:v>
                </c:pt>
                <c:pt idx="3405">
                  <c:v>0.59114583333338822</c:v>
                </c:pt>
                <c:pt idx="3406">
                  <c:v>0.5913194444444978</c:v>
                </c:pt>
                <c:pt idx="3407">
                  <c:v>0.59149305555560783</c:v>
                </c:pt>
                <c:pt idx="3408">
                  <c:v>0.59166666666671963</c:v>
                </c:pt>
                <c:pt idx="3409">
                  <c:v>0.59184027777783099</c:v>
                </c:pt>
                <c:pt idx="3410">
                  <c:v>0.59201388888894091</c:v>
                </c:pt>
                <c:pt idx="3411">
                  <c:v>0.59218750000005227</c:v>
                </c:pt>
                <c:pt idx="3412">
                  <c:v>0.5923611111111633</c:v>
                </c:pt>
                <c:pt idx="3413">
                  <c:v>0.59253472222227466</c:v>
                </c:pt>
                <c:pt idx="3414">
                  <c:v>0.59270833333338779</c:v>
                </c:pt>
                <c:pt idx="3415">
                  <c:v>0.59288194444449804</c:v>
                </c:pt>
                <c:pt idx="3416">
                  <c:v>0.59305555555560863</c:v>
                </c:pt>
                <c:pt idx="3417">
                  <c:v>0.59322916666671965</c:v>
                </c:pt>
                <c:pt idx="3418">
                  <c:v>0.59340277777783024</c:v>
                </c:pt>
                <c:pt idx="3419">
                  <c:v>0.59357638888894015</c:v>
                </c:pt>
                <c:pt idx="3420">
                  <c:v>0.59375000000005262</c:v>
                </c:pt>
                <c:pt idx="3421">
                  <c:v>0.59392361111116465</c:v>
                </c:pt>
                <c:pt idx="3422">
                  <c:v>0.5940972222222759</c:v>
                </c:pt>
                <c:pt idx="3423">
                  <c:v>0.59427083333338826</c:v>
                </c:pt>
                <c:pt idx="3424">
                  <c:v>0.5944444444444984</c:v>
                </c:pt>
                <c:pt idx="3425">
                  <c:v>0.59461805555560865</c:v>
                </c:pt>
                <c:pt idx="3426">
                  <c:v>0.59479166666672134</c:v>
                </c:pt>
                <c:pt idx="3427">
                  <c:v>0.5949652777778307</c:v>
                </c:pt>
                <c:pt idx="3428">
                  <c:v>0.59513888888894129</c:v>
                </c:pt>
                <c:pt idx="3429">
                  <c:v>0.59531250000005187</c:v>
                </c:pt>
                <c:pt idx="3430">
                  <c:v>0.59548611111116334</c:v>
                </c:pt>
                <c:pt idx="3431">
                  <c:v>0.59565972222227626</c:v>
                </c:pt>
                <c:pt idx="3432">
                  <c:v>0.59583333333338773</c:v>
                </c:pt>
                <c:pt idx="3433">
                  <c:v>0.59600694444449764</c:v>
                </c:pt>
                <c:pt idx="3434">
                  <c:v>0.59618055555560867</c:v>
                </c:pt>
                <c:pt idx="3435">
                  <c:v>0.5963541666667197</c:v>
                </c:pt>
                <c:pt idx="3436">
                  <c:v>0.5965277777778305</c:v>
                </c:pt>
                <c:pt idx="3437">
                  <c:v>0.59670138888894197</c:v>
                </c:pt>
                <c:pt idx="3438">
                  <c:v>0.59687500000005411</c:v>
                </c:pt>
                <c:pt idx="3439">
                  <c:v>0.59704861111116525</c:v>
                </c:pt>
                <c:pt idx="3440">
                  <c:v>0.59722222222227561</c:v>
                </c:pt>
                <c:pt idx="3441">
                  <c:v>0.59739583333338886</c:v>
                </c:pt>
                <c:pt idx="3442">
                  <c:v>0.59756944444449855</c:v>
                </c:pt>
                <c:pt idx="3443">
                  <c:v>0.59774305555560991</c:v>
                </c:pt>
                <c:pt idx="3444">
                  <c:v>0.59791666666672061</c:v>
                </c:pt>
                <c:pt idx="3445">
                  <c:v>0.59809027777783164</c:v>
                </c:pt>
                <c:pt idx="3446">
                  <c:v>0.59826388888894133</c:v>
                </c:pt>
                <c:pt idx="3447">
                  <c:v>0.59843750000005336</c:v>
                </c:pt>
                <c:pt idx="3448">
                  <c:v>0.59861111111116461</c:v>
                </c:pt>
                <c:pt idx="3449">
                  <c:v>0.59878472222227652</c:v>
                </c:pt>
                <c:pt idx="3450">
                  <c:v>0.59895833333338855</c:v>
                </c:pt>
                <c:pt idx="3451">
                  <c:v>0.59913194444449891</c:v>
                </c:pt>
                <c:pt idx="3452">
                  <c:v>0.5993055555556096</c:v>
                </c:pt>
                <c:pt idx="3453">
                  <c:v>0.59947916666672063</c:v>
                </c:pt>
                <c:pt idx="3454">
                  <c:v>0.59965277777783133</c:v>
                </c:pt>
                <c:pt idx="3455">
                  <c:v>0.59982638888894224</c:v>
                </c:pt>
                <c:pt idx="3456">
                  <c:v>0.60000000000005382</c:v>
                </c:pt>
                <c:pt idx="3457">
                  <c:v>0.60017361111116563</c:v>
                </c:pt>
                <c:pt idx="3458">
                  <c:v>0.60034722222227699</c:v>
                </c:pt>
                <c:pt idx="3459">
                  <c:v>0.60052083333338924</c:v>
                </c:pt>
                <c:pt idx="3460">
                  <c:v>0.60069444444450038</c:v>
                </c:pt>
                <c:pt idx="3461">
                  <c:v>0.60086805555560963</c:v>
                </c:pt>
                <c:pt idx="3462">
                  <c:v>0.60104166666672221</c:v>
                </c:pt>
                <c:pt idx="3463">
                  <c:v>0.60121527777783179</c:v>
                </c:pt>
                <c:pt idx="3464">
                  <c:v>0.60138888888894249</c:v>
                </c:pt>
                <c:pt idx="3465">
                  <c:v>0.60156250000005296</c:v>
                </c:pt>
                <c:pt idx="3466">
                  <c:v>0.60173611111116521</c:v>
                </c:pt>
                <c:pt idx="3467">
                  <c:v>0.60190972222227734</c:v>
                </c:pt>
                <c:pt idx="3468">
                  <c:v>0.6020833333333887</c:v>
                </c:pt>
                <c:pt idx="3469">
                  <c:v>0.60225694444449862</c:v>
                </c:pt>
                <c:pt idx="3470">
                  <c:v>0.60243055555560976</c:v>
                </c:pt>
                <c:pt idx="3471">
                  <c:v>0.6026041666667219</c:v>
                </c:pt>
                <c:pt idx="3472">
                  <c:v>0.60277777777783204</c:v>
                </c:pt>
                <c:pt idx="3473">
                  <c:v>0.60295138888894317</c:v>
                </c:pt>
                <c:pt idx="3474">
                  <c:v>0.60312500000005465</c:v>
                </c:pt>
                <c:pt idx="3475">
                  <c:v>0.60329861111116645</c:v>
                </c:pt>
                <c:pt idx="3476">
                  <c:v>0.6034722222222767</c:v>
                </c:pt>
                <c:pt idx="3477">
                  <c:v>0.60364583333339095</c:v>
                </c:pt>
                <c:pt idx="3478">
                  <c:v>0.60381944444450053</c:v>
                </c:pt>
                <c:pt idx="3479">
                  <c:v>0.603993055555611</c:v>
                </c:pt>
                <c:pt idx="3480">
                  <c:v>0.60416666666672114</c:v>
                </c:pt>
                <c:pt idx="3481">
                  <c:v>0.60434027777783261</c:v>
                </c:pt>
                <c:pt idx="3482">
                  <c:v>0.60451388888894242</c:v>
                </c:pt>
                <c:pt idx="3483">
                  <c:v>0.60468750000005467</c:v>
                </c:pt>
                <c:pt idx="3484">
                  <c:v>0.60486111111116569</c:v>
                </c:pt>
                <c:pt idx="3485">
                  <c:v>0.60503472222227683</c:v>
                </c:pt>
                <c:pt idx="3486">
                  <c:v>0.60520833333338953</c:v>
                </c:pt>
                <c:pt idx="3487">
                  <c:v>0.6053819444445</c:v>
                </c:pt>
                <c:pt idx="3488">
                  <c:v>0.60555555555561025</c:v>
                </c:pt>
                <c:pt idx="3489">
                  <c:v>0.60572916666672261</c:v>
                </c:pt>
                <c:pt idx="3490">
                  <c:v>0.60590277777783252</c:v>
                </c:pt>
                <c:pt idx="3491">
                  <c:v>0.60607638888894277</c:v>
                </c:pt>
                <c:pt idx="3492">
                  <c:v>0.6062500000000548</c:v>
                </c:pt>
                <c:pt idx="3493">
                  <c:v>0.60642361111116594</c:v>
                </c:pt>
                <c:pt idx="3494">
                  <c:v>0.60659722222227763</c:v>
                </c:pt>
                <c:pt idx="3495">
                  <c:v>0.60677083333339088</c:v>
                </c:pt>
                <c:pt idx="3496">
                  <c:v>0.60694444444450135</c:v>
                </c:pt>
                <c:pt idx="3497">
                  <c:v>0.6071180555556106</c:v>
                </c:pt>
                <c:pt idx="3498">
                  <c:v>0.60729166666672285</c:v>
                </c:pt>
                <c:pt idx="3499">
                  <c:v>0.60746527777783277</c:v>
                </c:pt>
                <c:pt idx="3500">
                  <c:v>0.60763888888894391</c:v>
                </c:pt>
                <c:pt idx="3501">
                  <c:v>0.60781250000005449</c:v>
                </c:pt>
                <c:pt idx="3502">
                  <c:v>0.60798611111116618</c:v>
                </c:pt>
                <c:pt idx="3503">
                  <c:v>0.60815972222227765</c:v>
                </c:pt>
                <c:pt idx="3504">
                  <c:v>0.60833333333338946</c:v>
                </c:pt>
                <c:pt idx="3505">
                  <c:v>0.6085069444444996</c:v>
                </c:pt>
                <c:pt idx="3506">
                  <c:v>0.60868055555561074</c:v>
                </c:pt>
                <c:pt idx="3507">
                  <c:v>0.60885416666672265</c:v>
                </c:pt>
                <c:pt idx="3508">
                  <c:v>0.60902777777783301</c:v>
                </c:pt>
                <c:pt idx="3509">
                  <c:v>0.60920138888894348</c:v>
                </c:pt>
                <c:pt idx="3510">
                  <c:v>0.60937500000005562</c:v>
                </c:pt>
                <c:pt idx="3511">
                  <c:v>0.60954861111116665</c:v>
                </c:pt>
                <c:pt idx="3512">
                  <c:v>0.60972222222227856</c:v>
                </c:pt>
                <c:pt idx="3513">
                  <c:v>0.6098958333333917</c:v>
                </c:pt>
                <c:pt idx="3514">
                  <c:v>0.61006944444450106</c:v>
                </c:pt>
                <c:pt idx="3515">
                  <c:v>0.61024305555561165</c:v>
                </c:pt>
                <c:pt idx="3516">
                  <c:v>0.61041666666672212</c:v>
                </c:pt>
                <c:pt idx="3517">
                  <c:v>0.6105902777778337</c:v>
                </c:pt>
                <c:pt idx="3518">
                  <c:v>0.6107638888889444</c:v>
                </c:pt>
                <c:pt idx="3519">
                  <c:v>0.61093750000005553</c:v>
                </c:pt>
                <c:pt idx="3520">
                  <c:v>0.61111111111116667</c:v>
                </c:pt>
                <c:pt idx="3521">
                  <c:v>0.61128472222227781</c:v>
                </c:pt>
                <c:pt idx="3522">
                  <c:v>0.61145833333339028</c:v>
                </c:pt>
                <c:pt idx="3523">
                  <c:v>0.61163194444450175</c:v>
                </c:pt>
                <c:pt idx="3524">
                  <c:v>0.61180555555561222</c:v>
                </c:pt>
                <c:pt idx="3525">
                  <c:v>0.61197916666672358</c:v>
                </c:pt>
                <c:pt idx="3526">
                  <c:v>0.6121527777778335</c:v>
                </c:pt>
                <c:pt idx="3527">
                  <c:v>0.61232638888894353</c:v>
                </c:pt>
                <c:pt idx="3528">
                  <c:v>0.61250000000005578</c:v>
                </c:pt>
                <c:pt idx="3529">
                  <c:v>0.61267361111116803</c:v>
                </c:pt>
                <c:pt idx="3530">
                  <c:v>0.61284722222227916</c:v>
                </c:pt>
                <c:pt idx="3531">
                  <c:v>0.61302083333339186</c:v>
                </c:pt>
                <c:pt idx="3532">
                  <c:v>0.61319444444450211</c:v>
                </c:pt>
                <c:pt idx="3533">
                  <c:v>0.61336805555561169</c:v>
                </c:pt>
                <c:pt idx="3534">
                  <c:v>0.61354166666672372</c:v>
                </c:pt>
                <c:pt idx="3535">
                  <c:v>0.61371527777783375</c:v>
                </c:pt>
                <c:pt idx="3536">
                  <c:v>0.61388888888894488</c:v>
                </c:pt>
                <c:pt idx="3537">
                  <c:v>0.61406250000005558</c:v>
                </c:pt>
                <c:pt idx="3538">
                  <c:v>0.61423611111116716</c:v>
                </c:pt>
                <c:pt idx="3539">
                  <c:v>0.61440972222227863</c:v>
                </c:pt>
                <c:pt idx="3540">
                  <c:v>0.61458333333339032</c:v>
                </c:pt>
                <c:pt idx="3541">
                  <c:v>0.61475694444450169</c:v>
                </c:pt>
                <c:pt idx="3542">
                  <c:v>0.61493055555561171</c:v>
                </c:pt>
                <c:pt idx="3543">
                  <c:v>0.61510416666672285</c:v>
                </c:pt>
                <c:pt idx="3544">
                  <c:v>0.61527777777783399</c:v>
                </c:pt>
                <c:pt idx="3545">
                  <c:v>0.61545138888894457</c:v>
                </c:pt>
                <c:pt idx="3546">
                  <c:v>0.61562500000005749</c:v>
                </c:pt>
                <c:pt idx="3547">
                  <c:v>0.61579861111116874</c:v>
                </c:pt>
                <c:pt idx="3548">
                  <c:v>0.61597222222227865</c:v>
                </c:pt>
                <c:pt idx="3549">
                  <c:v>0.61614583333339235</c:v>
                </c:pt>
                <c:pt idx="3550">
                  <c:v>0.61631944444450193</c:v>
                </c:pt>
                <c:pt idx="3551">
                  <c:v>0.61649305555561262</c:v>
                </c:pt>
                <c:pt idx="3552">
                  <c:v>0.61666666666672365</c:v>
                </c:pt>
                <c:pt idx="3553">
                  <c:v>0.61684027777783523</c:v>
                </c:pt>
                <c:pt idx="3554">
                  <c:v>0.61701388888894537</c:v>
                </c:pt>
                <c:pt idx="3555">
                  <c:v>0.61718750000005651</c:v>
                </c:pt>
                <c:pt idx="3556">
                  <c:v>0.61736111111116754</c:v>
                </c:pt>
                <c:pt idx="3557">
                  <c:v>0.61753472222227879</c:v>
                </c:pt>
                <c:pt idx="3558">
                  <c:v>0.61770833333339192</c:v>
                </c:pt>
                <c:pt idx="3559">
                  <c:v>0.61788194444450251</c:v>
                </c:pt>
                <c:pt idx="3560">
                  <c:v>0.61805555555561265</c:v>
                </c:pt>
                <c:pt idx="3561">
                  <c:v>0.61822916666672434</c:v>
                </c:pt>
                <c:pt idx="3562">
                  <c:v>0.61840277777783448</c:v>
                </c:pt>
                <c:pt idx="3563">
                  <c:v>0.6185763888889444</c:v>
                </c:pt>
                <c:pt idx="3564">
                  <c:v>0.61875000000005675</c:v>
                </c:pt>
                <c:pt idx="3565">
                  <c:v>0.61892361111116889</c:v>
                </c:pt>
                <c:pt idx="3566">
                  <c:v>0.61909722222228014</c:v>
                </c:pt>
                <c:pt idx="3567">
                  <c:v>0.6192708333333925</c:v>
                </c:pt>
                <c:pt idx="3568">
                  <c:v>0.61944444444450286</c:v>
                </c:pt>
                <c:pt idx="3569">
                  <c:v>0.61961805555561345</c:v>
                </c:pt>
                <c:pt idx="3570">
                  <c:v>0.61979166666672569</c:v>
                </c:pt>
                <c:pt idx="3571">
                  <c:v>0.61996527777783472</c:v>
                </c:pt>
                <c:pt idx="3572">
                  <c:v>0.62013888888894586</c:v>
                </c:pt>
                <c:pt idx="3573">
                  <c:v>0.62031250000005611</c:v>
                </c:pt>
                <c:pt idx="3574">
                  <c:v>0.62048611111116758</c:v>
                </c:pt>
                <c:pt idx="3575">
                  <c:v>0.62065972222228061</c:v>
                </c:pt>
                <c:pt idx="3576">
                  <c:v>0.62083333333339186</c:v>
                </c:pt>
                <c:pt idx="3577">
                  <c:v>0.62100694444450244</c:v>
                </c:pt>
                <c:pt idx="3578">
                  <c:v>0.62118055555561269</c:v>
                </c:pt>
                <c:pt idx="3579">
                  <c:v>0.62135416666672383</c:v>
                </c:pt>
                <c:pt idx="3580">
                  <c:v>0.62152777777783497</c:v>
                </c:pt>
                <c:pt idx="3581">
                  <c:v>0.6217013888889461</c:v>
                </c:pt>
                <c:pt idx="3582">
                  <c:v>0.62187500000005824</c:v>
                </c:pt>
                <c:pt idx="3583">
                  <c:v>0.6220486111111696</c:v>
                </c:pt>
                <c:pt idx="3584">
                  <c:v>0.62222222222227963</c:v>
                </c:pt>
                <c:pt idx="3585">
                  <c:v>0.62239583333339332</c:v>
                </c:pt>
                <c:pt idx="3586">
                  <c:v>0.6225694444445028</c:v>
                </c:pt>
                <c:pt idx="3587">
                  <c:v>0.62274305555561404</c:v>
                </c:pt>
                <c:pt idx="3588">
                  <c:v>0.62291666666672463</c:v>
                </c:pt>
                <c:pt idx="3589">
                  <c:v>0.62309027777783565</c:v>
                </c:pt>
                <c:pt idx="3590">
                  <c:v>0.62326388888894557</c:v>
                </c:pt>
                <c:pt idx="3591">
                  <c:v>0.62343750000005749</c:v>
                </c:pt>
                <c:pt idx="3592">
                  <c:v>0.62361111111116863</c:v>
                </c:pt>
                <c:pt idx="3593">
                  <c:v>0.62378472222228065</c:v>
                </c:pt>
                <c:pt idx="3594">
                  <c:v>0.6239583333333929</c:v>
                </c:pt>
                <c:pt idx="3595">
                  <c:v>0.62413194444450315</c:v>
                </c:pt>
                <c:pt idx="3596">
                  <c:v>0.62430555555561362</c:v>
                </c:pt>
                <c:pt idx="3597">
                  <c:v>0.62447916666672465</c:v>
                </c:pt>
                <c:pt idx="3598">
                  <c:v>0.62465277777783568</c:v>
                </c:pt>
                <c:pt idx="3599">
                  <c:v>0.62482638888894659</c:v>
                </c:pt>
                <c:pt idx="3600">
                  <c:v>0.62500000000005773</c:v>
                </c:pt>
                <c:pt idx="3601">
                  <c:v>0.62517361111116965</c:v>
                </c:pt>
                <c:pt idx="3602">
                  <c:v>0.62534722222228101</c:v>
                </c:pt>
                <c:pt idx="3603">
                  <c:v>0.62552083333339314</c:v>
                </c:pt>
                <c:pt idx="3604">
                  <c:v>0.62569444444450451</c:v>
                </c:pt>
                <c:pt idx="3605">
                  <c:v>0.62586805555561364</c:v>
                </c:pt>
                <c:pt idx="3606">
                  <c:v>0.62604166666672656</c:v>
                </c:pt>
                <c:pt idx="3607">
                  <c:v>0.6262152777778357</c:v>
                </c:pt>
                <c:pt idx="3608">
                  <c:v>0.6263888888889465</c:v>
                </c:pt>
                <c:pt idx="3609">
                  <c:v>0.62656250000005698</c:v>
                </c:pt>
                <c:pt idx="3610">
                  <c:v>0.62673611111116911</c:v>
                </c:pt>
                <c:pt idx="3611">
                  <c:v>0.62690972222228136</c:v>
                </c:pt>
                <c:pt idx="3612">
                  <c:v>0.62708333333339272</c:v>
                </c:pt>
                <c:pt idx="3613">
                  <c:v>0.62725694444450264</c:v>
                </c:pt>
                <c:pt idx="3614">
                  <c:v>0.62743055555561367</c:v>
                </c:pt>
                <c:pt idx="3615">
                  <c:v>0.62760416666672592</c:v>
                </c:pt>
                <c:pt idx="3616">
                  <c:v>0.62777777777783594</c:v>
                </c:pt>
                <c:pt idx="3617">
                  <c:v>0.62795138888894708</c:v>
                </c:pt>
                <c:pt idx="3618">
                  <c:v>0.62812500000005911</c:v>
                </c:pt>
                <c:pt idx="3619">
                  <c:v>0.62829861111117102</c:v>
                </c:pt>
                <c:pt idx="3620">
                  <c:v>0.62847222222228061</c:v>
                </c:pt>
                <c:pt idx="3621">
                  <c:v>0.62864583333339497</c:v>
                </c:pt>
                <c:pt idx="3622">
                  <c:v>0.62881944444450455</c:v>
                </c:pt>
                <c:pt idx="3623">
                  <c:v>0.62899305555561502</c:v>
                </c:pt>
                <c:pt idx="3624">
                  <c:v>0.62916666666672505</c:v>
                </c:pt>
                <c:pt idx="3625">
                  <c:v>0.62934027777783663</c:v>
                </c:pt>
                <c:pt idx="3626">
                  <c:v>0.62951388888894644</c:v>
                </c:pt>
                <c:pt idx="3627">
                  <c:v>0.62968750000005869</c:v>
                </c:pt>
                <c:pt idx="3628">
                  <c:v>0.6298611111111696</c:v>
                </c:pt>
                <c:pt idx="3629">
                  <c:v>0.63003472222228074</c:v>
                </c:pt>
                <c:pt idx="3630">
                  <c:v>0.63020833333339366</c:v>
                </c:pt>
                <c:pt idx="3631">
                  <c:v>0.63038194444450402</c:v>
                </c:pt>
                <c:pt idx="3632">
                  <c:v>0.6305555555556146</c:v>
                </c:pt>
                <c:pt idx="3633">
                  <c:v>0.63072916666672674</c:v>
                </c:pt>
                <c:pt idx="3634">
                  <c:v>0.63090277777783643</c:v>
                </c:pt>
                <c:pt idx="3635">
                  <c:v>0.63107638888894757</c:v>
                </c:pt>
                <c:pt idx="3636">
                  <c:v>0.63125000000005871</c:v>
                </c:pt>
                <c:pt idx="3637">
                  <c:v>0.63142361111116985</c:v>
                </c:pt>
                <c:pt idx="3638">
                  <c:v>0.63159722222228165</c:v>
                </c:pt>
                <c:pt idx="3639">
                  <c:v>0.63177083333339501</c:v>
                </c:pt>
                <c:pt idx="3640">
                  <c:v>0.63194444444450537</c:v>
                </c:pt>
                <c:pt idx="3641">
                  <c:v>0.63211805555561462</c:v>
                </c:pt>
                <c:pt idx="3642">
                  <c:v>0.6322916666667272</c:v>
                </c:pt>
                <c:pt idx="3643">
                  <c:v>0.63246527777783668</c:v>
                </c:pt>
                <c:pt idx="3644">
                  <c:v>0.63263888888894781</c:v>
                </c:pt>
                <c:pt idx="3645">
                  <c:v>0.63281250000005851</c:v>
                </c:pt>
                <c:pt idx="3646">
                  <c:v>0.63298611111117065</c:v>
                </c:pt>
                <c:pt idx="3647">
                  <c:v>0.63315972222228223</c:v>
                </c:pt>
                <c:pt idx="3648">
                  <c:v>0.6333333333333937</c:v>
                </c:pt>
                <c:pt idx="3649">
                  <c:v>0.63350694444450362</c:v>
                </c:pt>
                <c:pt idx="3650">
                  <c:v>0.63368055555561464</c:v>
                </c:pt>
                <c:pt idx="3651">
                  <c:v>0.63385416666672678</c:v>
                </c:pt>
                <c:pt idx="3652">
                  <c:v>0.63402777777783692</c:v>
                </c:pt>
                <c:pt idx="3653">
                  <c:v>0.63420138888894806</c:v>
                </c:pt>
                <c:pt idx="3654">
                  <c:v>0.63437500000005964</c:v>
                </c:pt>
                <c:pt idx="3655">
                  <c:v>0.63454861111117233</c:v>
                </c:pt>
                <c:pt idx="3656">
                  <c:v>0.63472222222228258</c:v>
                </c:pt>
                <c:pt idx="3657">
                  <c:v>0.63489583333339572</c:v>
                </c:pt>
                <c:pt idx="3658">
                  <c:v>0.6350694444445053</c:v>
                </c:pt>
                <c:pt idx="3659">
                  <c:v>0.63524305555561578</c:v>
                </c:pt>
                <c:pt idx="3660">
                  <c:v>0.63541666666672603</c:v>
                </c:pt>
                <c:pt idx="3661">
                  <c:v>0.63559027777783761</c:v>
                </c:pt>
                <c:pt idx="3662">
                  <c:v>0.6357638888889483</c:v>
                </c:pt>
                <c:pt idx="3663">
                  <c:v>0.63593750000005944</c:v>
                </c:pt>
                <c:pt idx="3664">
                  <c:v>0.6361111111111718</c:v>
                </c:pt>
                <c:pt idx="3665">
                  <c:v>0.63628472222228172</c:v>
                </c:pt>
                <c:pt idx="3666">
                  <c:v>0.63645833333339452</c:v>
                </c:pt>
                <c:pt idx="3667">
                  <c:v>0.63663194444450577</c:v>
                </c:pt>
                <c:pt idx="3668">
                  <c:v>0.63680555555561613</c:v>
                </c:pt>
                <c:pt idx="3669">
                  <c:v>0.6369791666667276</c:v>
                </c:pt>
                <c:pt idx="3670">
                  <c:v>0.63715277777783741</c:v>
                </c:pt>
                <c:pt idx="3671">
                  <c:v>0.63732638888894766</c:v>
                </c:pt>
                <c:pt idx="3672">
                  <c:v>0.63750000000005969</c:v>
                </c:pt>
                <c:pt idx="3673">
                  <c:v>0.63767361111117282</c:v>
                </c:pt>
                <c:pt idx="3674">
                  <c:v>0.63784722222228341</c:v>
                </c:pt>
                <c:pt idx="3675">
                  <c:v>0.63802083333339576</c:v>
                </c:pt>
                <c:pt idx="3676">
                  <c:v>0.63819444444450624</c:v>
                </c:pt>
                <c:pt idx="3677">
                  <c:v>0.6383680555556156</c:v>
                </c:pt>
                <c:pt idx="3678">
                  <c:v>0.63854166666672785</c:v>
                </c:pt>
                <c:pt idx="3679">
                  <c:v>0.63871527777783765</c:v>
                </c:pt>
                <c:pt idx="3680">
                  <c:v>0.63888888888894879</c:v>
                </c:pt>
                <c:pt idx="3681">
                  <c:v>0.63906250000005949</c:v>
                </c:pt>
                <c:pt idx="3682">
                  <c:v>0.63923611111117162</c:v>
                </c:pt>
                <c:pt idx="3683">
                  <c:v>0.63940972222228265</c:v>
                </c:pt>
                <c:pt idx="3684">
                  <c:v>0.63958333333339434</c:v>
                </c:pt>
                <c:pt idx="3685">
                  <c:v>0.6397569444445057</c:v>
                </c:pt>
                <c:pt idx="3686">
                  <c:v>0.63993055555561562</c:v>
                </c:pt>
                <c:pt idx="3687">
                  <c:v>0.64010416666672765</c:v>
                </c:pt>
                <c:pt idx="3688">
                  <c:v>0.6402777777778379</c:v>
                </c:pt>
                <c:pt idx="3689">
                  <c:v>0.64045138888894859</c:v>
                </c:pt>
                <c:pt idx="3690">
                  <c:v>0.64062500000006151</c:v>
                </c:pt>
                <c:pt idx="3691">
                  <c:v>0.64079861111117387</c:v>
                </c:pt>
                <c:pt idx="3692">
                  <c:v>0.64097222222228345</c:v>
                </c:pt>
                <c:pt idx="3693">
                  <c:v>0.64114583333339659</c:v>
                </c:pt>
                <c:pt idx="3694">
                  <c:v>0.64131944444450595</c:v>
                </c:pt>
                <c:pt idx="3695">
                  <c:v>0.64149305555561664</c:v>
                </c:pt>
                <c:pt idx="3696">
                  <c:v>0.641666666666728</c:v>
                </c:pt>
                <c:pt idx="3697">
                  <c:v>0.64184027777783925</c:v>
                </c:pt>
                <c:pt idx="3698">
                  <c:v>0.64201388888894928</c:v>
                </c:pt>
                <c:pt idx="3699">
                  <c:v>0.64218750000006042</c:v>
                </c:pt>
                <c:pt idx="3700">
                  <c:v>0.64236111111117256</c:v>
                </c:pt>
                <c:pt idx="3701">
                  <c:v>0.64253472222228269</c:v>
                </c:pt>
                <c:pt idx="3702">
                  <c:v>0.64270833333339605</c:v>
                </c:pt>
                <c:pt idx="3703">
                  <c:v>0.64288194444450653</c:v>
                </c:pt>
                <c:pt idx="3704">
                  <c:v>0.643055555555617</c:v>
                </c:pt>
                <c:pt idx="3705">
                  <c:v>0.64322916666672836</c:v>
                </c:pt>
                <c:pt idx="3706">
                  <c:v>0.64340277777783839</c:v>
                </c:pt>
                <c:pt idx="3707">
                  <c:v>0.64357638888894853</c:v>
                </c:pt>
                <c:pt idx="3708">
                  <c:v>0.64375000000006155</c:v>
                </c:pt>
                <c:pt idx="3709">
                  <c:v>0.6439236111111738</c:v>
                </c:pt>
                <c:pt idx="3710">
                  <c:v>0.64409722222228405</c:v>
                </c:pt>
                <c:pt idx="3711">
                  <c:v>0.64427083333339641</c:v>
                </c:pt>
                <c:pt idx="3712">
                  <c:v>0.64444444444450699</c:v>
                </c:pt>
                <c:pt idx="3713">
                  <c:v>0.64461805555561735</c:v>
                </c:pt>
                <c:pt idx="3714">
                  <c:v>0.6447916666667296</c:v>
                </c:pt>
                <c:pt idx="3715">
                  <c:v>0.64496527777783863</c:v>
                </c:pt>
                <c:pt idx="3716">
                  <c:v>0.64513888888894977</c:v>
                </c:pt>
                <c:pt idx="3717">
                  <c:v>0.64531250000006057</c:v>
                </c:pt>
                <c:pt idx="3718">
                  <c:v>0.64548611111117205</c:v>
                </c:pt>
                <c:pt idx="3719">
                  <c:v>0.64565972222228463</c:v>
                </c:pt>
                <c:pt idx="3720">
                  <c:v>0.64583333333339599</c:v>
                </c:pt>
                <c:pt idx="3721">
                  <c:v>0.64600694444450646</c:v>
                </c:pt>
                <c:pt idx="3722">
                  <c:v>0.6461805555556166</c:v>
                </c:pt>
                <c:pt idx="3723">
                  <c:v>0.64635416666672774</c:v>
                </c:pt>
                <c:pt idx="3724">
                  <c:v>0.64652777777783887</c:v>
                </c:pt>
                <c:pt idx="3725">
                  <c:v>0.64670138888895001</c:v>
                </c:pt>
                <c:pt idx="3726">
                  <c:v>0.64687500000006226</c:v>
                </c:pt>
                <c:pt idx="3727">
                  <c:v>0.64704861111117451</c:v>
                </c:pt>
                <c:pt idx="3728">
                  <c:v>0.64722222222228365</c:v>
                </c:pt>
                <c:pt idx="3729">
                  <c:v>0.64739583333339734</c:v>
                </c:pt>
                <c:pt idx="3730">
                  <c:v>0.64756944444450681</c:v>
                </c:pt>
                <c:pt idx="3731">
                  <c:v>0.64774305555561806</c:v>
                </c:pt>
                <c:pt idx="3732">
                  <c:v>0.64791666666672865</c:v>
                </c:pt>
                <c:pt idx="3733">
                  <c:v>0.64809027777784012</c:v>
                </c:pt>
                <c:pt idx="3734">
                  <c:v>0.64826388888895026</c:v>
                </c:pt>
                <c:pt idx="3735">
                  <c:v>0.6484375000000614</c:v>
                </c:pt>
                <c:pt idx="3736">
                  <c:v>0.64861111111117409</c:v>
                </c:pt>
                <c:pt idx="3737">
                  <c:v>0.64878472222228456</c:v>
                </c:pt>
                <c:pt idx="3738">
                  <c:v>0.64895833333339681</c:v>
                </c:pt>
                <c:pt idx="3739">
                  <c:v>0.64913194444450728</c:v>
                </c:pt>
                <c:pt idx="3740">
                  <c:v>0.64930555555561764</c:v>
                </c:pt>
                <c:pt idx="3741">
                  <c:v>0.64947916666672922</c:v>
                </c:pt>
                <c:pt idx="3742">
                  <c:v>0.6496527777778397</c:v>
                </c:pt>
                <c:pt idx="3743">
                  <c:v>0.6498263888889505</c:v>
                </c:pt>
                <c:pt idx="3744">
                  <c:v>0.65000000000006164</c:v>
                </c:pt>
                <c:pt idx="3745">
                  <c:v>0.65017361111117455</c:v>
                </c:pt>
                <c:pt idx="3746">
                  <c:v>0.65034722222228503</c:v>
                </c:pt>
                <c:pt idx="3747">
                  <c:v>0.65052083333339705</c:v>
                </c:pt>
                <c:pt idx="3748">
                  <c:v>0.65069444444450886</c:v>
                </c:pt>
                <c:pt idx="3749">
                  <c:v>0.65086805555561822</c:v>
                </c:pt>
                <c:pt idx="3750">
                  <c:v>0.65104166666673047</c:v>
                </c:pt>
                <c:pt idx="3751">
                  <c:v>0.65121527777783961</c:v>
                </c:pt>
                <c:pt idx="3752">
                  <c:v>0.65138888888895052</c:v>
                </c:pt>
                <c:pt idx="3753">
                  <c:v>0.651562500000061</c:v>
                </c:pt>
                <c:pt idx="3754">
                  <c:v>0.65173611111117413</c:v>
                </c:pt>
                <c:pt idx="3755">
                  <c:v>0.65190972222228538</c:v>
                </c:pt>
                <c:pt idx="3756">
                  <c:v>0.65208333333339674</c:v>
                </c:pt>
                <c:pt idx="3757">
                  <c:v>0.65225694444450733</c:v>
                </c:pt>
                <c:pt idx="3758">
                  <c:v>0.65243055555561769</c:v>
                </c:pt>
                <c:pt idx="3759">
                  <c:v>0.65260416666672982</c:v>
                </c:pt>
                <c:pt idx="3760">
                  <c:v>0.65277777777783985</c:v>
                </c:pt>
                <c:pt idx="3761">
                  <c:v>0.65295138888895099</c:v>
                </c:pt>
                <c:pt idx="3762">
                  <c:v>0.65312500000006313</c:v>
                </c:pt>
                <c:pt idx="3763">
                  <c:v>0.65329861111117526</c:v>
                </c:pt>
                <c:pt idx="3764">
                  <c:v>0.65347222222228463</c:v>
                </c:pt>
                <c:pt idx="3765">
                  <c:v>0.65364583333339898</c:v>
                </c:pt>
                <c:pt idx="3766">
                  <c:v>0.65381944444450857</c:v>
                </c:pt>
                <c:pt idx="3767">
                  <c:v>0.65399305555561893</c:v>
                </c:pt>
                <c:pt idx="3768">
                  <c:v>0.65416666666672962</c:v>
                </c:pt>
                <c:pt idx="3769">
                  <c:v>0.65434027777784065</c:v>
                </c:pt>
                <c:pt idx="3770">
                  <c:v>0.65451388888895057</c:v>
                </c:pt>
                <c:pt idx="3771">
                  <c:v>0.65468750000006271</c:v>
                </c:pt>
                <c:pt idx="3772">
                  <c:v>0.65486111111117484</c:v>
                </c:pt>
                <c:pt idx="3773">
                  <c:v>0.65503472222228465</c:v>
                </c:pt>
                <c:pt idx="3774">
                  <c:v>0.65520833333339756</c:v>
                </c:pt>
                <c:pt idx="3775">
                  <c:v>0.65538194444450804</c:v>
                </c:pt>
                <c:pt idx="3776">
                  <c:v>0.65555555555561862</c:v>
                </c:pt>
                <c:pt idx="3777">
                  <c:v>0.65572916666673076</c:v>
                </c:pt>
                <c:pt idx="3778">
                  <c:v>0.65590277777784034</c:v>
                </c:pt>
                <c:pt idx="3779">
                  <c:v>0.65607638888895148</c:v>
                </c:pt>
                <c:pt idx="3780">
                  <c:v>0.65625000000006262</c:v>
                </c:pt>
                <c:pt idx="3781">
                  <c:v>0.65642361111117531</c:v>
                </c:pt>
                <c:pt idx="3782">
                  <c:v>0.65659722222228589</c:v>
                </c:pt>
                <c:pt idx="3783">
                  <c:v>0.65677083333339903</c:v>
                </c:pt>
                <c:pt idx="3784">
                  <c:v>0.6569444444445095</c:v>
                </c:pt>
                <c:pt idx="3785">
                  <c:v>0.65711805555561864</c:v>
                </c:pt>
                <c:pt idx="3786">
                  <c:v>0.65729166666673133</c:v>
                </c:pt>
                <c:pt idx="3787">
                  <c:v>0.6574652777778407</c:v>
                </c:pt>
                <c:pt idx="3788">
                  <c:v>0.65763888888895172</c:v>
                </c:pt>
                <c:pt idx="3789">
                  <c:v>0.65781250000006286</c:v>
                </c:pt>
                <c:pt idx="3790">
                  <c:v>0.65798611111117489</c:v>
                </c:pt>
                <c:pt idx="3791">
                  <c:v>0.65815972222228625</c:v>
                </c:pt>
                <c:pt idx="3792">
                  <c:v>0.65833333333339761</c:v>
                </c:pt>
                <c:pt idx="3793">
                  <c:v>0.65850694444450764</c:v>
                </c:pt>
                <c:pt idx="3794">
                  <c:v>0.65868055555561944</c:v>
                </c:pt>
                <c:pt idx="3795">
                  <c:v>0.6588541666667308</c:v>
                </c:pt>
                <c:pt idx="3796">
                  <c:v>0.65902777777784083</c:v>
                </c:pt>
                <c:pt idx="3797">
                  <c:v>0.65920138888895197</c:v>
                </c:pt>
                <c:pt idx="3798">
                  <c:v>0.65937500000006399</c:v>
                </c:pt>
                <c:pt idx="3799">
                  <c:v>0.65954861111117624</c:v>
                </c:pt>
                <c:pt idx="3800">
                  <c:v>0.6597222222222866</c:v>
                </c:pt>
                <c:pt idx="3801">
                  <c:v>0.65989583333339985</c:v>
                </c:pt>
                <c:pt idx="3802">
                  <c:v>0.66006944444450943</c:v>
                </c:pt>
                <c:pt idx="3803">
                  <c:v>0.6602430555556198</c:v>
                </c:pt>
                <c:pt idx="3804">
                  <c:v>0.66041666666672993</c:v>
                </c:pt>
                <c:pt idx="3805">
                  <c:v>0.66059027777784163</c:v>
                </c:pt>
                <c:pt idx="3806">
                  <c:v>0.66076388888895221</c:v>
                </c:pt>
                <c:pt idx="3807">
                  <c:v>0.66093750000006335</c:v>
                </c:pt>
                <c:pt idx="3808">
                  <c:v>0.66111111111117571</c:v>
                </c:pt>
                <c:pt idx="3809">
                  <c:v>0.66128472222228563</c:v>
                </c:pt>
                <c:pt idx="3810">
                  <c:v>0.66145833333339843</c:v>
                </c:pt>
                <c:pt idx="3811">
                  <c:v>0.6616319444445099</c:v>
                </c:pt>
                <c:pt idx="3812">
                  <c:v>0.66180555555562015</c:v>
                </c:pt>
                <c:pt idx="3813">
                  <c:v>0.66197916666673162</c:v>
                </c:pt>
                <c:pt idx="3814">
                  <c:v>0.66215277777784132</c:v>
                </c:pt>
                <c:pt idx="3815">
                  <c:v>0.66232638888895246</c:v>
                </c:pt>
                <c:pt idx="3816">
                  <c:v>0.6625000000000637</c:v>
                </c:pt>
                <c:pt idx="3817">
                  <c:v>0.66267361111117695</c:v>
                </c:pt>
                <c:pt idx="3818">
                  <c:v>0.66284722222228765</c:v>
                </c:pt>
                <c:pt idx="3819">
                  <c:v>0.66302083333339967</c:v>
                </c:pt>
                <c:pt idx="3820">
                  <c:v>0.66319444444451014</c:v>
                </c:pt>
                <c:pt idx="3821">
                  <c:v>0.66336805555561962</c:v>
                </c:pt>
                <c:pt idx="3822">
                  <c:v>0.66354166666673198</c:v>
                </c:pt>
                <c:pt idx="3823">
                  <c:v>0.66371527777784256</c:v>
                </c:pt>
                <c:pt idx="3824">
                  <c:v>0.6638888888889527</c:v>
                </c:pt>
                <c:pt idx="3825">
                  <c:v>0.6640625000000635</c:v>
                </c:pt>
                <c:pt idx="3826">
                  <c:v>0.66423611111117564</c:v>
                </c:pt>
                <c:pt idx="3827">
                  <c:v>0.66440972222228711</c:v>
                </c:pt>
                <c:pt idx="3828">
                  <c:v>0.66458333333339836</c:v>
                </c:pt>
                <c:pt idx="3829">
                  <c:v>0.66475694444450972</c:v>
                </c:pt>
                <c:pt idx="3830">
                  <c:v>0.66493055555561964</c:v>
                </c:pt>
                <c:pt idx="3831">
                  <c:v>0.66510416666673156</c:v>
                </c:pt>
                <c:pt idx="3832">
                  <c:v>0.66527777777784181</c:v>
                </c:pt>
                <c:pt idx="3833">
                  <c:v>0.6654513888889525</c:v>
                </c:pt>
                <c:pt idx="3834">
                  <c:v>0.66562500000006575</c:v>
                </c:pt>
                <c:pt idx="3835">
                  <c:v>0.66579861111117788</c:v>
                </c:pt>
                <c:pt idx="3836">
                  <c:v>0.66597222222228758</c:v>
                </c:pt>
                <c:pt idx="3837">
                  <c:v>0.66614583333340061</c:v>
                </c:pt>
                <c:pt idx="3838">
                  <c:v>0.66631944444451008</c:v>
                </c:pt>
                <c:pt idx="3839">
                  <c:v>0.66649305555562066</c:v>
                </c:pt>
                <c:pt idx="3840">
                  <c:v>0.66666666666673202</c:v>
                </c:pt>
                <c:pt idx="3841">
                  <c:v>0.66684027777784316</c:v>
                </c:pt>
                <c:pt idx="3842">
                  <c:v>0.66701388888895319</c:v>
                </c:pt>
                <c:pt idx="3843">
                  <c:v>0.66718750000006433</c:v>
                </c:pt>
                <c:pt idx="3844">
                  <c:v>0.66736111111117646</c:v>
                </c:pt>
                <c:pt idx="3845">
                  <c:v>0.6675347222222866</c:v>
                </c:pt>
                <c:pt idx="3846">
                  <c:v>0.66770833333339996</c:v>
                </c:pt>
                <c:pt idx="3847">
                  <c:v>0.66788194444451066</c:v>
                </c:pt>
                <c:pt idx="3848">
                  <c:v>0.66805555555562102</c:v>
                </c:pt>
                <c:pt idx="3849">
                  <c:v>0.66822916666673238</c:v>
                </c:pt>
                <c:pt idx="3850">
                  <c:v>0.66840277777784229</c:v>
                </c:pt>
                <c:pt idx="3851">
                  <c:v>0.66857638888895254</c:v>
                </c:pt>
                <c:pt idx="3852">
                  <c:v>0.66875000000006568</c:v>
                </c:pt>
                <c:pt idx="3853">
                  <c:v>0.66892361111117771</c:v>
                </c:pt>
                <c:pt idx="3854">
                  <c:v>0.66909722222228818</c:v>
                </c:pt>
                <c:pt idx="3855">
                  <c:v>0.66927083333340054</c:v>
                </c:pt>
                <c:pt idx="3856">
                  <c:v>0.66944444444451112</c:v>
                </c:pt>
                <c:pt idx="3857">
                  <c:v>0.66961805555562148</c:v>
                </c:pt>
                <c:pt idx="3858">
                  <c:v>0.66979166666673373</c:v>
                </c:pt>
                <c:pt idx="3859">
                  <c:v>0.66996527777784265</c:v>
                </c:pt>
                <c:pt idx="3860">
                  <c:v>0.67013888888895368</c:v>
                </c:pt>
                <c:pt idx="3861">
                  <c:v>0.67031250000006459</c:v>
                </c:pt>
                <c:pt idx="3862">
                  <c:v>0.67048611111117595</c:v>
                </c:pt>
                <c:pt idx="3863">
                  <c:v>0.67065972222228876</c:v>
                </c:pt>
                <c:pt idx="3864">
                  <c:v>0.67083333333340012</c:v>
                </c:pt>
                <c:pt idx="3865">
                  <c:v>0.6710069444445107</c:v>
                </c:pt>
                <c:pt idx="3866">
                  <c:v>0.67118055555562062</c:v>
                </c:pt>
                <c:pt idx="3867">
                  <c:v>0.67135416666673164</c:v>
                </c:pt>
                <c:pt idx="3868">
                  <c:v>0.67152777777784278</c:v>
                </c:pt>
                <c:pt idx="3869">
                  <c:v>0.67170138888895392</c:v>
                </c:pt>
                <c:pt idx="3870">
                  <c:v>0.6718750000000665</c:v>
                </c:pt>
                <c:pt idx="3871">
                  <c:v>0.67204861111117886</c:v>
                </c:pt>
                <c:pt idx="3872">
                  <c:v>0.67222222222228833</c:v>
                </c:pt>
                <c:pt idx="3873">
                  <c:v>0.67239583333340147</c:v>
                </c:pt>
                <c:pt idx="3874">
                  <c:v>0.67256944444451083</c:v>
                </c:pt>
                <c:pt idx="3875">
                  <c:v>0.6727430555556223</c:v>
                </c:pt>
                <c:pt idx="3876">
                  <c:v>0.67291666666673278</c:v>
                </c:pt>
                <c:pt idx="3877">
                  <c:v>0.67309027777784414</c:v>
                </c:pt>
                <c:pt idx="3878">
                  <c:v>0.67326388888895417</c:v>
                </c:pt>
                <c:pt idx="3879">
                  <c:v>0.6734375000000653</c:v>
                </c:pt>
                <c:pt idx="3880">
                  <c:v>0.67361111111117822</c:v>
                </c:pt>
                <c:pt idx="3881">
                  <c:v>0.6737847222222888</c:v>
                </c:pt>
                <c:pt idx="3882">
                  <c:v>0.67395833333340083</c:v>
                </c:pt>
                <c:pt idx="3883">
                  <c:v>0.67413194444451152</c:v>
                </c:pt>
                <c:pt idx="3884">
                  <c:v>0.67430555555562188</c:v>
                </c:pt>
                <c:pt idx="3885">
                  <c:v>0.67447916666673313</c:v>
                </c:pt>
                <c:pt idx="3886">
                  <c:v>0.6746527777778436</c:v>
                </c:pt>
                <c:pt idx="3887">
                  <c:v>0.67482638888895441</c:v>
                </c:pt>
                <c:pt idx="3888">
                  <c:v>0.67500000000006644</c:v>
                </c:pt>
                <c:pt idx="3889">
                  <c:v>0.67517361111117857</c:v>
                </c:pt>
                <c:pt idx="3890">
                  <c:v>0.67534722222228893</c:v>
                </c:pt>
                <c:pt idx="3891">
                  <c:v>0.67552083333340129</c:v>
                </c:pt>
                <c:pt idx="3892">
                  <c:v>0.67569444444451277</c:v>
                </c:pt>
                <c:pt idx="3893">
                  <c:v>0.67586805555562224</c:v>
                </c:pt>
                <c:pt idx="3894">
                  <c:v>0.67604166666673438</c:v>
                </c:pt>
                <c:pt idx="3895">
                  <c:v>0.67621527777784363</c:v>
                </c:pt>
                <c:pt idx="3896">
                  <c:v>0.67638888888895454</c:v>
                </c:pt>
                <c:pt idx="3897">
                  <c:v>0.67656250000006557</c:v>
                </c:pt>
                <c:pt idx="3898">
                  <c:v>0.67673611111117804</c:v>
                </c:pt>
                <c:pt idx="3899">
                  <c:v>0.67690972222228962</c:v>
                </c:pt>
                <c:pt idx="3900">
                  <c:v>0.67708333333340076</c:v>
                </c:pt>
                <c:pt idx="3901">
                  <c:v>0.67725694444451134</c:v>
                </c:pt>
                <c:pt idx="3902">
                  <c:v>0.67743055555562171</c:v>
                </c:pt>
                <c:pt idx="3903">
                  <c:v>0.67760416666673384</c:v>
                </c:pt>
                <c:pt idx="3904">
                  <c:v>0.67777777777784465</c:v>
                </c:pt>
                <c:pt idx="3905">
                  <c:v>0.6779513888889549</c:v>
                </c:pt>
                <c:pt idx="3906">
                  <c:v>0.67812500000006715</c:v>
                </c:pt>
                <c:pt idx="3907">
                  <c:v>0.67829861111117951</c:v>
                </c:pt>
                <c:pt idx="3908">
                  <c:v>0.67847222222228865</c:v>
                </c:pt>
                <c:pt idx="3909">
                  <c:v>0.67864583333340311</c:v>
                </c:pt>
                <c:pt idx="3910">
                  <c:v>0.6788194444445127</c:v>
                </c:pt>
                <c:pt idx="3911">
                  <c:v>0.67899305555562295</c:v>
                </c:pt>
                <c:pt idx="3912">
                  <c:v>0.67916666666673364</c:v>
                </c:pt>
                <c:pt idx="3913">
                  <c:v>0.679340277777845</c:v>
                </c:pt>
                <c:pt idx="3914">
                  <c:v>0.67951388888895459</c:v>
                </c:pt>
                <c:pt idx="3915">
                  <c:v>0.67968750000006661</c:v>
                </c:pt>
                <c:pt idx="3916">
                  <c:v>0.67986111111117886</c:v>
                </c:pt>
                <c:pt idx="3917">
                  <c:v>0.68003472222228933</c:v>
                </c:pt>
                <c:pt idx="3918">
                  <c:v>0.68020833333340136</c:v>
                </c:pt>
                <c:pt idx="3919">
                  <c:v>0.68038194444451183</c:v>
                </c:pt>
                <c:pt idx="3920">
                  <c:v>0.68055555555562264</c:v>
                </c:pt>
                <c:pt idx="3921">
                  <c:v>0.68072916666673466</c:v>
                </c:pt>
                <c:pt idx="3922">
                  <c:v>0.68090277777784403</c:v>
                </c:pt>
                <c:pt idx="3923">
                  <c:v>0.68107638888895516</c:v>
                </c:pt>
                <c:pt idx="3924">
                  <c:v>0.68125000000006664</c:v>
                </c:pt>
                <c:pt idx="3925">
                  <c:v>0.68142361111117922</c:v>
                </c:pt>
                <c:pt idx="3926">
                  <c:v>0.68159722222228969</c:v>
                </c:pt>
                <c:pt idx="3927">
                  <c:v>0.68177083333340271</c:v>
                </c:pt>
                <c:pt idx="3928">
                  <c:v>0.6819444444445133</c:v>
                </c:pt>
                <c:pt idx="3929">
                  <c:v>0.68211805555562288</c:v>
                </c:pt>
                <c:pt idx="3930">
                  <c:v>0.68229166666673513</c:v>
                </c:pt>
                <c:pt idx="3931">
                  <c:v>0.6824652777778446</c:v>
                </c:pt>
                <c:pt idx="3932">
                  <c:v>0.68263888888895563</c:v>
                </c:pt>
                <c:pt idx="3933">
                  <c:v>0.68281250000006655</c:v>
                </c:pt>
                <c:pt idx="3934">
                  <c:v>0.6829861111111788</c:v>
                </c:pt>
                <c:pt idx="3935">
                  <c:v>0.68315972222228993</c:v>
                </c:pt>
                <c:pt idx="3936">
                  <c:v>0.68333333333340129</c:v>
                </c:pt>
                <c:pt idx="3937">
                  <c:v>0.68350694444451165</c:v>
                </c:pt>
                <c:pt idx="3938">
                  <c:v>0.68368055555562324</c:v>
                </c:pt>
                <c:pt idx="3939">
                  <c:v>0.68385416666673426</c:v>
                </c:pt>
                <c:pt idx="3940">
                  <c:v>0.68402777777784463</c:v>
                </c:pt>
                <c:pt idx="3941">
                  <c:v>0.68420138888895554</c:v>
                </c:pt>
                <c:pt idx="3942">
                  <c:v>0.6843750000000679</c:v>
                </c:pt>
                <c:pt idx="3943">
                  <c:v>0.68454861111118004</c:v>
                </c:pt>
                <c:pt idx="3944">
                  <c:v>0.68472222222229062</c:v>
                </c:pt>
                <c:pt idx="3945">
                  <c:v>0.68489583333340376</c:v>
                </c:pt>
                <c:pt idx="3946">
                  <c:v>0.68506944444451334</c:v>
                </c:pt>
                <c:pt idx="3947">
                  <c:v>0.68524305555562359</c:v>
                </c:pt>
                <c:pt idx="3948">
                  <c:v>0.68541666666673362</c:v>
                </c:pt>
                <c:pt idx="3949">
                  <c:v>0.68559027777784565</c:v>
                </c:pt>
                <c:pt idx="3950">
                  <c:v>0.6857638888889559</c:v>
                </c:pt>
                <c:pt idx="3951">
                  <c:v>0.6859375000000677</c:v>
                </c:pt>
                <c:pt idx="3952">
                  <c:v>0.68611111111117939</c:v>
                </c:pt>
                <c:pt idx="3953">
                  <c:v>0.68628472222228964</c:v>
                </c:pt>
                <c:pt idx="3954">
                  <c:v>0.68645833333340234</c:v>
                </c:pt>
                <c:pt idx="3955">
                  <c:v>0.68663194444451348</c:v>
                </c:pt>
                <c:pt idx="3956">
                  <c:v>0.68680555555562395</c:v>
                </c:pt>
                <c:pt idx="3957">
                  <c:v>0.68697916666673553</c:v>
                </c:pt>
                <c:pt idx="3958">
                  <c:v>0.687152777777845</c:v>
                </c:pt>
                <c:pt idx="3959">
                  <c:v>0.68732638888895581</c:v>
                </c:pt>
                <c:pt idx="3960">
                  <c:v>0.68750000000006761</c:v>
                </c:pt>
                <c:pt idx="3961">
                  <c:v>0.68767361111118086</c:v>
                </c:pt>
                <c:pt idx="3962">
                  <c:v>0.68784722222229133</c:v>
                </c:pt>
                <c:pt idx="3963">
                  <c:v>0.68802083333340358</c:v>
                </c:pt>
                <c:pt idx="3964">
                  <c:v>0.68819444444451394</c:v>
                </c:pt>
                <c:pt idx="3965">
                  <c:v>0.68836805555562364</c:v>
                </c:pt>
                <c:pt idx="3966">
                  <c:v>0.68854166666673589</c:v>
                </c:pt>
                <c:pt idx="3967">
                  <c:v>0.68871527777784625</c:v>
                </c:pt>
                <c:pt idx="3968">
                  <c:v>0.68888888888895661</c:v>
                </c:pt>
                <c:pt idx="3969">
                  <c:v>0.6890625000000673</c:v>
                </c:pt>
                <c:pt idx="3970">
                  <c:v>0.68923611111117955</c:v>
                </c:pt>
                <c:pt idx="3971">
                  <c:v>0.68940972222229091</c:v>
                </c:pt>
                <c:pt idx="3972">
                  <c:v>0.68958333333340205</c:v>
                </c:pt>
                <c:pt idx="3973">
                  <c:v>0.68975694444451363</c:v>
                </c:pt>
                <c:pt idx="3974">
                  <c:v>0.6899305555556241</c:v>
                </c:pt>
                <c:pt idx="3975">
                  <c:v>0.69010416666673535</c:v>
                </c:pt>
                <c:pt idx="3976">
                  <c:v>0.6902777777778456</c:v>
                </c:pt>
                <c:pt idx="3977">
                  <c:v>0.6904513888889563</c:v>
                </c:pt>
                <c:pt idx="3978">
                  <c:v>0.69062500000006954</c:v>
                </c:pt>
                <c:pt idx="3979">
                  <c:v>0.6907986111111819</c:v>
                </c:pt>
                <c:pt idx="3980">
                  <c:v>0.69097222222229115</c:v>
                </c:pt>
                <c:pt idx="3981">
                  <c:v>0.6911458333334044</c:v>
                </c:pt>
                <c:pt idx="3982">
                  <c:v>0.6913194444445141</c:v>
                </c:pt>
                <c:pt idx="3983">
                  <c:v>0.69149305555562435</c:v>
                </c:pt>
                <c:pt idx="3984">
                  <c:v>0.69166666666673571</c:v>
                </c:pt>
                <c:pt idx="3985">
                  <c:v>0.69184027777784696</c:v>
                </c:pt>
                <c:pt idx="3986">
                  <c:v>0.69201388888895687</c:v>
                </c:pt>
                <c:pt idx="3987">
                  <c:v>0.69218750000006801</c:v>
                </c:pt>
                <c:pt idx="3988">
                  <c:v>0.69236111111118026</c:v>
                </c:pt>
                <c:pt idx="3989">
                  <c:v>0.69253472222229062</c:v>
                </c:pt>
                <c:pt idx="3990">
                  <c:v>0.69270833333340387</c:v>
                </c:pt>
                <c:pt idx="3991">
                  <c:v>0.69288194444451434</c:v>
                </c:pt>
                <c:pt idx="3992">
                  <c:v>0.69305555555562492</c:v>
                </c:pt>
                <c:pt idx="3993">
                  <c:v>0.69322916666673606</c:v>
                </c:pt>
                <c:pt idx="3994">
                  <c:v>0.69340277777784598</c:v>
                </c:pt>
                <c:pt idx="3995">
                  <c:v>0.69357638888895634</c:v>
                </c:pt>
                <c:pt idx="3996">
                  <c:v>0.69375000000006926</c:v>
                </c:pt>
                <c:pt idx="3997">
                  <c:v>0.69392361111118162</c:v>
                </c:pt>
                <c:pt idx="3998">
                  <c:v>0.69409722222229187</c:v>
                </c:pt>
                <c:pt idx="3999">
                  <c:v>0.69427083333340456</c:v>
                </c:pt>
                <c:pt idx="4000">
                  <c:v>0.69444444444451492</c:v>
                </c:pt>
                <c:pt idx="4001">
                  <c:v>0.69461805555562506</c:v>
                </c:pt>
                <c:pt idx="4002">
                  <c:v>0.69479166666673753</c:v>
                </c:pt>
                <c:pt idx="4003">
                  <c:v>0.69496527777784722</c:v>
                </c:pt>
                <c:pt idx="4004">
                  <c:v>0.6951388888889577</c:v>
                </c:pt>
                <c:pt idx="4005">
                  <c:v>0.69531250000006828</c:v>
                </c:pt>
                <c:pt idx="4006">
                  <c:v>0.69548611111118053</c:v>
                </c:pt>
                <c:pt idx="4007">
                  <c:v>0.69565972222229255</c:v>
                </c:pt>
                <c:pt idx="4008">
                  <c:v>0.69583333333340391</c:v>
                </c:pt>
                <c:pt idx="4009">
                  <c:v>0.69600694444451416</c:v>
                </c:pt>
                <c:pt idx="4010">
                  <c:v>0.69618055555562464</c:v>
                </c:pt>
                <c:pt idx="4011">
                  <c:v>0.69635416666673622</c:v>
                </c:pt>
                <c:pt idx="4012">
                  <c:v>0.69652777777784669</c:v>
                </c:pt>
                <c:pt idx="4013">
                  <c:v>0.69670138888895761</c:v>
                </c:pt>
                <c:pt idx="4014">
                  <c:v>0.69687500000007019</c:v>
                </c:pt>
                <c:pt idx="4015">
                  <c:v>0.69704861111118255</c:v>
                </c:pt>
                <c:pt idx="4016">
                  <c:v>0.69722222222229202</c:v>
                </c:pt>
                <c:pt idx="4017">
                  <c:v>0.69739583333340516</c:v>
                </c:pt>
                <c:pt idx="4018">
                  <c:v>0.69756944444451474</c:v>
                </c:pt>
                <c:pt idx="4019">
                  <c:v>0.69774305555562621</c:v>
                </c:pt>
                <c:pt idx="4020">
                  <c:v>0.69791666666673646</c:v>
                </c:pt>
                <c:pt idx="4021">
                  <c:v>0.69809027777784782</c:v>
                </c:pt>
                <c:pt idx="4022">
                  <c:v>0.69826388888895774</c:v>
                </c:pt>
                <c:pt idx="4023">
                  <c:v>0.69843750000006899</c:v>
                </c:pt>
                <c:pt idx="4024">
                  <c:v>0.69861111111118213</c:v>
                </c:pt>
                <c:pt idx="4025">
                  <c:v>0.69878472222229226</c:v>
                </c:pt>
                <c:pt idx="4026">
                  <c:v>0.69895833333340462</c:v>
                </c:pt>
                <c:pt idx="4027">
                  <c:v>0.6991319444445151</c:v>
                </c:pt>
                <c:pt idx="4028">
                  <c:v>0.69930555555562579</c:v>
                </c:pt>
                <c:pt idx="4029">
                  <c:v>0.69947916666673693</c:v>
                </c:pt>
                <c:pt idx="4030">
                  <c:v>0.69965277777784762</c:v>
                </c:pt>
                <c:pt idx="4031">
                  <c:v>0.6998263888889581</c:v>
                </c:pt>
                <c:pt idx="4032">
                  <c:v>0.70000000000006968</c:v>
                </c:pt>
                <c:pt idx="4033">
                  <c:v>0.70017361111118182</c:v>
                </c:pt>
                <c:pt idx="4034">
                  <c:v>0.70034722222229173</c:v>
                </c:pt>
                <c:pt idx="4035">
                  <c:v>0.70052083333340465</c:v>
                </c:pt>
                <c:pt idx="4036">
                  <c:v>0.7006944444445159</c:v>
                </c:pt>
                <c:pt idx="4037">
                  <c:v>0.70086805555562515</c:v>
                </c:pt>
                <c:pt idx="4038">
                  <c:v>0.70104166666673773</c:v>
                </c:pt>
                <c:pt idx="4039">
                  <c:v>0.70121527777784742</c:v>
                </c:pt>
                <c:pt idx="4040">
                  <c:v>0.70138888888895856</c:v>
                </c:pt>
                <c:pt idx="4041">
                  <c:v>0.70156250000006837</c:v>
                </c:pt>
                <c:pt idx="4042">
                  <c:v>0.70173611111118084</c:v>
                </c:pt>
                <c:pt idx="4043">
                  <c:v>0.70190972222229264</c:v>
                </c:pt>
                <c:pt idx="4044">
                  <c:v>0.70208333333340411</c:v>
                </c:pt>
                <c:pt idx="4045">
                  <c:v>0.70225694444451425</c:v>
                </c:pt>
                <c:pt idx="4046">
                  <c:v>0.70243055555562539</c:v>
                </c:pt>
                <c:pt idx="4047">
                  <c:v>0.70260416666673664</c:v>
                </c:pt>
                <c:pt idx="4048">
                  <c:v>0.70277777777784767</c:v>
                </c:pt>
                <c:pt idx="4049">
                  <c:v>0.70295138888895858</c:v>
                </c:pt>
                <c:pt idx="4050">
                  <c:v>0.70312500000006994</c:v>
                </c:pt>
                <c:pt idx="4051">
                  <c:v>0.70329861111118275</c:v>
                </c:pt>
                <c:pt idx="4052">
                  <c:v>0.70347222222229222</c:v>
                </c:pt>
                <c:pt idx="4053">
                  <c:v>0.70364583333340636</c:v>
                </c:pt>
                <c:pt idx="4054">
                  <c:v>0.70381944444451572</c:v>
                </c:pt>
                <c:pt idx="4055">
                  <c:v>0.70399305555562564</c:v>
                </c:pt>
                <c:pt idx="4056">
                  <c:v>0.70416666666673677</c:v>
                </c:pt>
                <c:pt idx="4057">
                  <c:v>0.70434027777784791</c:v>
                </c:pt>
                <c:pt idx="4058">
                  <c:v>0.70451388888895761</c:v>
                </c:pt>
                <c:pt idx="4059">
                  <c:v>0.70468750000007063</c:v>
                </c:pt>
                <c:pt idx="4060">
                  <c:v>0.70486111111118221</c:v>
                </c:pt>
                <c:pt idx="4061">
                  <c:v>0.70503472222229269</c:v>
                </c:pt>
                <c:pt idx="4062">
                  <c:v>0.70520833333340471</c:v>
                </c:pt>
                <c:pt idx="4063">
                  <c:v>0.70538194444451474</c:v>
                </c:pt>
                <c:pt idx="4064">
                  <c:v>0.70555555555562588</c:v>
                </c:pt>
                <c:pt idx="4065">
                  <c:v>0.70572916666673802</c:v>
                </c:pt>
                <c:pt idx="4066">
                  <c:v>0.70590277777784816</c:v>
                </c:pt>
                <c:pt idx="4067">
                  <c:v>0.70607638888895818</c:v>
                </c:pt>
                <c:pt idx="4068">
                  <c:v>0.70625000000007065</c:v>
                </c:pt>
                <c:pt idx="4069">
                  <c:v>0.70642361111118268</c:v>
                </c:pt>
                <c:pt idx="4070">
                  <c:v>0.70659722222229271</c:v>
                </c:pt>
                <c:pt idx="4071">
                  <c:v>0.70677083333340607</c:v>
                </c:pt>
                <c:pt idx="4072">
                  <c:v>0.70694444444451665</c:v>
                </c:pt>
                <c:pt idx="4073">
                  <c:v>0.70711805555562612</c:v>
                </c:pt>
                <c:pt idx="4074">
                  <c:v>0.70729166666673848</c:v>
                </c:pt>
                <c:pt idx="4075">
                  <c:v>0.7074652777778484</c:v>
                </c:pt>
                <c:pt idx="4076">
                  <c:v>0.70763888888895954</c:v>
                </c:pt>
                <c:pt idx="4077">
                  <c:v>0.70781250000007068</c:v>
                </c:pt>
                <c:pt idx="4078">
                  <c:v>0.70798611111118182</c:v>
                </c:pt>
                <c:pt idx="4079">
                  <c:v>0.70815972222229295</c:v>
                </c:pt>
                <c:pt idx="4080">
                  <c:v>0.70833333333340465</c:v>
                </c:pt>
                <c:pt idx="4081">
                  <c:v>0.70850694444451523</c:v>
                </c:pt>
                <c:pt idx="4082">
                  <c:v>0.7086805555556267</c:v>
                </c:pt>
                <c:pt idx="4083">
                  <c:v>0.70885416666673762</c:v>
                </c:pt>
                <c:pt idx="4084">
                  <c:v>0.70902777777784853</c:v>
                </c:pt>
                <c:pt idx="4085">
                  <c:v>0.70920138888895956</c:v>
                </c:pt>
                <c:pt idx="4086">
                  <c:v>0.70937500000007203</c:v>
                </c:pt>
                <c:pt idx="4087">
                  <c:v>0.7095486111111835</c:v>
                </c:pt>
                <c:pt idx="4088">
                  <c:v>0.70972222222229364</c:v>
                </c:pt>
                <c:pt idx="4089">
                  <c:v>0.709895833333407</c:v>
                </c:pt>
                <c:pt idx="4090">
                  <c:v>0.71006944444451658</c:v>
                </c:pt>
                <c:pt idx="4091">
                  <c:v>0.71024305555562661</c:v>
                </c:pt>
                <c:pt idx="4092">
                  <c:v>0.71041666666673753</c:v>
                </c:pt>
                <c:pt idx="4093">
                  <c:v>0.71059027777784889</c:v>
                </c:pt>
                <c:pt idx="4094">
                  <c:v>0.71076388888895958</c:v>
                </c:pt>
                <c:pt idx="4095">
                  <c:v>0.71093750000007161</c:v>
                </c:pt>
                <c:pt idx="4096">
                  <c:v>0.71111111111118264</c:v>
                </c:pt>
                <c:pt idx="4097">
                  <c:v>0.71128472222229344</c:v>
                </c:pt>
                <c:pt idx="4098">
                  <c:v>0.7114583333334058</c:v>
                </c:pt>
                <c:pt idx="4099">
                  <c:v>0.71163194444451683</c:v>
                </c:pt>
                <c:pt idx="4100">
                  <c:v>0.71180555555562763</c:v>
                </c:pt>
                <c:pt idx="4101">
                  <c:v>0.71197916666673888</c:v>
                </c:pt>
                <c:pt idx="4102">
                  <c:v>0.71215277777784858</c:v>
                </c:pt>
                <c:pt idx="4103">
                  <c:v>0.71232638888895905</c:v>
                </c:pt>
                <c:pt idx="4104">
                  <c:v>0.71250000000007163</c:v>
                </c:pt>
                <c:pt idx="4105">
                  <c:v>0.71267361111118432</c:v>
                </c:pt>
                <c:pt idx="4106">
                  <c:v>0.71284722222229469</c:v>
                </c:pt>
                <c:pt idx="4107">
                  <c:v>0.71302083333340682</c:v>
                </c:pt>
                <c:pt idx="4108">
                  <c:v>0.71319444444451741</c:v>
                </c:pt>
                <c:pt idx="4109">
                  <c:v>0.7133680555556271</c:v>
                </c:pt>
                <c:pt idx="4110">
                  <c:v>0.71354166666673924</c:v>
                </c:pt>
                <c:pt idx="4111">
                  <c:v>0.7137152777778496</c:v>
                </c:pt>
                <c:pt idx="4112">
                  <c:v>0.71388888888896052</c:v>
                </c:pt>
                <c:pt idx="4113">
                  <c:v>0.71406250000007154</c:v>
                </c:pt>
                <c:pt idx="4114">
                  <c:v>0.71423611111118279</c:v>
                </c:pt>
                <c:pt idx="4115">
                  <c:v>0.71440972222229393</c:v>
                </c:pt>
                <c:pt idx="4116">
                  <c:v>0.71458333333340562</c:v>
                </c:pt>
                <c:pt idx="4117">
                  <c:v>0.71475694444451665</c:v>
                </c:pt>
                <c:pt idx="4118">
                  <c:v>0.71493055555562735</c:v>
                </c:pt>
                <c:pt idx="4119">
                  <c:v>0.71510416666673871</c:v>
                </c:pt>
                <c:pt idx="4120">
                  <c:v>0.71527777777784951</c:v>
                </c:pt>
                <c:pt idx="4121">
                  <c:v>0.71545138888895976</c:v>
                </c:pt>
                <c:pt idx="4122">
                  <c:v>0.7156250000000739</c:v>
                </c:pt>
                <c:pt idx="4123">
                  <c:v>0.71579861111118515</c:v>
                </c:pt>
                <c:pt idx="4124">
                  <c:v>0.71597222222229462</c:v>
                </c:pt>
                <c:pt idx="4125">
                  <c:v>0.71614583333340787</c:v>
                </c:pt>
                <c:pt idx="4126">
                  <c:v>0.71631944444451745</c:v>
                </c:pt>
                <c:pt idx="4127">
                  <c:v>0.7164930555556277</c:v>
                </c:pt>
                <c:pt idx="4128">
                  <c:v>0.71666666666673873</c:v>
                </c:pt>
                <c:pt idx="4129">
                  <c:v>0.71684027777785064</c:v>
                </c:pt>
                <c:pt idx="4130">
                  <c:v>0.71701388888896056</c:v>
                </c:pt>
                <c:pt idx="4131">
                  <c:v>0.71718750000007214</c:v>
                </c:pt>
                <c:pt idx="4132">
                  <c:v>0.71736111111118361</c:v>
                </c:pt>
                <c:pt idx="4133">
                  <c:v>0.71753472222229442</c:v>
                </c:pt>
                <c:pt idx="4134">
                  <c:v>0.71770833333340756</c:v>
                </c:pt>
                <c:pt idx="4135">
                  <c:v>0.71788194444451781</c:v>
                </c:pt>
                <c:pt idx="4136">
                  <c:v>0.71805555555562783</c:v>
                </c:pt>
                <c:pt idx="4137">
                  <c:v>0.71822916666673964</c:v>
                </c:pt>
                <c:pt idx="4138">
                  <c:v>0.71840277777784922</c:v>
                </c:pt>
                <c:pt idx="4139">
                  <c:v>0.71857638888895981</c:v>
                </c:pt>
                <c:pt idx="4140">
                  <c:v>0.71875000000007361</c:v>
                </c:pt>
                <c:pt idx="4141">
                  <c:v>0.71892361111118508</c:v>
                </c:pt>
                <c:pt idx="4142">
                  <c:v>0.71909722222229555</c:v>
                </c:pt>
                <c:pt idx="4143">
                  <c:v>0.7192708333334078</c:v>
                </c:pt>
                <c:pt idx="4144">
                  <c:v>0.71944444444451805</c:v>
                </c:pt>
                <c:pt idx="4145">
                  <c:v>0.71961805555562863</c:v>
                </c:pt>
                <c:pt idx="4146">
                  <c:v>0.71979166666674099</c:v>
                </c:pt>
                <c:pt idx="4147">
                  <c:v>0.71996527777785035</c:v>
                </c:pt>
                <c:pt idx="4148">
                  <c:v>0.72013888888896149</c:v>
                </c:pt>
                <c:pt idx="4149">
                  <c:v>0.72031250000007252</c:v>
                </c:pt>
                <c:pt idx="4150">
                  <c:v>0.72048611111118377</c:v>
                </c:pt>
                <c:pt idx="4151">
                  <c:v>0.72065972222229591</c:v>
                </c:pt>
                <c:pt idx="4152">
                  <c:v>0.72083333333340716</c:v>
                </c:pt>
                <c:pt idx="4153">
                  <c:v>0.72100694444451763</c:v>
                </c:pt>
                <c:pt idx="4154">
                  <c:v>0.72118055555562832</c:v>
                </c:pt>
                <c:pt idx="4155">
                  <c:v>0.72135416666673968</c:v>
                </c:pt>
                <c:pt idx="4156">
                  <c:v>0.72152777777785049</c:v>
                </c:pt>
                <c:pt idx="4157">
                  <c:v>0.72170138888896151</c:v>
                </c:pt>
                <c:pt idx="4158">
                  <c:v>0.72187500000007465</c:v>
                </c:pt>
                <c:pt idx="4159">
                  <c:v>0.72204861111118601</c:v>
                </c:pt>
                <c:pt idx="4160">
                  <c:v>0.72222222222229515</c:v>
                </c:pt>
                <c:pt idx="4161">
                  <c:v>0.72239583333340862</c:v>
                </c:pt>
                <c:pt idx="4162">
                  <c:v>0.72256944444451765</c:v>
                </c:pt>
                <c:pt idx="4163">
                  <c:v>0.72274305555562957</c:v>
                </c:pt>
                <c:pt idx="4164">
                  <c:v>0.7229166666667397</c:v>
                </c:pt>
                <c:pt idx="4165">
                  <c:v>0.72309027777785084</c:v>
                </c:pt>
                <c:pt idx="4166">
                  <c:v>0.72326388888896098</c:v>
                </c:pt>
                <c:pt idx="4167">
                  <c:v>0.72343750000007312</c:v>
                </c:pt>
                <c:pt idx="4168">
                  <c:v>0.72361111111118548</c:v>
                </c:pt>
                <c:pt idx="4169">
                  <c:v>0.72378472222229562</c:v>
                </c:pt>
                <c:pt idx="4170">
                  <c:v>0.7239583333334082</c:v>
                </c:pt>
                <c:pt idx="4171">
                  <c:v>0.72413194444451856</c:v>
                </c:pt>
                <c:pt idx="4172">
                  <c:v>0.72430555555562881</c:v>
                </c:pt>
                <c:pt idx="4173">
                  <c:v>0.72447916666673995</c:v>
                </c:pt>
                <c:pt idx="4174">
                  <c:v>0.72465277777785109</c:v>
                </c:pt>
                <c:pt idx="4175">
                  <c:v>0.72482638888896156</c:v>
                </c:pt>
                <c:pt idx="4176">
                  <c:v>0.72500000000007458</c:v>
                </c:pt>
                <c:pt idx="4177">
                  <c:v>0.72517361111118583</c:v>
                </c:pt>
                <c:pt idx="4178">
                  <c:v>0.72534722222229564</c:v>
                </c:pt>
                <c:pt idx="4179">
                  <c:v>0.72552083333340855</c:v>
                </c:pt>
                <c:pt idx="4180">
                  <c:v>0.72569444444451991</c:v>
                </c:pt>
                <c:pt idx="4181">
                  <c:v>0.72586805555562905</c:v>
                </c:pt>
                <c:pt idx="4182">
                  <c:v>0.72604166666674175</c:v>
                </c:pt>
                <c:pt idx="4183">
                  <c:v>0.72621527777785133</c:v>
                </c:pt>
                <c:pt idx="4184">
                  <c:v>0.72638888888896247</c:v>
                </c:pt>
                <c:pt idx="4185">
                  <c:v>0.7265625000000735</c:v>
                </c:pt>
                <c:pt idx="4186">
                  <c:v>0.72673611111118475</c:v>
                </c:pt>
                <c:pt idx="4187">
                  <c:v>0.72690972222229677</c:v>
                </c:pt>
                <c:pt idx="4188">
                  <c:v>0.72708333333340813</c:v>
                </c:pt>
                <c:pt idx="4189">
                  <c:v>0.7272569444445186</c:v>
                </c:pt>
                <c:pt idx="4190">
                  <c:v>0.7274305555556293</c:v>
                </c:pt>
                <c:pt idx="4191">
                  <c:v>0.72760416666674133</c:v>
                </c:pt>
                <c:pt idx="4192">
                  <c:v>0.72777777777785169</c:v>
                </c:pt>
                <c:pt idx="4193">
                  <c:v>0.72795138888896249</c:v>
                </c:pt>
                <c:pt idx="4194">
                  <c:v>0.72812500000007518</c:v>
                </c:pt>
                <c:pt idx="4195">
                  <c:v>0.72829861111118677</c:v>
                </c:pt>
                <c:pt idx="4196">
                  <c:v>0.72847222222229613</c:v>
                </c:pt>
                <c:pt idx="4197">
                  <c:v>0.72864583333341026</c:v>
                </c:pt>
                <c:pt idx="4198">
                  <c:v>0.72881944444451974</c:v>
                </c:pt>
                <c:pt idx="4199">
                  <c:v>0.72899305555562965</c:v>
                </c:pt>
                <c:pt idx="4200">
                  <c:v>0.72916666666674068</c:v>
                </c:pt>
                <c:pt idx="4201">
                  <c:v>0.72934027777785182</c:v>
                </c:pt>
                <c:pt idx="4202">
                  <c:v>0.72951388888896185</c:v>
                </c:pt>
                <c:pt idx="4203">
                  <c:v>0.72968750000007465</c:v>
                </c:pt>
                <c:pt idx="4204">
                  <c:v>0.72986111111118623</c:v>
                </c:pt>
                <c:pt idx="4205">
                  <c:v>0.73003472222229671</c:v>
                </c:pt>
                <c:pt idx="4206">
                  <c:v>0.73020833333340884</c:v>
                </c:pt>
                <c:pt idx="4207">
                  <c:v>0.73038194444451865</c:v>
                </c:pt>
                <c:pt idx="4208">
                  <c:v>0.73055555555562979</c:v>
                </c:pt>
                <c:pt idx="4209">
                  <c:v>0.73072916666674204</c:v>
                </c:pt>
                <c:pt idx="4210">
                  <c:v>0.73090277777785206</c:v>
                </c:pt>
                <c:pt idx="4211">
                  <c:v>0.7310763888889622</c:v>
                </c:pt>
                <c:pt idx="4212">
                  <c:v>0.73125000000007534</c:v>
                </c:pt>
                <c:pt idx="4213">
                  <c:v>0.7314236111111867</c:v>
                </c:pt>
                <c:pt idx="4214">
                  <c:v>0.73159722222229662</c:v>
                </c:pt>
                <c:pt idx="4215">
                  <c:v>0.7317708333334102</c:v>
                </c:pt>
                <c:pt idx="4216">
                  <c:v>0.73194444444452089</c:v>
                </c:pt>
                <c:pt idx="4217">
                  <c:v>0.73211805555563003</c:v>
                </c:pt>
                <c:pt idx="4218">
                  <c:v>0.7322916666667425</c:v>
                </c:pt>
                <c:pt idx="4219">
                  <c:v>0.73246527777785231</c:v>
                </c:pt>
                <c:pt idx="4220">
                  <c:v>0.73263888888896345</c:v>
                </c:pt>
                <c:pt idx="4221">
                  <c:v>0.7328125000000747</c:v>
                </c:pt>
                <c:pt idx="4222">
                  <c:v>0.73298611111118572</c:v>
                </c:pt>
                <c:pt idx="4223">
                  <c:v>0.73315972222229764</c:v>
                </c:pt>
                <c:pt idx="4224">
                  <c:v>0.73333333333340889</c:v>
                </c:pt>
                <c:pt idx="4225">
                  <c:v>0.73350694444451914</c:v>
                </c:pt>
                <c:pt idx="4226">
                  <c:v>0.73368055555563061</c:v>
                </c:pt>
                <c:pt idx="4227">
                  <c:v>0.73385416666674164</c:v>
                </c:pt>
                <c:pt idx="4228">
                  <c:v>0.73402777777785255</c:v>
                </c:pt>
                <c:pt idx="4229">
                  <c:v>0.73420138888896358</c:v>
                </c:pt>
                <c:pt idx="4230">
                  <c:v>0.73437500000007594</c:v>
                </c:pt>
                <c:pt idx="4231">
                  <c:v>0.73454861111118752</c:v>
                </c:pt>
                <c:pt idx="4232">
                  <c:v>0.73472222222229799</c:v>
                </c:pt>
                <c:pt idx="4233">
                  <c:v>0.73489583333341102</c:v>
                </c:pt>
                <c:pt idx="4234">
                  <c:v>0.7350694444445206</c:v>
                </c:pt>
                <c:pt idx="4235">
                  <c:v>0.73524305555563063</c:v>
                </c:pt>
                <c:pt idx="4236">
                  <c:v>0.73541666666674166</c:v>
                </c:pt>
                <c:pt idx="4237">
                  <c:v>0.7355902777778528</c:v>
                </c:pt>
                <c:pt idx="4238">
                  <c:v>0.73576388888896349</c:v>
                </c:pt>
                <c:pt idx="4239">
                  <c:v>0.73593750000007563</c:v>
                </c:pt>
                <c:pt idx="4240">
                  <c:v>0.7361111111111871</c:v>
                </c:pt>
                <c:pt idx="4241">
                  <c:v>0.73628472222229735</c:v>
                </c:pt>
                <c:pt idx="4242">
                  <c:v>0.73645833333340971</c:v>
                </c:pt>
                <c:pt idx="4243">
                  <c:v>0.73663194444452085</c:v>
                </c:pt>
                <c:pt idx="4244">
                  <c:v>0.73680555555563165</c:v>
                </c:pt>
                <c:pt idx="4245">
                  <c:v>0.7369791666667429</c:v>
                </c:pt>
                <c:pt idx="4246">
                  <c:v>0.73715277777785249</c:v>
                </c:pt>
                <c:pt idx="4247">
                  <c:v>0.73732638888896307</c:v>
                </c:pt>
                <c:pt idx="4248">
                  <c:v>0.73750000000007565</c:v>
                </c:pt>
                <c:pt idx="4249">
                  <c:v>0.73767361111118834</c:v>
                </c:pt>
                <c:pt idx="4250">
                  <c:v>0.73784722222229882</c:v>
                </c:pt>
                <c:pt idx="4251">
                  <c:v>0.73802083333341095</c:v>
                </c:pt>
                <c:pt idx="4252">
                  <c:v>0.73819444444452165</c:v>
                </c:pt>
                <c:pt idx="4253">
                  <c:v>0.73836805555563101</c:v>
                </c:pt>
                <c:pt idx="4254">
                  <c:v>0.73854166666674326</c:v>
                </c:pt>
                <c:pt idx="4255">
                  <c:v>0.73871527777785362</c:v>
                </c:pt>
                <c:pt idx="4256">
                  <c:v>0.73888888888896442</c:v>
                </c:pt>
                <c:pt idx="4257">
                  <c:v>0.73906250000007567</c:v>
                </c:pt>
                <c:pt idx="4258">
                  <c:v>0.7392361111111867</c:v>
                </c:pt>
                <c:pt idx="4259">
                  <c:v>0.73940972222229784</c:v>
                </c:pt>
                <c:pt idx="4260">
                  <c:v>0.73958333333340964</c:v>
                </c:pt>
                <c:pt idx="4261">
                  <c:v>0.73975694444452111</c:v>
                </c:pt>
                <c:pt idx="4262">
                  <c:v>0.73993055555563125</c:v>
                </c:pt>
                <c:pt idx="4263">
                  <c:v>0.74010416666674261</c:v>
                </c:pt>
                <c:pt idx="4264">
                  <c:v>0.74027777777785353</c:v>
                </c:pt>
                <c:pt idx="4265">
                  <c:v>0.74045138888896456</c:v>
                </c:pt>
                <c:pt idx="4266">
                  <c:v>0.7406250000000778</c:v>
                </c:pt>
                <c:pt idx="4267">
                  <c:v>0.74079861111118905</c:v>
                </c:pt>
                <c:pt idx="4268">
                  <c:v>0.74097222222229864</c:v>
                </c:pt>
                <c:pt idx="4269">
                  <c:v>0.74114583333341189</c:v>
                </c:pt>
                <c:pt idx="4270">
                  <c:v>0.74131944444452158</c:v>
                </c:pt>
                <c:pt idx="4271">
                  <c:v>0.74149305555563161</c:v>
                </c:pt>
                <c:pt idx="4272">
                  <c:v>0.74166666666674264</c:v>
                </c:pt>
                <c:pt idx="4273">
                  <c:v>0.74184027777785466</c:v>
                </c:pt>
                <c:pt idx="4274">
                  <c:v>0.74201388888896458</c:v>
                </c:pt>
                <c:pt idx="4275">
                  <c:v>0.74218750000007605</c:v>
                </c:pt>
                <c:pt idx="4276">
                  <c:v>0.74236111111118763</c:v>
                </c:pt>
                <c:pt idx="4277">
                  <c:v>0.74253472222229833</c:v>
                </c:pt>
                <c:pt idx="4278">
                  <c:v>0.74270833333341146</c:v>
                </c:pt>
                <c:pt idx="4279">
                  <c:v>0.74288194444452171</c:v>
                </c:pt>
                <c:pt idx="4280">
                  <c:v>0.74305555555563174</c:v>
                </c:pt>
                <c:pt idx="4281">
                  <c:v>0.74322916666674377</c:v>
                </c:pt>
                <c:pt idx="4282">
                  <c:v>0.74340277777785357</c:v>
                </c:pt>
                <c:pt idx="4283">
                  <c:v>0.74357638888896382</c:v>
                </c:pt>
                <c:pt idx="4284">
                  <c:v>0.74375000000007774</c:v>
                </c:pt>
                <c:pt idx="4285">
                  <c:v>0.74392361111118899</c:v>
                </c:pt>
                <c:pt idx="4286">
                  <c:v>0.74409722222229968</c:v>
                </c:pt>
                <c:pt idx="4287">
                  <c:v>0.74427083333341171</c:v>
                </c:pt>
                <c:pt idx="4288">
                  <c:v>0.74444444444452218</c:v>
                </c:pt>
                <c:pt idx="4289">
                  <c:v>0.74461805555563265</c:v>
                </c:pt>
                <c:pt idx="4290">
                  <c:v>0.74479166666674512</c:v>
                </c:pt>
                <c:pt idx="4291">
                  <c:v>0.7449652777778546</c:v>
                </c:pt>
                <c:pt idx="4292">
                  <c:v>0.7451388888889654</c:v>
                </c:pt>
                <c:pt idx="4293">
                  <c:v>0.74531250000007654</c:v>
                </c:pt>
                <c:pt idx="4294">
                  <c:v>0.74548611111118768</c:v>
                </c:pt>
                <c:pt idx="4295">
                  <c:v>0.74565972222229993</c:v>
                </c:pt>
                <c:pt idx="4296">
                  <c:v>0.74583333333341129</c:v>
                </c:pt>
                <c:pt idx="4297">
                  <c:v>0.74600694444452165</c:v>
                </c:pt>
                <c:pt idx="4298">
                  <c:v>0.74618055555563223</c:v>
                </c:pt>
                <c:pt idx="4299">
                  <c:v>0.7463541666667437</c:v>
                </c:pt>
                <c:pt idx="4300">
                  <c:v>0.74652777777785451</c:v>
                </c:pt>
                <c:pt idx="4301">
                  <c:v>0.74670138888896553</c:v>
                </c:pt>
                <c:pt idx="4302">
                  <c:v>0.74687500000007856</c:v>
                </c:pt>
                <c:pt idx="4303">
                  <c:v>0.74704861111118992</c:v>
                </c:pt>
                <c:pt idx="4304">
                  <c:v>0.74722222222229961</c:v>
                </c:pt>
                <c:pt idx="4305">
                  <c:v>0.74739583333341286</c:v>
                </c:pt>
                <c:pt idx="4306">
                  <c:v>0.74756944444452234</c:v>
                </c:pt>
                <c:pt idx="4307">
                  <c:v>0.74774305555563358</c:v>
                </c:pt>
                <c:pt idx="4308">
                  <c:v>0.74791666666674361</c:v>
                </c:pt>
                <c:pt idx="4309">
                  <c:v>0.74809027777785475</c:v>
                </c:pt>
                <c:pt idx="4310">
                  <c:v>0.74826388888896556</c:v>
                </c:pt>
                <c:pt idx="4311">
                  <c:v>0.74843750000007703</c:v>
                </c:pt>
                <c:pt idx="4312">
                  <c:v>0.74861111111118939</c:v>
                </c:pt>
                <c:pt idx="4313">
                  <c:v>0.74878472222229964</c:v>
                </c:pt>
                <c:pt idx="4314">
                  <c:v>0.74895833333341222</c:v>
                </c:pt>
                <c:pt idx="4315">
                  <c:v>0.7491319444445228</c:v>
                </c:pt>
                <c:pt idx="4316">
                  <c:v>0.74930555555563272</c:v>
                </c:pt>
                <c:pt idx="4317">
                  <c:v>0.74947916666674463</c:v>
                </c:pt>
                <c:pt idx="4318">
                  <c:v>0.749652777777855</c:v>
                </c:pt>
                <c:pt idx="4319">
                  <c:v>0.74982638888896558</c:v>
                </c:pt>
                <c:pt idx="4320">
                  <c:v>0.7500000000000786</c:v>
                </c:pt>
                <c:pt idx="4321">
                  <c:v>0.75017361111118974</c:v>
                </c:pt>
                <c:pt idx="4322">
                  <c:v>0.75034722222230044</c:v>
                </c:pt>
                <c:pt idx="4323">
                  <c:v>0.75052083333341257</c:v>
                </c:pt>
                <c:pt idx="4324">
                  <c:v>0.75069444444452382</c:v>
                </c:pt>
                <c:pt idx="4325">
                  <c:v>0.75086805555563363</c:v>
                </c:pt>
                <c:pt idx="4326">
                  <c:v>0.75104166666674588</c:v>
                </c:pt>
                <c:pt idx="4327">
                  <c:v>0.75121527777785524</c:v>
                </c:pt>
                <c:pt idx="4328">
                  <c:v>0.75138888888896638</c:v>
                </c:pt>
                <c:pt idx="4329">
                  <c:v>0.75156250000007752</c:v>
                </c:pt>
                <c:pt idx="4330">
                  <c:v>0.75173611111118865</c:v>
                </c:pt>
                <c:pt idx="4331">
                  <c:v>0.75190972222230079</c:v>
                </c:pt>
                <c:pt idx="4332">
                  <c:v>0.75208333333341204</c:v>
                </c:pt>
                <c:pt idx="4333">
                  <c:v>0.75225694444452262</c:v>
                </c:pt>
                <c:pt idx="4334">
                  <c:v>0.75243055555563321</c:v>
                </c:pt>
                <c:pt idx="4335">
                  <c:v>0.75260416666674534</c:v>
                </c:pt>
                <c:pt idx="4336">
                  <c:v>0.75277777777785571</c:v>
                </c:pt>
                <c:pt idx="4337">
                  <c:v>0.75295138888896651</c:v>
                </c:pt>
                <c:pt idx="4338">
                  <c:v>0.75312500000007943</c:v>
                </c:pt>
                <c:pt idx="4339">
                  <c:v>0.7532986111111909</c:v>
                </c:pt>
                <c:pt idx="4340">
                  <c:v>0.75347222222230004</c:v>
                </c:pt>
                <c:pt idx="4341">
                  <c:v>0.75364583333341428</c:v>
                </c:pt>
                <c:pt idx="4342">
                  <c:v>0.75381944444452398</c:v>
                </c:pt>
                <c:pt idx="4343">
                  <c:v>0.75399305555563445</c:v>
                </c:pt>
                <c:pt idx="4344">
                  <c:v>0.7541666666667447</c:v>
                </c:pt>
                <c:pt idx="4345">
                  <c:v>0.75434027777785573</c:v>
                </c:pt>
                <c:pt idx="4346">
                  <c:v>0.75451388888896587</c:v>
                </c:pt>
                <c:pt idx="4347">
                  <c:v>0.754687500000079</c:v>
                </c:pt>
                <c:pt idx="4348">
                  <c:v>0.75486111111119025</c:v>
                </c:pt>
                <c:pt idx="4349">
                  <c:v>0.75503472222230061</c:v>
                </c:pt>
                <c:pt idx="4350">
                  <c:v>0.75520833333341286</c:v>
                </c:pt>
                <c:pt idx="4351">
                  <c:v>0.75538194444452356</c:v>
                </c:pt>
                <c:pt idx="4352">
                  <c:v>0.7555555555556337</c:v>
                </c:pt>
                <c:pt idx="4353">
                  <c:v>0.75572916666674606</c:v>
                </c:pt>
                <c:pt idx="4354">
                  <c:v>0.75590277777785597</c:v>
                </c:pt>
                <c:pt idx="4355">
                  <c:v>0.75607638888896656</c:v>
                </c:pt>
                <c:pt idx="4356">
                  <c:v>0.75625000000007936</c:v>
                </c:pt>
                <c:pt idx="4357">
                  <c:v>0.75642361111119061</c:v>
                </c:pt>
                <c:pt idx="4358">
                  <c:v>0.75659722222230064</c:v>
                </c:pt>
                <c:pt idx="4359">
                  <c:v>0.75677083333341433</c:v>
                </c:pt>
                <c:pt idx="4360">
                  <c:v>0.7569444444445248</c:v>
                </c:pt>
                <c:pt idx="4361">
                  <c:v>0.75711805555563394</c:v>
                </c:pt>
                <c:pt idx="4362">
                  <c:v>0.75729166666674674</c:v>
                </c:pt>
                <c:pt idx="4363">
                  <c:v>0.75746527777785622</c:v>
                </c:pt>
                <c:pt idx="4364">
                  <c:v>0.75763888888896735</c:v>
                </c:pt>
                <c:pt idx="4365">
                  <c:v>0.7578125000000786</c:v>
                </c:pt>
                <c:pt idx="4366">
                  <c:v>0.75798611111118963</c:v>
                </c:pt>
                <c:pt idx="4367">
                  <c:v>0.75815972222230166</c:v>
                </c:pt>
                <c:pt idx="4368">
                  <c:v>0.75833333333341291</c:v>
                </c:pt>
                <c:pt idx="4369">
                  <c:v>0.75850694444452305</c:v>
                </c:pt>
                <c:pt idx="4370">
                  <c:v>0.75868055555563463</c:v>
                </c:pt>
                <c:pt idx="4371">
                  <c:v>0.75885416666674621</c:v>
                </c:pt>
                <c:pt idx="4372">
                  <c:v>0.75902777777785668</c:v>
                </c:pt>
                <c:pt idx="4373">
                  <c:v>0.75920138888896749</c:v>
                </c:pt>
                <c:pt idx="4374">
                  <c:v>0.75937500000007996</c:v>
                </c:pt>
                <c:pt idx="4375">
                  <c:v>0.75954861111119165</c:v>
                </c:pt>
                <c:pt idx="4376">
                  <c:v>0.75972222222230201</c:v>
                </c:pt>
                <c:pt idx="4377">
                  <c:v>0.75989583333341515</c:v>
                </c:pt>
                <c:pt idx="4378">
                  <c:v>0.76006944444452473</c:v>
                </c:pt>
                <c:pt idx="4379">
                  <c:v>0.76024305555563465</c:v>
                </c:pt>
                <c:pt idx="4380">
                  <c:v>0.76041666666674568</c:v>
                </c:pt>
                <c:pt idx="4381">
                  <c:v>0.7605902777778567</c:v>
                </c:pt>
                <c:pt idx="4382">
                  <c:v>0.76076388888896751</c:v>
                </c:pt>
                <c:pt idx="4383">
                  <c:v>0.76093750000007965</c:v>
                </c:pt>
                <c:pt idx="4384">
                  <c:v>0.76111111111119112</c:v>
                </c:pt>
                <c:pt idx="4385">
                  <c:v>0.7612847222223017</c:v>
                </c:pt>
                <c:pt idx="4386">
                  <c:v>0.76145833333341373</c:v>
                </c:pt>
                <c:pt idx="4387">
                  <c:v>0.7616319444445252</c:v>
                </c:pt>
                <c:pt idx="4388">
                  <c:v>0.76180555555563556</c:v>
                </c:pt>
                <c:pt idx="4389">
                  <c:v>0.76197916666674692</c:v>
                </c:pt>
                <c:pt idx="4390">
                  <c:v>0.7621527777778565</c:v>
                </c:pt>
                <c:pt idx="4391">
                  <c:v>0.76232638888896709</c:v>
                </c:pt>
                <c:pt idx="4392">
                  <c:v>0.76250000000008022</c:v>
                </c:pt>
                <c:pt idx="4393">
                  <c:v>0.76267361111119236</c:v>
                </c:pt>
                <c:pt idx="4394">
                  <c:v>0.76284722222230283</c:v>
                </c:pt>
                <c:pt idx="4395">
                  <c:v>0.76302083333341519</c:v>
                </c:pt>
                <c:pt idx="4396">
                  <c:v>0.76319444444452555</c:v>
                </c:pt>
                <c:pt idx="4397">
                  <c:v>0.76336805555563492</c:v>
                </c:pt>
                <c:pt idx="4398">
                  <c:v>0.76354166666674739</c:v>
                </c:pt>
                <c:pt idx="4399">
                  <c:v>0.76371527777785764</c:v>
                </c:pt>
                <c:pt idx="4400">
                  <c:v>0.76388888888896833</c:v>
                </c:pt>
                <c:pt idx="4401">
                  <c:v>0.76406250000007969</c:v>
                </c:pt>
                <c:pt idx="4402">
                  <c:v>0.76423611111119061</c:v>
                </c:pt>
                <c:pt idx="4403">
                  <c:v>0.76440972222230175</c:v>
                </c:pt>
                <c:pt idx="4404">
                  <c:v>0.76458333333341377</c:v>
                </c:pt>
                <c:pt idx="4405">
                  <c:v>0.76475694444452513</c:v>
                </c:pt>
                <c:pt idx="4406">
                  <c:v>0.76493055555563561</c:v>
                </c:pt>
                <c:pt idx="4407">
                  <c:v>0.76510416666674663</c:v>
                </c:pt>
                <c:pt idx="4408">
                  <c:v>0.76527777777785744</c:v>
                </c:pt>
                <c:pt idx="4409">
                  <c:v>0.76545138888896858</c:v>
                </c:pt>
                <c:pt idx="4410">
                  <c:v>0.76562500000008182</c:v>
                </c:pt>
                <c:pt idx="4411">
                  <c:v>0.76579861111119307</c:v>
                </c:pt>
                <c:pt idx="4412">
                  <c:v>0.76597222222230288</c:v>
                </c:pt>
                <c:pt idx="4413">
                  <c:v>0.76614583333341602</c:v>
                </c:pt>
                <c:pt idx="4414">
                  <c:v>0.7663194444445256</c:v>
                </c:pt>
                <c:pt idx="4415">
                  <c:v>0.76649305555563563</c:v>
                </c:pt>
                <c:pt idx="4416">
                  <c:v>0.76666666666674665</c:v>
                </c:pt>
                <c:pt idx="4417">
                  <c:v>0.76684027777785868</c:v>
                </c:pt>
                <c:pt idx="4418">
                  <c:v>0.76701388888896849</c:v>
                </c:pt>
                <c:pt idx="4419">
                  <c:v>0.76718750000008062</c:v>
                </c:pt>
                <c:pt idx="4420">
                  <c:v>0.76736111111119165</c:v>
                </c:pt>
                <c:pt idx="4421">
                  <c:v>0.76753472222230223</c:v>
                </c:pt>
                <c:pt idx="4422">
                  <c:v>0.76770833333341537</c:v>
                </c:pt>
                <c:pt idx="4423">
                  <c:v>0.76788194444452584</c:v>
                </c:pt>
                <c:pt idx="4424">
                  <c:v>0.76805555555563565</c:v>
                </c:pt>
                <c:pt idx="4425">
                  <c:v>0.76822916666674779</c:v>
                </c:pt>
                <c:pt idx="4426">
                  <c:v>0.76840277777785759</c:v>
                </c:pt>
                <c:pt idx="4427">
                  <c:v>0.76857638888896795</c:v>
                </c:pt>
                <c:pt idx="4428">
                  <c:v>0.76875000000008176</c:v>
                </c:pt>
                <c:pt idx="4429">
                  <c:v>0.76892361111119334</c:v>
                </c:pt>
                <c:pt idx="4430">
                  <c:v>0.7690972222223037</c:v>
                </c:pt>
                <c:pt idx="4431">
                  <c:v>0.76927083333341584</c:v>
                </c:pt>
                <c:pt idx="4432">
                  <c:v>0.76944444444452631</c:v>
                </c:pt>
                <c:pt idx="4433">
                  <c:v>0.76961805555563689</c:v>
                </c:pt>
                <c:pt idx="4434">
                  <c:v>0.76979166666674903</c:v>
                </c:pt>
                <c:pt idx="4435">
                  <c:v>0.76996527777785861</c:v>
                </c:pt>
                <c:pt idx="4436">
                  <c:v>0.77013888888896842</c:v>
                </c:pt>
                <c:pt idx="4437">
                  <c:v>0.77031250000007978</c:v>
                </c:pt>
                <c:pt idx="4438">
                  <c:v>0.77048611111119159</c:v>
                </c:pt>
                <c:pt idx="4439">
                  <c:v>0.77065972222230295</c:v>
                </c:pt>
                <c:pt idx="4440">
                  <c:v>0.77083333333341475</c:v>
                </c:pt>
                <c:pt idx="4441">
                  <c:v>0.77100694444452522</c:v>
                </c:pt>
                <c:pt idx="4442">
                  <c:v>0.77118055555563558</c:v>
                </c:pt>
                <c:pt idx="4443">
                  <c:v>0.7713541666667475</c:v>
                </c:pt>
                <c:pt idx="4444">
                  <c:v>0.77152777777785775</c:v>
                </c:pt>
                <c:pt idx="4445">
                  <c:v>0.77170138888896889</c:v>
                </c:pt>
                <c:pt idx="4446">
                  <c:v>0.77187500000008202</c:v>
                </c:pt>
                <c:pt idx="4447">
                  <c:v>0.77204861111119316</c:v>
                </c:pt>
                <c:pt idx="4448">
                  <c:v>0.77222222222230319</c:v>
                </c:pt>
                <c:pt idx="4449">
                  <c:v>0.7723958333334161</c:v>
                </c:pt>
                <c:pt idx="4450">
                  <c:v>0.77256944444452569</c:v>
                </c:pt>
                <c:pt idx="4451">
                  <c:v>0.77274305555563683</c:v>
                </c:pt>
                <c:pt idx="4452">
                  <c:v>0.77291666666674752</c:v>
                </c:pt>
                <c:pt idx="4453">
                  <c:v>0.77309027777785888</c:v>
                </c:pt>
                <c:pt idx="4454">
                  <c:v>0.77326388888896846</c:v>
                </c:pt>
                <c:pt idx="4455">
                  <c:v>0.77343750000008049</c:v>
                </c:pt>
                <c:pt idx="4456">
                  <c:v>0.77361111111119285</c:v>
                </c:pt>
                <c:pt idx="4457">
                  <c:v>0.77378472222230343</c:v>
                </c:pt>
                <c:pt idx="4458">
                  <c:v>0.77395833333341568</c:v>
                </c:pt>
                <c:pt idx="4459">
                  <c:v>0.77413194444452582</c:v>
                </c:pt>
                <c:pt idx="4460">
                  <c:v>0.77430555555563652</c:v>
                </c:pt>
                <c:pt idx="4461">
                  <c:v>0.77447916666674799</c:v>
                </c:pt>
                <c:pt idx="4462">
                  <c:v>0.77465277777785857</c:v>
                </c:pt>
                <c:pt idx="4463">
                  <c:v>0.77482638888896915</c:v>
                </c:pt>
                <c:pt idx="4464">
                  <c:v>0.77500000000008185</c:v>
                </c:pt>
                <c:pt idx="4465">
                  <c:v>0.77517361111119321</c:v>
                </c:pt>
                <c:pt idx="4466">
                  <c:v>0.7753472222223039</c:v>
                </c:pt>
                <c:pt idx="4467">
                  <c:v>0.77552083333341604</c:v>
                </c:pt>
                <c:pt idx="4468">
                  <c:v>0.77569444444452706</c:v>
                </c:pt>
                <c:pt idx="4469">
                  <c:v>0.77586805555563709</c:v>
                </c:pt>
                <c:pt idx="4470">
                  <c:v>0.77604166666674912</c:v>
                </c:pt>
                <c:pt idx="4471">
                  <c:v>0.77621527777785859</c:v>
                </c:pt>
                <c:pt idx="4472">
                  <c:v>0.77638888888897051</c:v>
                </c:pt>
                <c:pt idx="4473">
                  <c:v>0.77656250000008076</c:v>
                </c:pt>
                <c:pt idx="4474">
                  <c:v>0.7767361111111929</c:v>
                </c:pt>
                <c:pt idx="4475">
                  <c:v>0.77690972222230392</c:v>
                </c:pt>
                <c:pt idx="4476">
                  <c:v>0.77708333333341517</c:v>
                </c:pt>
                <c:pt idx="4477">
                  <c:v>0.7772569444445262</c:v>
                </c:pt>
                <c:pt idx="4478">
                  <c:v>0.77743055555563656</c:v>
                </c:pt>
                <c:pt idx="4479">
                  <c:v>0.7776041666667487</c:v>
                </c:pt>
                <c:pt idx="4480">
                  <c:v>0.7777777777778595</c:v>
                </c:pt>
                <c:pt idx="4481">
                  <c:v>0.77795138888897053</c:v>
                </c:pt>
                <c:pt idx="4482">
                  <c:v>0.77812500000008278</c:v>
                </c:pt>
                <c:pt idx="4483">
                  <c:v>0.77829861111119403</c:v>
                </c:pt>
                <c:pt idx="4484">
                  <c:v>0.7784722222223035</c:v>
                </c:pt>
                <c:pt idx="4485">
                  <c:v>0.77864583333341775</c:v>
                </c:pt>
                <c:pt idx="4486">
                  <c:v>0.77881944444452733</c:v>
                </c:pt>
                <c:pt idx="4487">
                  <c:v>0.77899305555563791</c:v>
                </c:pt>
                <c:pt idx="4488">
                  <c:v>0.7791666666667485</c:v>
                </c:pt>
                <c:pt idx="4489">
                  <c:v>0.77934027777785952</c:v>
                </c:pt>
                <c:pt idx="4490">
                  <c:v>0.77951388888897011</c:v>
                </c:pt>
                <c:pt idx="4491">
                  <c:v>0.77968750000008213</c:v>
                </c:pt>
                <c:pt idx="4492">
                  <c:v>0.77986111111119361</c:v>
                </c:pt>
                <c:pt idx="4493">
                  <c:v>0.78003472222230419</c:v>
                </c:pt>
                <c:pt idx="4494">
                  <c:v>0.78020833333341622</c:v>
                </c:pt>
                <c:pt idx="4495">
                  <c:v>0.78038194444452669</c:v>
                </c:pt>
                <c:pt idx="4496">
                  <c:v>0.78055555555563749</c:v>
                </c:pt>
                <c:pt idx="4497">
                  <c:v>0.78072916666674874</c:v>
                </c:pt>
                <c:pt idx="4498">
                  <c:v>0.78090277777785899</c:v>
                </c:pt>
                <c:pt idx="4499">
                  <c:v>0.78107638888897057</c:v>
                </c:pt>
                <c:pt idx="4500">
                  <c:v>0.7812500000000826</c:v>
                </c:pt>
                <c:pt idx="4501">
                  <c:v>0.78142361111119363</c:v>
                </c:pt>
                <c:pt idx="4502">
                  <c:v>0.78159722222230443</c:v>
                </c:pt>
                <c:pt idx="4503">
                  <c:v>0.78177083333341757</c:v>
                </c:pt>
                <c:pt idx="4504">
                  <c:v>0.78194444444452782</c:v>
                </c:pt>
                <c:pt idx="4505">
                  <c:v>0.78211805555563751</c:v>
                </c:pt>
                <c:pt idx="4506">
                  <c:v>0.78229166666674965</c:v>
                </c:pt>
                <c:pt idx="4507">
                  <c:v>0.78246527777785957</c:v>
                </c:pt>
                <c:pt idx="4508">
                  <c:v>0.7826388888889716</c:v>
                </c:pt>
                <c:pt idx="4509">
                  <c:v>0.7828125000000824</c:v>
                </c:pt>
                <c:pt idx="4510">
                  <c:v>0.78298611111119354</c:v>
                </c:pt>
                <c:pt idx="4511">
                  <c:v>0.78315972222230468</c:v>
                </c:pt>
                <c:pt idx="4512">
                  <c:v>0.78333333333341582</c:v>
                </c:pt>
                <c:pt idx="4513">
                  <c:v>0.78350694444452651</c:v>
                </c:pt>
                <c:pt idx="4514">
                  <c:v>0.78368055555563809</c:v>
                </c:pt>
                <c:pt idx="4515">
                  <c:v>0.78385416666674923</c:v>
                </c:pt>
                <c:pt idx="4516">
                  <c:v>0.78402777777786037</c:v>
                </c:pt>
                <c:pt idx="4517">
                  <c:v>0.78420138888897151</c:v>
                </c:pt>
                <c:pt idx="4518">
                  <c:v>0.78437500000008265</c:v>
                </c:pt>
                <c:pt idx="4519">
                  <c:v>0.78454861111119478</c:v>
                </c:pt>
                <c:pt idx="4520">
                  <c:v>0.78472222222230492</c:v>
                </c:pt>
                <c:pt idx="4521">
                  <c:v>0.78489583333341839</c:v>
                </c:pt>
                <c:pt idx="4522">
                  <c:v>0.78506944444452764</c:v>
                </c:pt>
                <c:pt idx="4523">
                  <c:v>0.78524305555563834</c:v>
                </c:pt>
                <c:pt idx="4524">
                  <c:v>0.78541666666674947</c:v>
                </c:pt>
                <c:pt idx="4525">
                  <c:v>0.7855902777778605</c:v>
                </c:pt>
                <c:pt idx="4526">
                  <c:v>0.78576388888897153</c:v>
                </c:pt>
                <c:pt idx="4527">
                  <c:v>0.78593750000008289</c:v>
                </c:pt>
                <c:pt idx="4528">
                  <c:v>0.78611111111119403</c:v>
                </c:pt>
                <c:pt idx="4529">
                  <c:v>0.78628472222230517</c:v>
                </c:pt>
                <c:pt idx="4530">
                  <c:v>0.78645833333341664</c:v>
                </c:pt>
                <c:pt idx="4531">
                  <c:v>0.78663194444452833</c:v>
                </c:pt>
                <c:pt idx="4532">
                  <c:v>0.78680555555563869</c:v>
                </c:pt>
                <c:pt idx="4533">
                  <c:v>0.78697916666674972</c:v>
                </c:pt>
                <c:pt idx="4534">
                  <c:v>0.78715277777785986</c:v>
                </c:pt>
                <c:pt idx="4535">
                  <c:v>0.78732638888897111</c:v>
                </c:pt>
                <c:pt idx="4536">
                  <c:v>0.78750000000008313</c:v>
                </c:pt>
                <c:pt idx="4537">
                  <c:v>0.7876736111111956</c:v>
                </c:pt>
                <c:pt idx="4538">
                  <c:v>0.78784722222230563</c:v>
                </c:pt>
                <c:pt idx="4539">
                  <c:v>0.78802083333341832</c:v>
                </c:pt>
                <c:pt idx="4540">
                  <c:v>0.78819444444452869</c:v>
                </c:pt>
                <c:pt idx="4541">
                  <c:v>0.78836805555563849</c:v>
                </c:pt>
                <c:pt idx="4542">
                  <c:v>0.78854166666675063</c:v>
                </c:pt>
                <c:pt idx="4543">
                  <c:v>0.7887152777778611</c:v>
                </c:pt>
                <c:pt idx="4544">
                  <c:v>0.78888888888897224</c:v>
                </c:pt>
                <c:pt idx="4545">
                  <c:v>0.78906250000008338</c:v>
                </c:pt>
                <c:pt idx="4546">
                  <c:v>0.78923611111119452</c:v>
                </c:pt>
                <c:pt idx="4547">
                  <c:v>0.78940972222230554</c:v>
                </c:pt>
                <c:pt idx="4548">
                  <c:v>0.78958333333341679</c:v>
                </c:pt>
                <c:pt idx="4549">
                  <c:v>0.78975694444452793</c:v>
                </c:pt>
                <c:pt idx="4550">
                  <c:v>0.78993055555563907</c:v>
                </c:pt>
                <c:pt idx="4551">
                  <c:v>0.79010416666675021</c:v>
                </c:pt>
                <c:pt idx="4552">
                  <c:v>0.79027777777786057</c:v>
                </c:pt>
                <c:pt idx="4553">
                  <c:v>0.79045138888897248</c:v>
                </c:pt>
                <c:pt idx="4554">
                  <c:v>0.79062500000008484</c:v>
                </c:pt>
                <c:pt idx="4555">
                  <c:v>0.79079861111119643</c:v>
                </c:pt>
                <c:pt idx="4556">
                  <c:v>0.7909722222223059</c:v>
                </c:pt>
                <c:pt idx="4557">
                  <c:v>0.79114583333341915</c:v>
                </c:pt>
                <c:pt idx="4558">
                  <c:v>0.79131944444452862</c:v>
                </c:pt>
                <c:pt idx="4559">
                  <c:v>0.79149305555563931</c:v>
                </c:pt>
                <c:pt idx="4560">
                  <c:v>0.79166666666675045</c:v>
                </c:pt>
                <c:pt idx="4561">
                  <c:v>0.7918402777778617</c:v>
                </c:pt>
                <c:pt idx="4562">
                  <c:v>0.79201388888897251</c:v>
                </c:pt>
                <c:pt idx="4563">
                  <c:v>0.79218750000008387</c:v>
                </c:pt>
                <c:pt idx="4564">
                  <c:v>0.792361111111195</c:v>
                </c:pt>
                <c:pt idx="4565">
                  <c:v>0.79253472222230559</c:v>
                </c:pt>
                <c:pt idx="4566">
                  <c:v>0.79270833333341872</c:v>
                </c:pt>
                <c:pt idx="4567">
                  <c:v>0.79288194444452864</c:v>
                </c:pt>
                <c:pt idx="4568">
                  <c:v>0.79305555555563967</c:v>
                </c:pt>
                <c:pt idx="4569">
                  <c:v>0.7932291666667507</c:v>
                </c:pt>
                <c:pt idx="4570">
                  <c:v>0.7934027777778605</c:v>
                </c:pt>
                <c:pt idx="4571">
                  <c:v>0.79357638888897197</c:v>
                </c:pt>
                <c:pt idx="4572">
                  <c:v>0.793750000000085</c:v>
                </c:pt>
                <c:pt idx="4573">
                  <c:v>0.79392361111119636</c:v>
                </c:pt>
                <c:pt idx="4574">
                  <c:v>0.79409722222230661</c:v>
                </c:pt>
                <c:pt idx="4575">
                  <c:v>0.79427083333341908</c:v>
                </c:pt>
                <c:pt idx="4576">
                  <c:v>0.79444444444452955</c:v>
                </c:pt>
                <c:pt idx="4577">
                  <c:v>0.7946180555556398</c:v>
                </c:pt>
                <c:pt idx="4578">
                  <c:v>0.79479166666675205</c:v>
                </c:pt>
                <c:pt idx="4579">
                  <c:v>0.79496527777786208</c:v>
                </c:pt>
                <c:pt idx="4580">
                  <c:v>0.79513888888897322</c:v>
                </c:pt>
                <c:pt idx="4581">
                  <c:v>0.79531250000008358</c:v>
                </c:pt>
                <c:pt idx="4582">
                  <c:v>0.79548611111119549</c:v>
                </c:pt>
                <c:pt idx="4583">
                  <c:v>0.79565972222230663</c:v>
                </c:pt>
                <c:pt idx="4584">
                  <c:v>0.79583333333341866</c:v>
                </c:pt>
                <c:pt idx="4585">
                  <c:v>0.79600694444452891</c:v>
                </c:pt>
                <c:pt idx="4586">
                  <c:v>0.79618055555563949</c:v>
                </c:pt>
                <c:pt idx="4587">
                  <c:v>0.79635416666675118</c:v>
                </c:pt>
                <c:pt idx="4588">
                  <c:v>0.79652777777786143</c:v>
                </c:pt>
                <c:pt idx="4589">
                  <c:v>0.79670138888897368</c:v>
                </c:pt>
                <c:pt idx="4590">
                  <c:v>0.79687500000008571</c:v>
                </c:pt>
                <c:pt idx="4591">
                  <c:v>0.79704861111119696</c:v>
                </c:pt>
                <c:pt idx="4592">
                  <c:v>0.79722222222230688</c:v>
                </c:pt>
                <c:pt idx="4593">
                  <c:v>0.79739583333342001</c:v>
                </c:pt>
                <c:pt idx="4594">
                  <c:v>0.79756944444452915</c:v>
                </c:pt>
                <c:pt idx="4595">
                  <c:v>0.79774305555564062</c:v>
                </c:pt>
                <c:pt idx="4596">
                  <c:v>0.79791666666675143</c:v>
                </c:pt>
                <c:pt idx="4597">
                  <c:v>0.79809027777786268</c:v>
                </c:pt>
                <c:pt idx="4598">
                  <c:v>0.79826388888897359</c:v>
                </c:pt>
                <c:pt idx="4599">
                  <c:v>0.79843750000008451</c:v>
                </c:pt>
                <c:pt idx="4600">
                  <c:v>0.79861111111119665</c:v>
                </c:pt>
                <c:pt idx="4601">
                  <c:v>0.79878472222230712</c:v>
                </c:pt>
                <c:pt idx="4602">
                  <c:v>0.79895833333341948</c:v>
                </c:pt>
                <c:pt idx="4603">
                  <c:v>0.79913194444452962</c:v>
                </c:pt>
                <c:pt idx="4604">
                  <c:v>0.79930555555564053</c:v>
                </c:pt>
                <c:pt idx="4605">
                  <c:v>0.79947916666675167</c:v>
                </c:pt>
                <c:pt idx="4606">
                  <c:v>0.79965277777786259</c:v>
                </c:pt>
                <c:pt idx="4607">
                  <c:v>0.79982638888897351</c:v>
                </c:pt>
                <c:pt idx="4608">
                  <c:v>0.80000000000008564</c:v>
                </c:pt>
                <c:pt idx="4609">
                  <c:v>0.80017361111119722</c:v>
                </c:pt>
                <c:pt idx="4610">
                  <c:v>0.8003472222223077</c:v>
                </c:pt>
                <c:pt idx="4611">
                  <c:v>0.80052083333341983</c:v>
                </c:pt>
                <c:pt idx="4612">
                  <c:v>0.80069444444453108</c:v>
                </c:pt>
                <c:pt idx="4613">
                  <c:v>0.80086805555564078</c:v>
                </c:pt>
                <c:pt idx="4614">
                  <c:v>0.80104166666675303</c:v>
                </c:pt>
                <c:pt idx="4615">
                  <c:v>0.80121527777786306</c:v>
                </c:pt>
                <c:pt idx="4616">
                  <c:v>0.80138888888897419</c:v>
                </c:pt>
                <c:pt idx="4617">
                  <c:v>0.80156250000008444</c:v>
                </c:pt>
                <c:pt idx="4618">
                  <c:v>0.80173611111119669</c:v>
                </c:pt>
                <c:pt idx="4619">
                  <c:v>0.80190972222230761</c:v>
                </c:pt>
                <c:pt idx="4620">
                  <c:v>0.80208333333341875</c:v>
                </c:pt>
                <c:pt idx="4621">
                  <c:v>0.80225694444452988</c:v>
                </c:pt>
                <c:pt idx="4622">
                  <c:v>0.80243055555564058</c:v>
                </c:pt>
                <c:pt idx="4623">
                  <c:v>0.80260416666675261</c:v>
                </c:pt>
                <c:pt idx="4624">
                  <c:v>0.8027777777778633</c:v>
                </c:pt>
                <c:pt idx="4625">
                  <c:v>0.80295138888897444</c:v>
                </c:pt>
                <c:pt idx="4626">
                  <c:v>0.80312500000008669</c:v>
                </c:pt>
                <c:pt idx="4627">
                  <c:v>0.80329861111119782</c:v>
                </c:pt>
                <c:pt idx="4628">
                  <c:v>0.80347222222230752</c:v>
                </c:pt>
                <c:pt idx="4629">
                  <c:v>0.80364583333342166</c:v>
                </c:pt>
                <c:pt idx="4630">
                  <c:v>0.80381944444453113</c:v>
                </c:pt>
                <c:pt idx="4631">
                  <c:v>0.8039930555556416</c:v>
                </c:pt>
                <c:pt idx="4632">
                  <c:v>0.80416666666675241</c:v>
                </c:pt>
                <c:pt idx="4633">
                  <c:v>0.80434027777786354</c:v>
                </c:pt>
                <c:pt idx="4634">
                  <c:v>0.80451388888897457</c:v>
                </c:pt>
                <c:pt idx="4635">
                  <c:v>0.80468750000008582</c:v>
                </c:pt>
                <c:pt idx="4636">
                  <c:v>0.80486111111119762</c:v>
                </c:pt>
                <c:pt idx="4637">
                  <c:v>0.8050347222223081</c:v>
                </c:pt>
                <c:pt idx="4638">
                  <c:v>0.80520833333342023</c:v>
                </c:pt>
                <c:pt idx="4639">
                  <c:v>0.8053819444445306</c:v>
                </c:pt>
                <c:pt idx="4640">
                  <c:v>0.80555555555564151</c:v>
                </c:pt>
                <c:pt idx="4641">
                  <c:v>0.80572916666675265</c:v>
                </c:pt>
                <c:pt idx="4642">
                  <c:v>0.80590277777786357</c:v>
                </c:pt>
                <c:pt idx="4643">
                  <c:v>0.80607638888897459</c:v>
                </c:pt>
                <c:pt idx="4644">
                  <c:v>0.80625000000008662</c:v>
                </c:pt>
                <c:pt idx="4645">
                  <c:v>0.80642361111119765</c:v>
                </c:pt>
                <c:pt idx="4646">
                  <c:v>0.80659722222230834</c:v>
                </c:pt>
                <c:pt idx="4647">
                  <c:v>0.8067708333334217</c:v>
                </c:pt>
                <c:pt idx="4648">
                  <c:v>0.80694444444453184</c:v>
                </c:pt>
                <c:pt idx="4649">
                  <c:v>0.80711805555564176</c:v>
                </c:pt>
                <c:pt idx="4650">
                  <c:v>0.80729166666675389</c:v>
                </c:pt>
                <c:pt idx="4651">
                  <c:v>0.80746527777786359</c:v>
                </c:pt>
                <c:pt idx="4652">
                  <c:v>0.80763888888897561</c:v>
                </c:pt>
                <c:pt idx="4653">
                  <c:v>0.80781250000008631</c:v>
                </c:pt>
                <c:pt idx="4654">
                  <c:v>0.80798611111119745</c:v>
                </c:pt>
                <c:pt idx="4655">
                  <c:v>0.8081597222223087</c:v>
                </c:pt>
                <c:pt idx="4656">
                  <c:v>0.80833333333341972</c:v>
                </c:pt>
                <c:pt idx="4657">
                  <c:v>0.80850694444453086</c:v>
                </c:pt>
                <c:pt idx="4658">
                  <c:v>0.808680555555642</c:v>
                </c:pt>
                <c:pt idx="4659">
                  <c:v>0.80885416666675314</c:v>
                </c:pt>
                <c:pt idx="4660">
                  <c:v>0.80902777777786428</c:v>
                </c:pt>
                <c:pt idx="4661">
                  <c:v>0.80920138888897541</c:v>
                </c:pt>
                <c:pt idx="4662">
                  <c:v>0.80937500000008744</c:v>
                </c:pt>
                <c:pt idx="4663">
                  <c:v>0.8095486111111988</c:v>
                </c:pt>
                <c:pt idx="4664">
                  <c:v>0.80972222222230883</c:v>
                </c:pt>
                <c:pt idx="4665">
                  <c:v>0.80989583333342252</c:v>
                </c:pt>
                <c:pt idx="4666">
                  <c:v>0.81006944444453199</c:v>
                </c:pt>
                <c:pt idx="4667">
                  <c:v>0.81024305555564224</c:v>
                </c:pt>
                <c:pt idx="4668">
                  <c:v>0.81041666666675338</c:v>
                </c:pt>
                <c:pt idx="4669">
                  <c:v>0.81059027777786452</c:v>
                </c:pt>
                <c:pt idx="4670">
                  <c:v>0.81076388888897566</c:v>
                </c:pt>
                <c:pt idx="4671">
                  <c:v>0.8109375000000868</c:v>
                </c:pt>
                <c:pt idx="4672">
                  <c:v>0.81111111111119794</c:v>
                </c:pt>
                <c:pt idx="4673">
                  <c:v>0.81128472222230907</c:v>
                </c:pt>
                <c:pt idx="4674">
                  <c:v>0.8114583333334211</c:v>
                </c:pt>
                <c:pt idx="4675">
                  <c:v>0.81163194444453235</c:v>
                </c:pt>
                <c:pt idx="4676">
                  <c:v>0.8118055555556426</c:v>
                </c:pt>
                <c:pt idx="4677">
                  <c:v>0.81197916666675363</c:v>
                </c:pt>
                <c:pt idx="4678">
                  <c:v>0.81215277777786377</c:v>
                </c:pt>
                <c:pt idx="4679">
                  <c:v>0.81232638888897557</c:v>
                </c:pt>
                <c:pt idx="4680">
                  <c:v>0.81250000000008704</c:v>
                </c:pt>
                <c:pt idx="4681">
                  <c:v>0.81267361111119962</c:v>
                </c:pt>
                <c:pt idx="4682">
                  <c:v>0.81284722222230965</c:v>
                </c:pt>
                <c:pt idx="4683">
                  <c:v>0.81302083333342245</c:v>
                </c:pt>
                <c:pt idx="4684">
                  <c:v>0.81319444444453282</c:v>
                </c:pt>
                <c:pt idx="4685">
                  <c:v>0.81336805555564251</c:v>
                </c:pt>
                <c:pt idx="4686">
                  <c:v>0.81354166666675465</c:v>
                </c:pt>
                <c:pt idx="4687">
                  <c:v>0.81371527777786501</c:v>
                </c:pt>
                <c:pt idx="4688">
                  <c:v>0.81388888888897615</c:v>
                </c:pt>
                <c:pt idx="4689">
                  <c:v>0.81406250000008729</c:v>
                </c:pt>
                <c:pt idx="4690">
                  <c:v>0.81423611111119842</c:v>
                </c:pt>
                <c:pt idx="4691">
                  <c:v>0.81440972222230967</c:v>
                </c:pt>
                <c:pt idx="4692">
                  <c:v>0.8145833333334207</c:v>
                </c:pt>
                <c:pt idx="4693">
                  <c:v>0.81475694444453184</c:v>
                </c:pt>
                <c:pt idx="4694">
                  <c:v>0.81493055555564298</c:v>
                </c:pt>
                <c:pt idx="4695">
                  <c:v>0.81510416666675412</c:v>
                </c:pt>
                <c:pt idx="4696">
                  <c:v>0.81527777777786459</c:v>
                </c:pt>
                <c:pt idx="4697">
                  <c:v>0.81545138888897639</c:v>
                </c:pt>
                <c:pt idx="4698">
                  <c:v>0.81562500000008908</c:v>
                </c:pt>
                <c:pt idx="4699">
                  <c:v>0.81579861111120033</c:v>
                </c:pt>
                <c:pt idx="4700">
                  <c:v>0.81597222222230981</c:v>
                </c:pt>
                <c:pt idx="4701">
                  <c:v>0.81614583333342305</c:v>
                </c:pt>
                <c:pt idx="4702">
                  <c:v>0.81631944444453264</c:v>
                </c:pt>
                <c:pt idx="4703">
                  <c:v>0.81649305555564322</c:v>
                </c:pt>
                <c:pt idx="4704">
                  <c:v>0.81666666666675469</c:v>
                </c:pt>
                <c:pt idx="4705">
                  <c:v>0.81684027777786561</c:v>
                </c:pt>
                <c:pt idx="4706">
                  <c:v>0.81701388888897652</c:v>
                </c:pt>
                <c:pt idx="4707">
                  <c:v>0.81718750000008777</c:v>
                </c:pt>
                <c:pt idx="4708">
                  <c:v>0.81736111111119891</c:v>
                </c:pt>
                <c:pt idx="4709">
                  <c:v>0.8175347222223095</c:v>
                </c:pt>
                <c:pt idx="4710">
                  <c:v>0.81770833333342274</c:v>
                </c:pt>
                <c:pt idx="4711">
                  <c:v>0.81788194444453322</c:v>
                </c:pt>
                <c:pt idx="4712">
                  <c:v>0.81805555555564369</c:v>
                </c:pt>
                <c:pt idx="4713">
                  <c:v>0.8182291666667546</c:v>
                </c:pt>
                <c:pt idx="4714">
                  <c:v>0.81840277777786463</c:v>
                </c:pt>
                <c:pt idx="4715">
                  <c:v>0.81857638888897599</c:v>
                </c:pt>
                <c:pt idx="4716">
                  <c:v>0.81875000000008902</c:v>
                </c:pt>
                <c:pt idx="4717">
                  <c:v>0.81892361111120004</c:v>
                </c:pt>
                <c:pt idx="4718">
                  <c:v>0.81909722222231063</c:v>
                </c:pt>
                <c:pt idx="4719">
                  <c:v>0.81927083333342321</c:v>
                </c:pt>
                <c:pt idx="4720">
                  <c:v>0.81944444444453368</c:v>
                </c:pt>
                <c:pt idx="4721">
                  <c:v>0.81961805555564371</c:v>
                </c:pt>
                <c:pt idx="4722">
                  <c:v>0.81979166666675618</c:v>
                </c:pt>
                <c:pt idx="4723">
                  <c:v>0.81996527777786599</c:v>
                </c:pt>
                <c:pt idx="4724">
                  <c:v>0.82013888888897712</c:v>
                </c:pt>
                <c:pt idx="4725">
                  <c:v>0.82031250000008826</c:v>
                </c:pt>
                <c:pt idx="4726">
                  <c:v>0.8204861111111994</c:v>
                </c:pt>
                <c:pt idx="4727">
                  <c:v>0.82065972222231065</c:v>
                </c:pt>
                <c:pt idx="4728">
                  <c:v>0.82083333333342257</c:v>
                </c:pt>
                <c:pt idx="4729">
                  <c:v>0.82100694444453282</c:v>
                </c:pt>
                <c:pt idx="4730">
                  <c:v>0.82118055555564351</c:v>
                </c:pt>
                <c:pt idx="4731">
                  <c:v>0.82135416666675509</c:v>
                </c:pt>
                <c:pt idx="4732">
                  <c:v>0.82152777777786556</c:v>
                </c:pt>
                <c:pt idx="4733">
                  <c:v>0.8217013888889777</c:v>
                </c:pt>
                <c:pt idx="4734">
                  <c:v>0.82187500000008984</c:v>
                </c:pt>
                <c:pt idx="4735">
                  <c:v>0.82204861111120064</c:v>
                </c:pt>
                <c:pt idx="4736">
                  <c:v>0.82222222222231078</c:v>
                </c:pt>
                <c:pt idx="4737">
                  <c:v>0.82239583333342392</c:v>
                </c:pt>
                <c:pt idx="4738">
                  <c:v>0.82256944444453362</c:v>
                </c:pt>
                <c:pt idx="4739">
                  <c:v>0.82274305555564464</c:v>
                </c:pt>
                <c:pt idx="4740">
                  <c:v>0.82291666666675534</c:v>
                </c:pt>
                <c:pt idx="4741">
                  <c:v>0.8230902777778667</c:v>
                </c:pt>
                <c:pt idx="4742">
                  <c:v>0.8232638888889775</c:v>
                </c:pt>
                <c:pt idx="4743">
                  <c:v>0.82343750000008853</c:v>
                </c:pt>
                <c:pt idx="4744">
                  <c:v>0.8236111111112</c:v>
                </c:pt>
                <c:pt idx="4745">
                  <c:v>0.82378472222231103</c:v>
                </c:pt>
                <c:pt idx="4746">
                  <c:v>0.82395833333342339</c:v>
                </c:pt>
                <c:pt idx="4747">
                  <c:v>0.82413194444453364</c:v>
                </c:pt>
                <c:pt idx="4748">
                  <c:v>0.82430555555564444</c:v>
                </c:pt>
                <c:pt idx="4749">
                  <c:v>0.82447916666675569</c:v>
                </c:pt>
                <c:pt idx="4750">
                  <c:v>0.8246527777778665</c:v>
                </c:pt>
                <c:pt idx="4751">
                  <c:v>0.82482638888897786</c:v>
                </c:pt>
                <c:pt idx="4752">
                  <c:v>0.82500000000008988</c:v>
                </c:pt>
                <c:pt idx="4753">
                  <c:v>0.82517361111120013</c:v>
                </c:pt>
                <c:pt idx="4754">
                  <c:v>0.82534722222231161</c:v>
                </c:pt>
                <c:pt idx="4755">
                  <c:v>0.82552083333342374</c:v>
                </c:pt>
                <c:pt idx="4756">
                  <c:v>0.82569444444453532</c:v>
                </c:pt>
                <c:pt idx="4757">
                  <c:v>0.82586805555564469</c:v>
                </c:pt>
                <c:pt idx="4758">
                  <c:v>0.82604166666675694</c:v>
                </c:pt>
                <c:pt idx="4759">
                  <c:v>0.82621527777786696</c:v>
                </c:pt>
                <c:pt idx="4760">
                  <c:v>0.8263888888889781</c:v>
                </c:pt>
                <c:pt idx="4761">
                  <c:v>0.82656250000008857</c:v>
                </c:pt>
                <c:pt idx="4762">
                  <c:v>0.82673611111120038</c:v>
                </c:pt>
                <c:pt idx="4763">
                  <c:v>0.82690972222231163</c:v>
                </c:pt>
                <c:pt idx="4764">
                  <c:v>0.82708333333342265</c:v>
                </c:pt>
                <c:pt idx="4765">
                  <c:v>0.82725694444453379</c:v>
                </c:pt>
                <c:pt idx="4766">
                  <c:v>0.82743055555564449</c:v>
                </c:pt>
                <c:pt idx="4767">
                  <c:v>0.82760416666675662</c:v>
                </c:pt>
                <c:pt idx="4768">
                  <c:v>0.82777777777786721</c:v>
                </c:pt>
                <c:pt idx="4769">
                  <c:v>0.82795138888897835</c:v>
                </c:pt>
                <c:pt idx="4770">
                  <c:v>0.82812500000009071</c:v>
                </c:pt>
                <c:pt idx="4771">
                  <c:v>0.82829861111120062</c:v>
                </c:pt>
                <c:pt idx="4772">
                  <c:v>0.82847222222231176</c:v>
                </c:pt>
                <c:pt idx="4773">
                  <c:v>0.82864583333342567</c:v>
                </c:pt>
                <c:pt idx="4774">
                  <c:v>0.82881944444453515</c:v>
                </c:pt>
                <c:pt idx="4775">
                  <c:v>0.82899305555564562</c:v>
                </c:pt>
                <c:pt idx="4776">
                  <c:v>0.82916666666675631</c:v>
                </c:pt>
                <c:pt idx="4777">
                  <c:v>0.82934027777786745</c:v>
                </c:pt>
                <c:pt idx="4778">
                  <c:v>0.82951388888897859</c:v>
                </c:pt>
                <c:pt idx="4779">
                  <c:v>0.82968750000008973</c:v>
                </c:pt>
                <c:pt idx="4780">
                  <c:v>0.82986111111120087</c:v>
                </c:pt>
                <c:pt idx="4781">
                  <c:v>0.830034722222312</c:v>
                </c:pt>
                <c:pt idx="4782">
                  <c:v>0.83020833333342425</c:v>
                </c:pt>
                <c:pt idx="4783">
                  <c:v>0.83038194444453461</c:v>
                </c:pt>
                <c:pt idx="4784">
                  <c:v>0.83055555555564542</c:v>
                </c:pt>
                <c:pt idx="4785">
                  <c:v>0.83072916666675756</c:v>
                </c:pt>
                <c:pt idx="4786">
                  <c:v>0.83090277777786758</c:v>
                </c:pt>
                <c:pt idx="4787">
                  <c:v>0.8310763888889785</c:v>
                </c:pt>
                <c:pt idx="4788">
                  <c:v>0.83125000000009064</c:v>
                </c:pt>
                <c:pt idx="4789">
                  <c:v>0.83142361111120111</c:v>
                </c:pt>
                <c:pt idx="4790">
                  <c:v>0.83159722222231225</c:v>
                </c:pt>
                <c:pt idx="4791">
                  <c:v>0.83177083333342561</c:v>
                </c:pt>
                <c:pt idx="4792">
                  <c:v>0.83194444444453608</c:v>
                </c:pt>
                <c:pt idx="4793">
                  <c:v>0.83211805555564566</c:v>
                </c:pt>
                <c:pt idx="4794">
                  <c:v>0.83229166666675791</c:v>
                </c:pt>
                <c:pt idx="4795">
                  <c:v>0.8324652777778675</c:v>
                </c:pt>
                <c:pt idx="4796">
                  <c:v>0.83263888888897963</c:v>
                </c:pt>
                <c:pt idx="4797">
                  <c:v>0.83281250000009022</c:v>
                </c:pt>
                <c:pt idx="4798">
                  <c:v>0.83298611111120058</c:v>
                </c:pt>
                <c:pt idx="4799">
                  <c:v>0.8331597222223126</c:v>
                </c:pt>
                <c:pt idx="4800">
                  <c:v>0.83333333333342363</c:v>
                </c:pt>
                <c:pt idx="4801">
                  <c:v>0.83350694444453477</c:v>
                </c:pt>
                <c:pt idx="4802">
                  <c:v>0.83368055555564591</c:v>
                </c:pt>
                <c:pt idx="4803">
                  <c:v>0.83385416666675705</c:v>
                </c:pt>
                <c:pt idx="4804">
                  <c:v>0.83402777777786818</c:v>
                </c:pt>
                <c:pt idx="4805">
                  <c:v>0.83420138888897932</c:v>
                </c:pt>
                <c:pt idx="4806">
                  <c:v>0.83437500000009146</c:v>
                </c:pt>
                <c:pt idx="4807">
                  <c:v>0.8345486111112016</c:v>
                </c:pt>
                <c:pt idx="4808">
                  <c:v>0.83472222222231274</c:v>
                </c:pt>
                <c:pt idx="4809">
                  <c:v>0.83489583333342654</c:v>
                </c:pt>
                <c:pt idx="4810">
                  <c:v>0.83506944444453601</c:v>
                </c:pt>
                <c:pt idx="4811">
                  <c:v>0.83524305555564615</c:v>
                </c:pt>
                <c:pt idx="4812">
                  <c:v>0.83541666666675729</c:v>
                </c:pt>
                <c:pt idx="4813">
                  <c:v>0.83559027777786843</c:v>
                </c:pt>
                <c:pt idx="4814">
                  <c:v>0.83576388888897968</c:v>
                </c:pt>
                <c:pt idx="4815">
                  <c:v>0.83593750000009071</c:v>
                </c:pt>
                <c:pt idx="4816">
                  <c:v>0.83611111111120151</c:v>
                </c:pt>
                <c:pt idx="4817">
                  <c:v>0.83628472222231298</c:v>
                </c:pt>
                <c:pt idx="4818">
                  <c:v>0.83645833333342512</c:v>
                </c:pt>
                <c:pt idx="4819">
                  <c:v>0.83663194444453648</c:v>
                </c:pt>
                <c:pt idx="4820">
                  <c:v>0.83680555555564662</c:v>
                </c:pt>
                <c:pt idx="4821">
                  <c:v>0.83697916666675765</c:v>
                </c:pt>
                <c:pt idx="4822">
                  <c:v>0.83715277777786856</c:v>
                </c:pt>
                <c:pt idx="4823">
                  <c:v>0.83732638888897959</c:v>
                </c:pt>
                <c:pt idx="4824">
                  <c:v>0.83750000000009095</c:v>
                </c:pt>
                <c:pt idx="4825">
                  <c:v>0.83767361111120264</c:v>
                </c:pt>
                <c:pt idx="4826">
                  <c:v>0.83784722222231423</c:v>
                </c:pt>
                <c:pt idx="4827">
                  <c:v>0.83802083333342636</c:v>
                </c:pt>
                <c:pt idx="4828">
                  <c:v>0.83819444444453683</c:v>
                </c:pt>
                <c:pt idx="4829">
                  <c:v>0.83836805555564653</c:v>
                </c:pt>
                <c:pt idx="4830">
                  <c:v>0.83854166666675878</c:v>
                </c:pt>
                <c:pt idx="4831">
                  <c:v>0.83871527777786892</c:v>
                </c:pt>
                <c:pt idx="4832">
                  <c:v>0.83888888888898061</c:v>
                </c:pt>
                <c:pt idx="4833">
                  <c:v>0.83906250000009119</c:v>
                </c:pt>
                <c:pt idx="4834">
                  <c:v>0.83923611111120144</c:v>
                </c:pt>
                <c:pt idx="4835">
                  <c:v>0.83940972222231369</c:v>
                </c:pt>
                <c:pt idx="4836">
                  <c:v>0.83958333333342461</c:v>
                </c:pt>
                <c:pt idx="4837">
                  <c:v>0.83975694444453575</c:v>
                </c:pt>
                <c:pt idx="4838">
                  <c:v>0.83993055555564688</c:v>
                </c:pt>
                <c:pt idx="4839">
                  <c:v>0.84010416666675802</c:v>
                </c:pt>
                <c:pt idx="4840">
                  <c:v>0.84027777777786916</c:v>
                </c:pt>
                <c:pt idx="4841">
                  <c:v>0.8404513888889803</c:v>
                </c:pt>
                <c:pt idx="4842">
                  <c:v>0.84062500000009321</c:v>
                </c:pt>
                <c:pt idx="4843">
                  <c:v>0.84079861111120369</c:v>
                </c:pt>
                <c:pt idx="4844">
                  <c:v>0.84097222222231371</c:v>
                </c:pt>
                <c:pt idx="4845">
                  <c:v>0.84114583333342707</c:v>
                </c:pt>
                <c:pt idx="4846">
                  <c:v>0.84131944444453688</c:v>
                </c:pt>
                <c:pt idx="4847">
                  <c:v>0.84149305555564713</c:v>
                </c:pt>
                <c:pt idx="4848">
                  <c:v>0.8416666666667586</c:v>
                </c:pt>
                <c:pt idx="4849">
                  <c:v>0.84184027777786963</c:v>
                </c:pt>
                <c:pt idx="4850">
                  <c:v>0.84201388888898054</c:v>
                </c:pt>
                <c:pt idx="4851">
                  <c:v>0.84218750000009168</c:v>
                </c:pt>
                <c:pt idx="4852">
                  <c:v>0.84236111111120249</c:v>
                </c:pt>
                <c:pt idx="4853">
                  <c:v>0.84253472222231396</c:v>
                </c:pt>
                <c:pt idx="4854">
                  <c:v>0.84270833333342676</c:v>
                </c:pt>
                <c:pt idx="4855">
                  <c:v>0.84288194444453723</c:v>
                </c:pt>
                <c:pt idx="4856">
                  <c:v>0.8430555555556476</c:v>
                </c:pt>
                <c:pt idx="4857">
                  <c:v>0.84322916666675862</c:v>
                </c:pt>
                <c:pt idx="4858">
                  <c:v>0.84340277777786865</c:v>
                </c:pt>
                <c:pt idx="4859">
                  <c:v>0.84357638888898057</c:v>
                </c:pt>
                <c:pt idx="4860">
                  <c:v>0.84375000000009304</c:v>
                </c:pt>
                <c:pt idx="4861">
                  <c:v>0.84392361111120362</c:v>
                </c:pt>
                <c:pt idx="4862">
                  <c:v>0.84409722222231465</c:v>
                </c:pt>
                <c:pt idx="4863">
                  <c:v>0.84427083333342734</c:v>
                </c:pt>
                <c:pt idx="4864">
                  <c:v>0.8444444444445377</c:v>
                </c:pt>
                <c:pt idx="4865">
                  <c:v>0.84461805555564762</c:v>
                </c:pt>
                <c:pt idx="4866">
                  <c:v>0.84479166666676042</c:v>
                </c:pt>
                <c:pt idx="4867">
                  <c:v>0.84496527777786989</c:v>
                </c:pt>
                <c:pt idx="4868">
                  <c:v>0.84513888888898103</c:v>
                </c:pt>
                <c:pt idx="4869">
                  <c:v>0.84531250000009217</c:v>
                </c:pt>
                <c:pt idx="4870">
                  <c:v>0.84548611111120231</c:v>
                </c:pt>
                <c:pt idx="4871">
                  <c:v>0.84565972222231545</c:v>
                </c:pt>
                <c:pt idx="4872">
                  <c:v>0.84583333333342681</c:v>
                </c:pt>
                <c:pt idx="4873">
                  <c:v>0.84600694444453672</c:v>
                </c:pt>
                <c:pt idx="4874">
                  <c:v>0.84618055555564786</c:v>
                </c:pt>
                <c:pt idx="4875">
                  <c:v>0.846354166666759</c:v>
                </c:pt>
                <c:pt idx="4876">
                  <c:v>0.84652777777787014</c:v>
                </c:pt>
                <c:pt idx="4877">
                  <c:v>0.84670138888898161</c:v>
                </c:pt>
                <c:pt idx="4878">
                  <c:v>0.84687500000009386</c:v>
                </c:pt>
                <c:pt idx="4879">
                  <c:v>0.84704861111120444</c:v>
                </c:pt>
                <c:pt idx="4880">
                  <c:v>0.84722222222231469</c:v>
                </c:pt>
                <c:pt idx="4881">
                  <c:v>0.84739583333342783</c:v>
                </c:pt>
                <c:pt idx="4882">
                  <c:v>0.84756944444453763</c:v>
                </c:pt>
                <c:pt idx="4883">
                  <c:v>0.84774305555564899</c:v>
                </c:pt>
                <c:pt idx="4884">
                  <c:v>0.84791666666675924</c:v>
                </c:pt>
                <c:pt idx="4885">
                  <c:v>0.8480902777778716</c:v>
                </c:pt>
                <c:pt idx="4886">
                  <c:v>0.84826388888898152</c:v>
                </c:pt>
                <c:pt idx="4887">
                  <c:v>0.84843750000009266</c:v>
                </c:pt>
                <c:pt idx="4888">
                  <c:v>0.8486111111112038</c:v>
                </c:pt>
                <c:pt idx="4889">
                  <c:v>0.84878472222231494</c:v>
                </c:pt>
                <c:pt idx="4890">
                  <c:v>0.84895833333342763</c:v>
                </c:pt>
                <c:pt idx="4891">
                  <c:v>0.8491319444445381</c:v>
                </c:pt>
                <c:pt idx="4892">
                  <c:v>0.84930555555564835</c:v>
                </c:pt>
                <c:pt idx="4893">
                  <c:v>0.8494791666667596</c:v>
                </c:pt>
                <c:pt idx="4894">
                  <c:v>0.84965277777787063</c:v>
                </c:pt>
                <c:pt idx="4895">
                  <c:v>0.84982638888898177</c:v>
                </c:pt>
                <c:pt idx="4896">
                  <c:v>0.8500000000000939</c:v>
                </c:pt>
                <c:pt idx="4897">
                  <c:v>0.85017361111120404</c:v>
                </c:pt>
                <c:pt idx="4898">
                  <c:v>0.85034722222231562</c:v>
                </c:pt>
                <c:pt idx="4899">
                  <c:v>0.85052083333342798</c:v>
                </c:pt>
                <c:pt idx="4900">
                  <c:v>0.85069444444453945</c:v>
                </c:pt>
                <c:pt idx="4901">
                  <c:v>0.85086805555564871</c:v>
                </c:pt>
                <c:pt idx="4902">
                  <c:v>0.85104166666676095</c:v>
                </c:pt>
                <c:pt idx="4903">
                  <c:v>0.85121527777787165</c:v>
                </c:pt>
                <c:pt idx="4904">
                  <c:v>0.85138888888898201</c:v>
                </c:pt>
                <c:pt idx="4905">
                  <c:v>0.85156250000009259</c:v>
                </c:pt>
                <c:pt idx="4906">
                  <c:v>0.85173611111120429</c:v>
                </c:pt>
                <c:pt idx="4907">
                  <c:v>0.85190972222231565</c:v>
                </c:pt>
                <c:pt idx="4908">
                  <c:v>0.85208333333342756</c:v>
                </c:pt>
                <c:pt idx="4909">
                  <c:v>0.8522569444445377</c:v>
                </c:pt>
                <c:pt idx="4910">
                  <c:v>0.85243055555564851</c:v>
                </c:pt>
                <c:pt idx="4911">
                  <c:v>0.85260416666676064</c:v>
                </c:pt>
                <c:pt idx="4912">
                  <c:v>0.85277777777787211</c:v>
                </c:pt>
                <c:pt idx="4913">
                  <c:v>0.85295138888898225</c:v>
                </c:pt>
                <c:pt idx="4914">
                  <c:v>0.85312500000009472</c:v>
                </c:pt>
                <c:pt idx="4915">
                  <c:v>0.85329861111120464</c:v>
                </c:pt>
                <c:pt idx="4916">
                  <c:v>0.85347222222231567</c:v>
                </c:pt>
                <c:pt idx="4917">
                  <c:v>0.8536458333334298</c:v>
                </c:pt>
                <c:pt idx="4918">
                  <c:v>0.85381944444453928</c:v>
                </c:pt>
                <c:pt idx="4919">
                  <c:v>0.85399305555564964</c:v>
                </c:pt>
                <c:pt idx="4920">
                  <c:v>0.85416666666676022</c:v>
                </c:pt>
                <c:pt idx="4921">
                  <c:v>0.85434027777787258</c:v>
                </c:pt>
                <c:pt idx="4922">
                  <c:v>0.8545138888889825</c:v>
                </c:pt>
                <c:pt idx="4923">
                  <c:v>0.85468750000009364</c:v>
                </c:pt>
                <c:pt idx="4924">
                  <c:v>0.85486111111120477</c:v>
                </c:pt>
                <c:pt idx="4925">
                  <c:v>0.85503472222231591</c:v>
                </c:pt>
                <c:pt idx="4926">
                  <c:v>0.85520833333342816</c:v>
                </c:pt>
                <c:pt idx="4927">
                  <c:v>0.85538194444453863</c:v>
                </c:pt>
                <c:pt idx="4928">
                  <c:v>0.85555555555564933</c:v>
                </c:pt>
                <c:pt idx="4929">
                  <c:v>0.85572916666676146</c:v>
                </c:pt>
                <c:pt idx="4930">
                  <c:v>0.8559027777778716</c:v>
                </c:pt>
                <c:pt idx="4931">
                  <c:v>0.85607638888898252</c:v>
                </c:pt>
                <c:pt idx="4932">
                  <c:v>0.85625000000009477</c:v>
                </c:pt>
                <c:pt idx="4933">
                  <c:v>0.85642361111120502</c:v>
                </c:pt>
                <c:pt idx="4934">
                  <c:v>0.8565972222223166</c:v>
                </c:pt>
                <c:pt idx="4935">
                  <c:v>0.85677083333342963</c:v>
                </c:pt>
                <c:pt idx="4936">
                  <c:v>0.85694444444454021</c:v>
                </c:pt>
                <c:pt idx="4937">
                  <c:v>0.85711805555564968</c:v>
                </c:pt>
                <c:pt idx="4938">
                  <c:v>0.85729166666676182</c:v>
                </c:pt>
                <c:pt idx="4939">
                  <c:v>0.85746527777787185</c:v>
                </c:pt>
                <c:pt idx="4940">
                  <c:v>0.85763888888898365</c:v>
                </c:pt>
                <c:pt idx="4941">
                  <c:v>0.85781250000009412</c:v>
                </c:pt>
                <c:pt idx="4942">
                  <c:v>0.85798611111120526</c:v>
                </c:pt>
                <c:pt idx="4943">
                  <c:v>0.85815972222231662</c:v>
                </c:pt>
                <c:pt idx="4944">
                  <c:v>0.85833333333342765</c:v>
                </c:pt>
                <c:pt idx="4945">
                  <c:v>0.85850694444453868</c:v>
                </c:pt>
                <c:pt idx="4946">
                  <c:v>0.85868055555564982</c:v>
                </c:pt>
                <c:pt idx="4947">
                  <c:v>0.85885416666676095</c:v>
                </c:pt>
                <c:pt idx="4948">
                  <c:v>0.85902777777787265</c:v>
                </c:pt>
                <c:pt idx="4949">
                  <c:v>0.85920138888898323</c:v>
                </c:pt>
                <c:pt idx="4950">
                  <c:v>0.8593750000000957</c:v>
                </c:pt>
                <c:pt idx="4951">
                  <c:v>0.85954861111120562</c:v>
                </c:pt>
                <c:pt idx="4952">
                  <c:v>0.85972222222231665</c:v>
                </c:pt>
                <c:pt idx="4953">
                  <c:v>0.85989583333343045</c:v>
                </c:pt>
                <c:pt idx="4954">
                  <c:v>0.86006944444454003</c:v>
                </c:pt>
                <c:pt idx="4955">
                  <c:v>0.86024305555565062</c:v>
                </c:pt>
                <c:pt idx="4956">
                  <c:v>0.8604166666667612</c:v>
                </c:pt>
                <c:pt idx="4957">
                  <c:v>0.86059027777787334</c:v>
                </c:pt>
                <c:pt idx="4958">
                  <c:v>0.8607638888889837</c:v>
                </c:pt>
                <c:pt idx="4959">
                  <c:v>0.86093750000009461</c:v>
                </c:pt>
                <c:pt idx="4960">
                  <c:v>0.86111111111120553</c:v>
                </c:pt>
                <c:pt idx="4961">
                  <c:v>0.86128472222231689</c:v>
                </c:pt>
                <c:pt idx="4962">
                  <c:v>0.86145833333342914</c:v>
                </c:pt>
                <c:pt idx="4963">
                  <c:v>0.86163194444454039</c:v>
                </c:pt>
                <c:pt idx="4964">
                  <c:v>0.86180555555565064</c:v>
                </c:pt>
                <c:pt idx="4965">
                  <c:v>0.86197916666676233</c:v>
                </c:pt>
                <c:pt idx="4966">
                  <c:v>0.86215277777787269</c:v>
                </c:pt>
                <c:pt idx="4967">
                  <c:v>0.8623263888889835</c:v>
                </c:pt>
                <c:pt idx="4968">
                  <c:v>0.86250000000009563</c:v>
                </c:pt>
                <c:pt idx="4969">
                  <c:v>0.86267361111120688</c:v>
                </c:pt>
                <c:pt idx="4970">
                  <c:v>0.86284722222231824</c:v>
                </c:pt>
                <c:pt idx="4971">
                  <c:v>0.86302083333343027</c:v>
                </c:pt>
                <c:pt idx="4972">
                  <c:v>0.86319444444454074</c:v>
                </c:pt>
                <c:pt idx="4973">
                  <c:v>0.86336805555565055</c:v>
                </c:pt>
                <c:pt idx="4974">
                  <c:v>0.86354166666676269</c:v>
                </c:pt>
                <c:pt idx="4975">
                  <c:v>0.86371527777787394</c:v>
                </c:pt>
                <c:pt idx="4976">
                  <c:v>0.86388888888898463</c:v>
                </c:pt>
                <c:pt idx="4977">
                  <c:v>0.8640625000000951</c:v>
                </c:pt>
                <c:pt idx="4978">
                  <c:v>0.86423611111120557</c:v>
                </c:pt>
                <c:pt idx="4979">
                  <c:v>0.8644097222223176</c:v>
                </c:pt>
                <c:pt idx="4980">
                  <c:v>0.86458333333342863</c:v>
                </c:pt>
                <c:pt idx="4981">
                  <c:v>0.86475694444453965</c:v>
                </c:pt>
                <c:pt idx="4982">
                  <c:v>0.86493055555565079</c:v>
                </c:pt>
                <c:pt idx="4983">
                  <c:v>0.86510416666676193</c:v>
                </c:pt>
                <c:pt idx="4984">
                  <c:v>0.86527777777787362</c:v>
                </c:pt>
                <c:pt idx="4985">
                  <c:v>0.86545138888898421</c:v>
                </c:pt>
                <c:pt idx="4986">
                  <c:v>0.86562500000009734</c:v>
                </c:pt>
                <c:pt idx="4987">
                  <c:v>0.86579861111120771</c:v>
                </c:pt>
                <c:pt idx="4988">
                  <c:v>0.86597222222231762</c:v>
                </c:pt>
                <c:pt idx="4989">
                  <c:v>0.86614583333343143</c:v>
                </c:pt>
                <c:pt idx="4990">
                  <c:v>0.8663194444445409</c:v>
                </c:pt>
                <c:pt idx="4991">
                  <c:v>0.86649305555565104</c:v>
                </c:pt>
                <c:pt idx="4992">
                  <c:v>0.86666666666676262</c:v>
                </c:pt>
                <c:pt idx="4993">
                  <c:v>0.86684027777787498</c:v>
                </c:pt>
                <c:pt idx="4994">
                  <c:v>0.86701388888898445</c:v>
                </c:pt>
                <c:pt idx="4995">
                  <c:v>0.8671875000000957</c:v>
                </c:pt>
                <c:pt idx="4996">
                  <c:v>0.86736111111120651</c:v>
                </c:pt>
                <c:pt idx="4997">
                  <c:v>0.86753472222231787</c:v>
                </c:pt>
                <c:pt idx="4998">
                  <c:v>0.86770833333343089</c:v>
                </c:pt>
                <c:pt idx="4999">
                  <c:v>0.86788194444454125</c:v>
                </c:pt>
                <c:pt idx="5000">
                  <c:v>0.86805555555565161</c:v>
                </c:pt>
                <c:pt idx="5001">
                  <c:v>0.86822916666676264</c:v>
                </c:pt>
                <c:pt idx="5002">
                  <c:v>0.86840277777787367</c:v>
                </c:pt>
                <c:pt idx="5003">
                  <c:v>0.86857638888898459</c:v>
                </c:pt>
                <c:pt idx="5004">
                  <c:v>0.86875000000009706</c:v>
                </c:pt>
                <c:pt idx="5005">
                  <c:v>0.86892361111120764</c:v>
                </c:pt>
                <c:pt idx="5006">
                  <c:v>0.86909722222231911</c:v>
                </c:pt>
                <c:pt idx="5007">
                  <c:v>0.86927083333343125</c:v>
                </c:pt>
                <c:pt idx="5008">
                  <c:v>0.86944444444454161</c:v>
                </c:pt>
                <c:pt idx="5009">
                  <c:v>0.86961805555565164</c:v>
                </c:pt>
                <c:pt idx="5010">
                  <c:v>0.86979166666676444</c:v>
                </c:pt>
                <c:pt idx="5011">
                  <c:v>0.86996527777787491</c:v>
                </c:pt>
                <c:pt idx="5012">
                  <c:v>0.87013888888898494</c:v>
                </c:pt>
                <c:pt idx="5013">
                  <c:v>0.87031250000009608</c:v>
                </c:pt>
                <c:pt idx="5014">
                  <c:v>0.87048611111120633</c:v>
                </c:pt>
                <c:pt idx="5015">
                  <c:v>0.87065972222231947</c:v>
                </c:pt>
                <c:pt idx="5016">
                  <c:v>0.87083333333343071</c:v>
                </c:pt>
                <c:pt idx="5017">
                  <c:v>0.87100694444454063</c:v>
                </c:pt>
                <c:pt idx="5018">
                  <c:v>0.87118055555565177</c:v>
                </c:pt>
                <c:pt idx="5019">
                  <c:v>0.87135416666676291</c:v>
                </c:pt>
                <c:pt idx="5020">
                  <c:v>0.87152777777787405</c:v>
                </c:pt>
                <c:pt idx="5021">
                  <c:v>0.87170138888898563</c:v>
                </c:pt>
                <c:pt idx="5022">
                  <c:v>0.8718750000000981</c:v>
                </c:pt>
                <c:pt idx="5023">
                  <c:v>0.87204861111120846</c:v>
                </c:pt>
                <c:pt idx="5024">
                  <c:v>0.8722222222223186</c:v>
                </c:pt>
                <c:pt idx="5025">
                  <c:v>0.87239583333343196</c:v>
                </c:pt>
                <c:pt idx="5026">
                  <c:v>0.87256944444454165</c:v>
                </c:pt>
                <c:pt idx="5027">
                  <c:v>0.87274305555565301</c:v>
                </c:pt>
                <c:pt idx="5028">
                  <c:v>0.87291666666676315</c:v>
                </c:pt>
                <c:pt idx="5029">
                  <c:v>0.87309027777787573</c:v>
                </c:pt>
                <c:pt idx="5030">
                  <c:v>0.87326388888898543</c:v>
                </c:pt>
                <c:pt idx="5031">
                  <c:v>0.87343750000009668</c:v>
                </c:pt>
                <c:pt idx="5032">
                  <c:v>0.87361111111120771</c:v>
                </c:pt>
                <c:pt idx="5033">
                  <c:v>0.87378472222231884</c:v>
                </c:pt>
                <c:pt idx="5034">
                  <c:v>0.87395833333343165</c:v>
                </c:pt>
                <c:pt idx="5035">
                  <c:v>0.87413194444454212</c:v>
                </c:pt>
                <c:pt idx="5036">
                  <c:v>0.8743055555556527</c:v>
                </c:pt>
                <c:pt idx="5037">
                  <c:v>0.87447916666676362</c:v>
                </c:pt>
                <c:pt idx="5038">
                  <c:v>0.87465277777787465</c:v>
                </c:pt>
                <c:pt idx="5039">
                  <c:v>0.87482638888898567</c:v>
                </c:pt>
                <c:pt idx="5040">
                  <c:v>0.87500000000009792</c:v>
                </c:pt>
                <c:pt idx="5041">
                  <c:v>0.87517361111120795</c:v>
                </c:pt>
                <c:pt idx="5042">
                  <c:v>0.87534722222231964</c:v>
                </c:pt>
                <c:pt idx="5043">
                  <c:v>0.87552083333343211</c:v>
                </c:pt>
                <c:pt idx="5044">
                  <c:v>0.87569444444454336</c:v>
                </c:pt>
                <c:pt idx="5045">
                  <c:v>0.87586805555565261</c:v>
                </c:pt>
                <c:pt idx="5046">
                  <c:v>0.87604166666676508</c:v>
                </c:pt>
                <c:pt idx="5047">
                  <c:v>0.87621527777787578</c:v>
                </c:pt>
                <c:pt idx="5048">
                  <c:v>0.87638888888898592</c:v>
                </c:pt>
                <c:pt idx="5049">
                  <c:v>0.87656250000009706</c:v>
                </c:pt>
                <c:pt idx="5050">
                  <c:v>0.87673611111120819</c:v>
                </c:pt>
                <c:pt idx="5051">
                  <c:v>0.87690972222232022</c:v>
                </c:pt>
                <c:pt idx="5052">
                  <c:v>0.87708333333343158</c:v>
                </c:pt>
                <c:pt idx="5053">
                  <c:v>0.87725694444454161</c:v>
                </c:pt>
                <c:pt idx="5054">
                  <c:v>0.87743055555565252</c:v>
                </c:pt>
                <c:pt idx="5055">
                  <c:v>0.87760416666676477</c:v>
                </c:pt>
                <c:pt idx="5056">
                  <c:v>0.87777777777787613</c:v>
                </c:pt>
                <c:pt idx="5057">
                  <c:v>0.87795138888898661</c:v>
                </c:pt>
                <c:pt idx="5058">
                  <c:v>0.87812500000009885</c:v>
                </c:pt>
                <c:pt idx="5059">
                  <c:v>0.87829861111120933</c:v>
                </c:pt>
                <c:pt idx="5060">
                  <c:v>0.87847222222231969</c:v>
                </c:pt>
                <c:pt idx="5061">
                  <c:v>0.87864583333343371</c:v>
                </c:pt>
                <c:pt idx="5062">
                  <c:v>0.87881944444454319</c:v>
                </c:pt>
                <c:pt idx="5063">
                  <c:v>0.87899305555565388</c:v>
                </c:pt>
                <c:pt idx="5064">
                  <c:v>0.87916666666676413</c:v>
                </c:pt>
                <c:pt idx="5065">
                  <c:v>0.8793402777778766</c:v>
                </c:pt>
                <c:pt idx="5066">
                  <c:v>0.87951388888898641</c:v>
                </c:pt>
                <c:pt idx="5067">
                  <c:v>0.87968750000009843</c:v>
                </c:pt>
                <c:pt idx="5068">
                  <c:v>0.87986111111120868</c:v>
                </c:pt>
                <c:pt idx="5069">
                  <c:v>0.8800347222223196</c:v>
                </c:pt>
                <c:pt idx="5070">
                  <c:v>0.88020833333343196</c:v>
                </c:pt>
                <c:pt idx="5071">
                  <c:v>0.88038194444454265</c:v>
                </c:pt>
                <c:pt idx="5072">
                  <c:v>0.88055555555565301</c:v>
                </c:pt>
                <c:pt idx="5073">
                  <c:v>0.88072916666676515</c:v>
                </c:pt>
                <c:pt idx="5074">
                  <c:v>0.88090277777787562</c:v>
                </c:pt>
                <c:pt idx="5075">
                  <c:v>0.88107638888898632</c:v>
                </c:pt>
                <c:pt idx="5076">
                  <c:v>0.88125000000009845</c:v>
                </c:pt>
                <c:pt idx="5077">
                  <c:v>0.8814236111112087</c:v>
                </c:pt>
                <c:pt idx="5078">
                  <c:v>0.88159722222232062</c:v>
                </c:pt>
                <c:pt idx="5079">
                  <c:v>0.88177083333343365</c:v>
                </c:pt>
                <c:pt idx="5080">
                  <c:v>0.88194444444454401</c:v>
                </c:pt>
                <c:pt idx="5081">
                  <c:v>0.8821180555556537</c:v>
                </c:pt>
                <c:pt idx="5082">
                  <c:v>0.88229166666676573</c:v>
                </c:pt>
                <c:pt idx="5083">
                  <c:v>0.88246527777787642</c:v>
                </c:pt>
                <c:pt idx="5084">
                  <c:v>0.88263888888898756</c:v>
                </c:pt>
                <c:pt idx="5085">
                  <c:v>0.88281250000009781</c:v>
                </c:pt>
                <c:pt idx="5086">
                  <c:v>0.88298611111120884</c:v>
                </c:pt>
                <c:pt idx="5087">
                  <c:v>0.88315972222232064</c:v>
                </c:pt>
                <c:pt idx="5088">
                  <c:v>0.88333333333343222</c:v>
                </c:pt>
                <c:pt idx="5089">
                  <c:v>0.8835069444445427</c:v>
                </c:pt>
                <c:pt idx="5090">
                  <c:v>0.88368055555565361</c:v>
                </c:pt>
                <c:pt idx="5091">
                  <c:v>0.88385416666676553</c:v>
                </c:pt>
                <c:pt idx="5092">
                  <c:v>0.88402777777787678</c:v>
                </c:pt>
                <c:pt idx="5093">
                  <c:v>0.88420138888898692</c:v>
                </c:pt>
                <c:pt idx="5094">
                  <c:v>0.88437500000009917</c:v>
                </c:pt>
                <c:pt idx="5095">
                  <c:v>0.88454861111120964</c:v>
                </c:pt>
                <c:pt idx="5096">
                  <c:v>0.88472222222232122</c:v>
                </c:pt>
                <c:pt idx="5097">
                  <c:v>0.88489583333343436</c:v>
                </c:pt>
                <c:pt idx="5098">
                  <c:v>0.88506944444454383</c:v>
                </c:pt>
                <c:pt idx="5099">
                  <c:v>0.88524305555565463</c:v>
                </c:pt>
                <c:pt idx="5100">
                  <c:v>0.88541666666676488</c:v>
                </c:pt>
                <c:pt idx="5101">
                  <c:v>0.88559027777787713</c:v>
                </c:pt>
                <c:pt idx="5102">
                  <c:v>0.8857638888889876</c:v>
                </c:pt>
                <c:pt idx="5103">
                  <c:v>0.88593750000009863</c:v>
                </c:pt>
                <c:pt idx="5104">
                  <c:v>0.88611111111120944</c:v>
                </c:pt>
                <c:pt idx="5105">
                  <c:v>0.88628472222232069</c:v>
                </c:pt>
                <c:pt idx="5106">
                  <c:v>0.88645833333343282</c:v>
                </c:pt>
                <c:pt idx="5107">
                  <c:v>0.8866319444445443</c:v>
                </c:pt>
                <c:pt idx="5108">
                  <c:v>0.88680555555565488</c:v>
                </c:pt>
                <c:pt idx="5109">
                  <c:v>0.88697916666676613</c:v>
                </c:pt>
                <c:pt idx="5110">
                  <c:v>0.8871527777778766</c:v>
                </c:pt>
                <c:pt idx="5111">
                  <c:v>0.88732638888898729</c:v>
                </c:pt>
                <c:pt idx="5112">
                  <c:v>0.88750000000009943</c:v>
                </c:pt>
                <c:pt idx="5113">
                  <c:v>0.88767361111121079</c:v>
                </c:pt>
                <c:pt idx="5114">
                  <c:v>0.88784722222232193</c:v>
                </c:pt>
                <c:pt idx="5115">
                  <c:v>0.88802083333343429</c:v>
                </c:pt>
                <c:pt idx="5116">
                  <c:v>0.88819444444454476</c:v>
                </c:pt>
                <c:pt idx="5117">
                  <c:v>0.88836805555565468</c:v>
                </c:pt>
                <c:pt idx="5118">
                  <c:v>0.88854166666676659</c:v>
                </c:pt>
                <c:pt idx="5119">
                  <c:v>0.88871527777787784</c:v>
                </c:pt>
                <c:pt idx="5120">
                  <c:v>0.88888888888898854</c:v>
                </c:pt>
                <c:pt idx="5121">
                  <c:v>0.88906250000009879</c:v>
                </c:pt>
                <c:pt idx="5122">
                  <c:v>0.88923611111120937</c:v>
                </c:pt>
                <c:pt idx="5123">
                  <c:v>0.88940972222232162</c:v>
                </c:pt>
                <c:pt idx="5124">
                  <c:v>0.88958333333343265</c:v>
                </c:pt>
                <c:pt idx="5125">
                  <c:v>0.88975694444454434</c:v>
                </c:pt>
                <c:pt idx="5126">
                  <c:v>0.8899305555556547</c:v>
                </c:pt>
                <c:pt idx="5127">
                  <c:v>0.89010416666676562</c:v>
                </c:pt>
                <c:pt idx="5128">
                  <c:v>0.89027777777787764</c:v>
                </c:pt>
                <c:pt idx="5129">
                  <c:v>0.89045138888898789</c:v>
                </c:pt>
                <c:pt idx="5130">
                  <c:v>0.89062500000010103</c:v>
                </c:pt>
                <c:pt idx="5131">
                  <c:v>0.89079861111121139</c:v>
                </c:pt>
                <c:pt idx="5132">
                  <c:v>0.89097222222232164</c:v>
                </c:pt>
                <c:pt idx="5133">
                  <c:v>0.89114583333343522</c:v>
                </c:pt>
                <c:pt idx="5134">
                  <c:v>0.8913194444445447</c:v>
                </c:pt>
                <c:pt idx="5135">
                  <c:v>0.89149305555565472</c:v>
                </c:pt>
                <c:pt idx="5136">
                  <c:v>0.89166666666676664</c:v>
                </c:pt>
                <c:pt idx="5137">
                  <c:v>0.89184027777787878</c:v>
                </c:pt>
                <c:pt idx="5138">
                  <c:v>0.89201388888898869</c:v>
                </c:pt>
                <c:pt idx="5139">
                  <c:v>0.89218750000009961</c:v>
                </c:pt>
                <c:pt idx="5140">
                  <c:v>0.8923611111112103</c:v>
                </c:pt>
                <c:pt idx="5141">
                  <c:v>0.89253472222232155</c:v>
                </c:pt>
                <c:pt idx="5142">
                  <c:v>0.89270833333343469</c:v>
                </c:pt>
                <c:pt idx="5143">
                  <c:v>0.89288194444454494</c:v>
                </c:pt>
                <c:pt idx="5144">
                  <c:v>0.89305555555565563</c:v>
                </c:pt>
                <c:pt idx="5145">
                  <c:v>0.89322916666676699</c:v>
                </c:pt>
                <c:pt idx="5146">
                  <c:v>0.89340277777787769</c:v>
                </c:pt>
                <c:pt idx="5147">
                  <c:v>0.89357638888898827</c:v>
                </c:pt>
                <c:pt idx="5148">
                  <c:v>0.89375000000010085</c:v>
                </c:pt>
                <c:pt idx="5149">
                  <c:v>0.89392361111121155</c:v>
                </c:pt>
                <c:pt idx="5150">
                  <c:v>0.89409722222232291</c:v>
                </c:pt>
                <c:pt idx="5151">
                  <c:v>0.89427083333343516</c:v>
                </c:pt>
                <c:pt idx="5152">
                  <c:v>0.89444444444454563</c:v>
                </c:pt>
                <c:pt idx="5153">
                  <c:v>0.8946180555556561</c:v>
                </c:pt>
                <c:pt idx="5154">
                  <c:v>0.89479166666676835</c:v>
                </c:pt>
                <c:pt idx="5155">
                  <c:v>0.8949652777778786</c:v>
                </c:pt>
                <c:pt idx="5156">
                  <c:v>0.89513888888898863</c:v>
                </c:pt>
                <c:pt idx="5157">
                  <c:v>0.89531250000009976</c:v>
                </c:pt>
                <c:pt idx="5158">
                  <c:v>0.89548611111121024</c:v>
                </c:pt>
                <c:pt idx="5159">
                  <c:v>0.89565972222232315</c:v>
                </c:pt>
                <c:pt idx="5160">
                  <c:v>0.89583333333343462</c:v>
                </c:pt>
                <c:pt idx="5161">
                  <c:v>0.89600694444454465</c:v>
                </c:pt>
                <c:pt idx="5162">
                  <c:v>0.89618055555565568</c:v>
                </c:pt>
                <c:pt idx="5163">
                  <c:v>0.89635416666676671</c:v>
                </c:pt>
                <c:pt idx="5164">
                  <c:v>0.89652777777787773</c:v>
                </c:pt>
                <c:pt idx="5165">
                  <c:v>0.89670138888898965</c:v>
                </c:pt>
                <c:pt idx="5166">
                  <c:v>0.8968750000001019</c:v>
                </c:pt>
                <c:pt idx="5167">
                  <c:v>0.89704861111121226</c:v>
                </c:pt>
                <c:pt idx="5168">
                  <c:v>0.89722222222232262</c:v>
                </c:pt>
                <c:pt idx="5169">
                  <c:v>0.89739583333343587</c:v>
                </c:pt>
                <c:pt idx="5170">
                  <c:v>0.89756944444454545</c:v>
                </c:pt>
                <c:pt idx="5171">
                  <c:v>0.89774305555565692</c:v>
                </c:pt>
                <c:pt idx="5172">
                  <c:v>0.89791666666676762</c:v>
                </c:pt>
                <c:pt idx="5173">
                  <c:v>0.89809027777787953</c:v>
                </c:pt>
                <c:pt idx="5174">
                  <c:v>0.89826388888898911</c:v>
                </c:pt>
                <c:pt idx="5175">
                  <c:v>0.8984375000001007</c:v>
                </c:pt>
                <c:pt idx="5176">
                  <c:v>0.89861111111121161</c:v>
                </c:pt>
                <c:pt idx="5177">
                  <c:v>0.89878472222232264</c:v>
                </c:pt>
                <c:pt idx="5178">
                  <c:v>0.89895833333343556</c:v>
                </c:pt>
                <c:pt idx="5179">
                  <c:v>0.89913194444454592</c:v>
                </c:pt>
                <c:pt idx="5180">
                  <c:v>0.89930555555565661</c:v>
                </c:pt>
                <c:pt idx="5181">
                  <c:v>0.89947916666676764</c:v>
                </c:pt>
                <c:pt idx="5182">
                  <c:v>0.89965277777787911</c:v>
                </c:pt>
                <c:pt idx="5183">
                  <c:v>0.89982638888898969</c:v>
                </c:pt>
                <c:pt idx="5184">
                  <c:v>0.90000000000010072</c:v>
                </c:pt>
                <c:pt idx="5185">
                  <c:v>0.90017361111121186</c:v>
                </c:pt>
                <c:pt idx="5186">
                  <c:v>0.900347222222323</c:v>
                </c:pt>
                <c:pt idx="5187">
                  <c:v>0.90052083333343524</c:v>
                </c:pt>
                <c:pt idx="5188">
                  <c:v>0.9006944444445466</c:v>
                </c:pt>
                <c:pt idx="5189">
                  <c:v>0.90086805555565641</c:v>
                </c:pt>
                <c:pt idx="5190">
                  <c:v>0.90104166666676844</c:v>
                </c:pt>
                <c:pt idx="5191">
                  <c:v>0.90121527777787869</c:v>
                </c:pt>
                <c:pt idx="5192">
                  <c:v>0.90138888888898949</c:v>
                </c:pt>
                <c:pt idx="5193">
                  <c:v>0.90156250000009985</c:v>
                </c:pt>
                <c:pt idx="5194">
                  <c:v>0.90173611111121121</c:v>
                </c:pt>
                <c:pt idx="5195">
                  <c:v>0.90190972222232324</c:v>
                </c:pt>
                <c:pt idx="5196">
                  <c:v>0.9020833333334346</c:v>
                </c:pt>
                <c:pt idx="5197">
                  <c:v>0.90225694444454552</c:v>
                </c:pt>
                <c:pt idx="5198">
                  <c:v>0.90243055555565566</c:v>
                </c:pt>
                <c:pt idx="5199">
                  <c:v>0.90260416666676779</c:v>
                </c:pt>
                <c:pt idx="5200">
                  <c:v>0.90277777777787893</c:v>
                </c:pt>
                <c:pt idx="5201">
                  <c:v>0.90295138888899007</c:v>
                </c:pt>
                <c:pt idx="5202">
                  <c:v>0.90312500000010165</c:v>
                </c:pt>
                <c:pt idx="5203">
                  <c:v>0.90329861111121235</c:v>
                </c:pt>
                <c:pt idx="5204">
                  <c:v>0.90347222222232348</c:v>
                </c:pt>
                <c:pt idx="5205">
                  <c:v>0.90364583333343684</c:v>
                </c:pt>
                <c:pt idx="5206">
                  <c:v>0.90381944444454665</c:v>
                </c:pt>
                <c:pt idx="5207">
                  <c:v>0.9039930555556569</c:v>
                </c:pt>
                <c:pt idx="5208">
                  <c:v>0.90416666666676759</c:v>
                </c:pt>
                <c:pt idx="5209">
                  <c:v>0.90434027777787962</c:v>
                </c:pt>
                <c:pt idx="5210">
                  <c:v>0.90451388888898931</c:v>
                </c:pt>
                <c:pt idx="5211">
                  <c:v>0.90468750000010145</c:v>
                </c:pt>
                <c:pt idx="5212">
                  <c:v>0.90486111111121259</c:v>
                </c:pt>
                <c:pt idx="5213">
                  <c:v>0.90503472222232351</c:v>
                </c:pt>
                <c:pt idx="5214">
                  <c:v>0.90520833333343564</c:v>
                </c:pt>
                <c:pt idx="5215">
                  <c:v>0.90538194444454601</c:v>
                </c:pt>
                <c:pt idx="5216">
                  <c:v>0.90555555555565659</c:v>
                </c:pt>
                <c:pt idx="5217">
                  <c:v>0.90572916666676861</c:v>
                </c:pt>
                <c:pt idx="5218">
                  <c:v>0.90590277777787942</c:v>
                </c:pt>
                <c:pt idx="5219">
                  <c:v>0.90607638888899056</c:v>
                </c:pt>
                <c:pt idx="5220">
                  <c:v>0.9062500000001017</c:v>
                </c:pt>
                <c:pt idx="5221">
                  <c:v>0.9064236111112125</c:v>
                </c:pt>
                <c:pt idx="5222">
                  <c:v>0.90659722222232397</c:v>
                </c:pt>
                <c:pt idx="5223">
                  <c:v>0.906770833333437</c:v>
                </c:pt>
                <c:pt idx="5224">
                  <c:v>0.90694444444454736</c:v>
                </c:pt>
                <c:pt idx="5225">
                  <c:v>0.90711805555565739</c:v>
                </c:pt>
                <c:pt idx="5226">
                  <c:v>0.90729166666676864</c:v>
                </c:pt>
                <c:pt idx="5227">
                  <c:v>0.90746527777787966</c:v>
                </c:pt>
                <c:pt idx="5228">
                  <c:v>0.9076388888889908</c:v>
                </c:pt>
                <c:pt idx="5229">
                  <c:v>0.9078125000001015</c:v>
                </c:pt>
                <c:pt idx="5230">
                  <c:v>0.90798611111121208</c:v>
                </c:pt>
                <c:pt idx="5231">
                  <c:v>0.90815972222232422</c:v>
                </c:pt>
                <c:pt idx="5232">
                  <c:v>0.90833333333343569</c:v>
                </c:pt>
                <c:pt idx="5233">
                  <c:v>0.90850694444454649</c:v>
                </c:pt>
                <c:pt idx="5234">
                  <c:v>0.90868055555565752</c:v>
                </c:pt>
                <c:pt idx="5235">
                  <c:v>0.90885416666676877</c:v>
                </c:pt>
                <c:pt idx="5236">
                  <c:v>0.90902777777787991</c:v>
                </c:pt>
                <c:pt idx="5237">
                  <c:v>0.90920138888899049</c:v>
                </c:pt>
                <c:pt idx="5238">
                  <c:v>0.90937500000010263</c:v>
                </c:pt>
                <c:pt idx="5239">
                  <c:v>0.90954861111121332</c:v>
                </c:pt>
                <c:pt idx="5240">
                  <c:v>0.90972222222232468</c:v>
                </c:pt>
                <c:pt idx="5241">
                  <c:v>0.9098958333334376</c:v>
                </c:pt>
                <c:pt idx="5242">
                  <c:v>0.91006944444454674</c:v>
                </c:pt>
                <c:pt idx="5243">
                  <c:v>0.91024305555565788</c:v>
                </c:pt>
                <c:pt idx="5244">
                  <c:v>0.91041666666676857</c:v>
                </c:pt>
                <c:pt idx="5245">
                  <c:v>0.91059027777788015</c:v>
                </c:pt>
                <c:pt idx="5246">
                  <c:v>0.91076388888899129</c:v>
                </c:pt>
                <c:pt idx="5247">
                  <c:v>0.91093750000010243</c:v>
                </c:pt>
                <c:pt idx="5248">
                  <c:v>0.91111111111121357</c:v>
                </c:pt>
                <c:pt idx="5249">
                  <c:v>0.91128472222232459</c:v>
                </c:pt>
                <c:pt idx="5250">
                  <c:v>0.91145833333343584</c:v>
                </c:pt>
                <c:pt idx="5251">
                  <c:v>0.91163194444454765</c:v>
                </c:pt>
                <c:pt idx="5252">
                  <c:v>0.91180555555565812</c:v>
                </c:pt>
                <c:pt idx="5253">
                  <c:v>0.9119791666667697</c:v>
                </c:pt>
                <c:pt idx="5254">
                  <c:v>0.9121527777778804</c:v>
                </c:pt>
                <c:pt idx="5255">
                  <c:v>0.91232638888899065</c:v>
                </c:pt>
                <c:pt idx="5256">
                  <c:v>0.91250000000010267</c:v>
                </c:pt>
                <c:pt idx="5257">
                  <c:v>0.91267361111121381</c:v>
                </c:pt>
                <c:pt idx="5258">
                  <c:v>0.91284722222232495</c:v>
                </c:pt>
                <c:pt idx="5259">
                  <c:v>0.91302083333343775</c:v>
                </c:pt>
                <c:pt idx="5260">
                  <c:v>0.91319444444454823</c:v>
                </c:pt>
                <c:pt idx="5261">
                  <c:v>0.91336805555565836</c:v>
                </c:pt>
                <c:pt idx="5262">
                  <c:v>0.91354166666676961</c:v>
                </c:pt>
                <c:pt idx="5263">
                  <c:v>0.91371527777788064</c:v>
                </c:pt>
                <c:pt idx="5264">
                  <c:v>0.91388888888899178</c:v>
                </c:pt>
                <c:pt idx="5265">
                  <c:v>0.91406250000010258</c:v>
                </c:pt>
                <c:pt idx="5266">
                  <c:v>0.91423611111121295</c:v>
                </c:pt>
                <c:pt idx="5267">
                  <c:v>0.91440972222232519</c:v>
                </c:pt>
                <c:pt idx="5268">
                  <c:v>0.91458333333343633</c:v>
                </c:pt>
                <c:pt idx="5269">
                  <c:v>0.91475694444454769</c:v>
                </c:pt>
                <c:pt idx="5270">
                  <c:v>0.9149305555556585</c:v>
                </c:pt>
                <c:pt idx="5271">
                  <c:v>0.91510416666676953</c:v>
                </c:pt>
                <c:pt idx="5272">
                  <c:v>0.91527777777788089</c:v>
                </c:pt>
                <c:pt idx="5273">
                  <c:v>0.91545138888899158</c:v>
                </c:pt>
                <c:pt idx="5274">
                  <c:v>0.91562500000010438</c:v>
                </c:pt>
                <c:pt idx="5275">
                  <c:v>0.91579861111121463</c:v>
                </c:pt>
                <c:pt idx="5276">
                  <c:v>0.91597222222232544</c:v>
                </c:pt>
                <c:pt idx="5277">
                  <c:v>0.91614583333343858</c:v>
                </c:pt>
                <c:pt idx="5278">
                  <c:v>0.91631944444454771</c:v>
                </c:pt>
                <c:pt idx="5279">
                  <c:v>0.91649305555565852</c:v>
                </c:pt>
                <c:pt idx="5280">
                  <c:v>0.91666666666676999</c:v>
                </c:pt>
                <c:pt idx="5281">
                  <c:v>0.91684027777788213</c:v>
                </c:pt>
                <c:pt idx="5282">
                  <c:v>0.91701388888899227</c:v>
                </c:pt>
                <c:pt idx="5283">
                  <c:v>0.91718750000010341</c:v>
                </c:pt>
                <c:pt idx="5284">
                  <c:v>0.91736111111121366</c:v>
                </c:pt>
                <c:pt idx="5285">
                  <c:v>0.91753472222232557</c:v>
                </c:pt>
                <c:pt idx="5286">
                  <c:v>0.91770833333343793</c:v>
                </c:pt>
                <c:pt idx="5287">
                  <c:v>0.91788194444454863</c:v>
                </c:pt>
                <c:pt idx="5288">
                  <c:v>0.9180555555556591</c:v>
                </c:pt>
                <c:pt idx="5289">
                  <c:v>0.91822916666677123</c:v>
                </c:pt>
                <c:pt idx="5290">
                  <c:v>0.91840277777788137</c:v>
                </c:pt>
                <c:pt idx="5291">
                  <c:v>0.9185763888889914</c:v>
                </c:pt>
                <c:pt idx="5292">
                  <c:v>0.91875000000010365</c:v>
                </c:pt>
                <c:pt idx="5293">
                  <c:v>0.91892361111121479</c:v>
                </c:pt>
                <c:pt idx="5294">
                  <c:v>0.91909722222232593</c:v>
                </c:pt>
                <c:pt idx="5295">
                  <c:v>0.91927083333343851</c:v>
                </c:pt>
                <c:pt idx="5296">
                  <c:v>0.91944444444454865</c:v>
                </c:pt>
                <c:pt idx="5297">
                  <c:v>0.91961805555565934</c:v>
                </c:pt>
                <c:pt idx="5298">
                  <c:v>0.9197916666667727</c:v>
                </c:pt>
                <c:pt idx="5299">
                  <c:v>0.91996527777788162</c:v>
                </c:pt>
                <c:pt idx="5300">
                  <c:v>0.92013888888899276</c:v>
                </c:pt>
                <c:pt idx="5301">
                  <c:v>0.92031250000010356</c:v>
                </c:pt>
                <c:pt idx="5302">
                  <c:v>0.9204861111112137</c:v>
                </c:pt>
                <c:pt idx="5303">
                  <c:v>0.92065972222232662</c:v>
                </c:pt>
                <c:pt idx="5304">
                  <c:v>0.92083333333343764</c:v>
                </c:pt>
                <c:pt idx="5305">
                  <c:v>0.92100694444454845</c:v>
                </c:pt>
                <c:pt idx="5306">
                  <c:v>0.92118055555565959</c:v>
                </c:pt>
                <c:pt idx="5307">
                  <c:v>0.92135416666677072</c:v>
                </c:pt>
                <c:pt idx="5308">
                  <c:v>0.92152777777788186</c:v>
                </c:pt>
                <c:pt idx="5309">
                  <c:v>0.921701388888993</c:v>
                </c:pt>
                <c:pt idx="5310">
                  <c:v>0.92187500000010525</c:v>
                </c:pt>
                <c:pt idx="5311">
                  <c:v>0.92204861111121561</c:v>
                </c:pt>
                <c:pt idx="5312">
                  <c:v>0.92222222222232642</c:v>
                </c:pt>
                <c:pt idx="5313">
                  <c:v>0.92239583333343933</c:v>
                </c:pt>
                <c:pt idx="5314">
                  <c:v>0.92256944444454869</c:v>
                </c:pt>
                <c:pt idx="5315">
                  <c:v>0.92274305555565983</c:v>
                </c:pt>
                <c:pt idx="5316">
                  <c:v>0.92291666666677163</c:v>
                </c:pt>
                <c:pt idx="5317">
                  <c:v>0.92309027777788299</c:v>
                </c:pt>
                <c:pt idx="5318">
                  <c:v>0.92326388888899258</c:v>
                </c:pt>
                <c:pt idx="5319">
                  <c:v>0.92343750000010438</c:v>
                </c:pt>
                <c:pt idx="5320">
                  <c:v>0.92361111111121552</c:v>
                </c:pt>
                <c:pt idx="5321">
                  <c:v>0.92378472222232666</c:v>
                </c:pt>
                <c:pt idx="5322">
                  <c:v>0.9239583333334388</c:v>
                </c:pt>
                <c:pt idx="5323">
                  <c:v>0.92413194444454894</c:v>
                </c:pt>
                <c:pt idx="5324">
                  <c:v>0.92430555555566007</c:v>
                </c:pt>
                <c:pt idx="5325">
                  <c:v>0.9244791666667721</c:v>
                </c:pt>
                <c:pt idx="5326">
                  <c:v>0.92465277777788235</c:v>
                </c:pt>
                <c:pt idx="5327">
                  <c:v>0.92482638888899349</c:v>
                </c:pt>
                <c:pt idx="5328">
                  <c:v>0.92500000000010463</c:v>
                </c:pt>
                <c:pt idx="5329">
                  <c:v>0.92517361111121577</c:v>
                </c:pt>
                <c:pt idx="5330">
                  <c:v>0.9253472222223269</c:v>
                </c:pt>
                <c:pt idx="5331">
                  <c:v>0.92552083333343915</c:v>
                </c:pt>
                <c:pt idx="5332">
                  <c:v>0.92569444444455062</c:v>
                </c:pt>
                <c:pt idx="5333">
                  <c:v>0.92586805555566032</c:v>
                </c:pt>
                <c:pt idx="5334">
                  <c:v>0.92604166666677346</c:v>
                </c:pt>
                <c:pt idx="5335">
                  <c:v>0.9262152777778826</c:v>
                </c:pt>
                <c:pt idx="5336">
                  <c:v>0.92638888888899351</c:v>
                </c:pt>
                <c:pt idx="5337">
                  <c:v>0.92656250000010387</c:v>
                </c:pt>
                <c:pt idx="5338">
                  <c:v>0.92673611111121557</c:v>
                </c:pt>
                <c:pt idx="5339">
                  <c:v>0.92690972222232715</c:v>
                </c:pt>
                <c:pt idx="5340">
                  <c:v>0.92708333333343862</c:v>
                </c:pt>
                <c:pt idx="5341">
                  <c:v>0.92725694444454942</c:v>
                </c:pt>
                <c:pt idx="5342">
                  <c:v>0.92743055555566056</c:v>
                </c:pt>
                <c:pt idx="5343">
                  <c:v>0.92760416666677281</c:v>
                </c:pt>
                <c:pt idx="5344">
                  <c:v>0.92777777777788284</c:v>
                </c:pt>
                <c:pt idx="5345">
                  <c:v>0.92795138888899398</c:v>
                </c:pt>
                <c:pt idx="5346">
                  <c:v>0.92812500000010612</c:v>
                </c:pt>
                <c:pt idx="5347">
                  <c:v>0.92829861111121625</c:v>
                </c:pt>
                <c:pt idx="5348">
                  <c:v>0.92847222222232739</c:v>
                </c:pt>
                <c:pt idx="5349">
                  <c:v>0.9286458333334412</c:v>
                </c:pt>
                <c:pt idx="5350">
                  <c:v>0.92881944444455056</c:v>
                </c:pt>
                <c:pt idx="5351">
                  <c:v>0.92899305555566081</c:v>
                </c:pt>
                <c:pt idx="5352">
                  <c:v>0.92916666666677195</c:v>
                </c:pt>
                <c:pt idx="5353">
                  <c:v>0.92934027777788364</c:v>
                </c:pt>
                <c:pt idx="5354">
                  <c:v>0.92951388888899356</c:v>
                </c:pt>
                <c:pt idx="5355">
                  <c:v>0.92968750000010569</c:v>
                </c:pt>
                <c:pt idx="5356">
                  <c:v>0.9298611111112165</c:v>
                </c:pt>
                <c:pt idx="5357">
                  <c:v>0.93003472222232753</c:v>
                </c:pt>
                <c:pt idx="5358">
                  <c:v>0.93020833333343966</c:v>
                </c:pt>
                <c:pt idx="5359">
                  <c:v>0.93038194444454991</c:v>
                </c:pt>
                <c:pt idx="5360">
                  <c:v>0.9305555555556605</c:v>
                </c:pt>
                <c:pt idx="5361">
                  <c:v>0.93072916666677374</c:v>
                </c:pt>
                <c:pt idx="5362">
                  <c:v>0.93090277777788333</c:v>
                </c:pt>
                <c:pt idx="5363">
                  <c:v>0.93107638888899447</c:v>
                </c:pt>
                <c:pt idx="5364">
                  <c:v>0.9312500000001056</c:v>
                </c:pt>
                <c:pt idx="5365">
                  <c:v>0.93142361111121652</c:v>
                </c:pt>
                <c:pt idx="5366">
                  <c:v>0.93159722222232788</c:v>
                </c:pt>
                <c:pt idx="5367">
                  <c:v>0.93177083333344102</c:v>
                </c:pt>
                <c:pt idx="5368">
                  <c:v>0.93194444444455138</c:v>
                </c:pt>
                <c:pt idx="5369">
                  <c:v>0.9321180555556613</c:v>
                </c:pt>
                <c:pt idx="5370">
                  <c:v>0.93229166666677421</c:v>
                </c:pt>
                <c:pt idx="5371">
                  <c:v>0.93246527777788368</c:v>
                </c:pt>
                <c:pt idx="5372">
                  <c:v>0.93263888888899471</c:v>
                </c:pt>
                <c:pt idx="5373">
                  <c:v>0.93281250000010552</c:v>
                </c:pt>
                <c:pt idx="5374">
                  <c:v>0.93298611111121599</c:v>
                </c:pt>
                <c:pt idx="5375">
                  <c:v>0.93315972222232813</c:v>
                </c:pt>
                <c:pt idx="5376">
                  <c:v>0.9333333333334396</c:v>
                </c:pt>
                <c:pt idx="5377">
                  <c:v>0.9335069444445504</c:v>
                </c:pt>
                <c:pt idx="5378">
                  <c:v>0.93368055555566154</c:v>
                </c:pt>
                <c:pt idx="5379">
                  <c:v>0.93385416666677368</c:v>
                </c:pt>
                <c:pt idx="5380">
                  <c:v>0.93402777777788382</c:v>
                </c:pt>
                <c:pt idx="5381">
                  <c:v>0.93420138888899451</c:v>
                </c:pt>
                <c:pt idx="5382">
                  <c:v>0.93437500000010665</c:v>
                </c:pt>
                <c:pt idx="5383">
                  <c:v>0.93454861111121723</c:v>
                </c:pt>
                <c:pt idx="5384">
                  <c:v>0.9347222222223287</c:v>
                </c:pt>
                <c:pt idx="5385">
                  <c:v>0.93489583333344184</c:v>
                </c:pt>
                <c:pt idx="5386">
                  <c:v>0.93506944444455065</c:v>
                </c:pt>
                <c:pt idx="5387">
                  <c:v>0.93524305555566178</c:v>
                </c:pt>
                <c:pt idx="5388">
                  <c:v>0.93541666666677292</c:v>
                </c:pt>
                <c:pt idx="5389">
                  <c:v>0.93559027777788462</c:v>
                </c:pt>
                <c:pt idx="5390">
                  <c:v>0.9357638888889952</c:v>
                </c:pt>
                <c:pt idx="5391">
                  <c:v>0.93593750000010634</c:v>
                </c:pt>
                <c:pt idx="5392">
                  <c:v>0.93611111111121748</c:v>
                </c:pt>
                <c:pt idx="5393">
                  <c:v>0.9362847222223285</c:v>
                </c:pt>
                <c:pt idx="5394">
                  <c:v>0.93645833333343975</c:v>
                </c:pt>
                <c:pt idx="5395">
                  <c:v>0.93663194444455189</c:v>
                </c:pt>
                <c:pt idx="5396">
                  <c:v>0.93680555555566203</c:v>
                </c:pt>
                <c:pt idx="5397">
                  <c:v>0.93697916666677439</c:v>
                </c:pt>
                <c:pt idx="5398">
                  <c:v>0.9371527777778843</c:v>
                </c:pt>
                <c:pt idx="5399">
                  <c:v>0.93732638888899455</c:v>
                </c:pt>
                <c:pt idx="5400">
                  <c:v>0.93750000000010669</c:v>
                </c:pt>
                <c:pt idx="5401">
                  <c:v>0.93767361111121772</c:v>
                </c:pt>
                <c:pt idx="5402">
                  <c:v>0.93784722222232964</c:v>
                </c:pt>
                <c:pt idx="5403">
                  <c:v>0.93802083333344177</c:v>
                </c:pt>
                <c:pt idx="5404">
                  <c:v>0.93819444444455224</c:v>
                </c:pt>
                <c:pt idx="5405">
                  <c:v>0.93836805555566227</c:v>
                </c:pt>
                <c:pt idx="5406">
                  <c:v>0.93854166666677474</c:v>
                </c:pt>
                <c:pt idx="5407">
                  <c:v>0.93871527777788544</c:v>
                </c:pt>
                <c:pt idx="5408">
                  <c:v>0.93888888888899569</c:v>
                </c:pt>
                <c:pt idx="5409">
                  <c:v>0.93906250000010649</c:v>
                </c:pt>
                <c:pt idx="5410">
                  <c:v>0.93923611111121685</c:v>
                </c:pt>
                <c:pt idx="5411">
                  <c:v>0.9394097222223291</c:v>
                </c:pt>
                <c:pt idx="5412">
                  <c:v>0.93958333333344024</c:v>
                </c:pt>
                <c:pt idx="5413">
                  <c:v>0.9397569444445516</c:v>
                </c:pt>
                <c:pt idx="5414">
                  <c:v>0.93993055555566252</c:v>
                </c:pt>
                <c:pt idx="5415">
                  <c:v>0.94010416666677454</c:v>
                </c:pt>
                <c:pt idx="5416">
                  <c:v>0.94027777777788479</c:v>
                </c:pt>
                <c:pt idx="5417">
                  <c:v>0.94045138888899549</c:v>
                </c:pt>
                <c:pt idx="5418">
                  <c:v>0.94062500000010862</c:v>
                </c:pt>
                <c:pt idx="5419">
                  <c:v>0.94079861111121865</c:v>
                </c:pt>
                <c:pt idx="5420">
                  <c:v>0.94097222222232935</c:v>
                </c:pt>
                <c:pt idx="5421">
                  <c:v>0.94114583333344271</c:v>
                </c:pt>
                <c:pt idx="5422">
                  <c:v>0.94131944444455162</c:v>
                </c:pt>
                <c:pt idx="5423">
                  <c:v>0.94149305555566276</c:v>
                </c:pt>
                <c:pt idx="5424">
                  <c:v>0.9416666666667749</c:v>
                </c:pt>
                <c:pt idx="5425">
                  <c:v>0.94184027777788615</c:v>
                </c:pt>
                <c:pt idx="5426">
                  <c:v>0.94201388888899618</c:v>
                </c:pt>
                <c:pt idx="5427">
                  <c:v>0.94218750000010731</c:v>
                </c:pt>
                <c:pt idx="5428">
                  <c:v>0.94236111111121756</c:v>
                </c:pt>
                <c:pt idx="5429">
                  <c:v>0.94253472222232959</c:v>
                </c:pt>
                <c:pt idx="5430">
                  <c:v>0.94270833333344195</c:v>
                </c:pt>
                <c:pt idx="5431">
                  <c:v>0.94288194444455264</c:v>
                </c:pt>
                <c:pt idx="5432">
                  <c:v>0.94305555555566301</c:v>
                </c:pt>
                <c:pt idx="5433">
                  <c:v>0.94322916666677525</c:v>
                </c:pt>
                <c:pt idx="5434">
                  <c:v>0.94340277777788528</c:v>
                </c:pt>
                <c:pt idx="5435">
                  <c:v>0.94357638888899542</c:v>
                </c:pt>
                <c:pt idx="5436">
                  <c:v>0.94375000000010856</c:v>
                </c:pt>
                <c:pt idx="5437">
                  <c:v>0.9439236111112187</c:v>
                </c:pt>
                <c:pt idx="5438">
                  <c:v>0.94409722222232983</c:v>
                </c:pt>
                <c:pt idx="5439">
                  <c:v>0.94427083333344253</c:v>
                </c:pt>
                <c:pt idx="5440">
                  <c:v>0.94444444444455311</c:v>
                </c:pt>
                <c:pt idx="5441">
                  <c:v>0.94461805555566325</c:v>
                </c:pt>
                <c:pt idx="5442">
                  <c:v>0.94479166666677661</c:v>
                </c:pt>
                <c:pt idx="5443">
                  <c:v>0.94496527777788564</c:v>
                </c:pt>
                <c:pt idx="5444">
                  <c:v>0.94513888888899666</c:v>
                </c:pt>
                <c:pt idx="5445">
                  <c:v>0.94531250000010758</c:v>
                </c:pt>
                <c:pt idx="5446">
                  <c:v>0.94548611111121761</c:v>
                </c:pt>
                <c:pt idx="5447">
                  <c:v>0.94565972222233063</c:v>
                </c:pt>
                <c:pt idx="5448">
                  <c:v>0.94583333333344211</c:v>
                </c:pt>
                <c:pt idx="5449">
                  <c:v>0.94600694444455269</c:v>
                </c:pt>
                <c:pt idx="5450">
                  <c:v>0.94618055555566349</c:v>
                </c:pt>
                <c:pt idx="5451">
                  <c:v>0.94635416666677463</c:v>
                </c:pt>
                <c:pt idx="5452">
                  <c:v>0.94652777777788577</c:v>
                </c:pt>
                <c:pt idx="5453">
                  <c:v>0.94670138888899691</c:v>
                </c:pt>
                <c:pt idx="5454">
                  <c:v>0.94687500000010916</c:v>
                </c:pt>
                <c:pt idx="5455">
                  <c:v>0.94704861111121963</c:v>
                </c:pt>
                <c:pt idx="5456">
                  <c:v>0.94722222222233032</c:v>
                </c:pt>
                <c:pt idx="5457">
                  <c:v>0.94739583333344346</c:v>
                </c:pt>
                <c:pt idx="5458">
                  <c:v>0.9475694444445526</c:v>
                </c:pt>
                <c:pt idx="5459">
                  <c:v>0.94774305555566374</c:v>
                </c:pt>
                <c:pt idx="5460">
                  <c:v>0.94791666666677565</c:v>
                </c:pt>
                <c:pt idx="5461">
                  <c:v>0.94809027777788701</c:v>
                </c:pt>
                <c:pt idx="5462">
                  <c:v>0.94826388888899649</c:v>
                </c:pt>
                <c:pt idx="5463">
                  <c:v>0.94843750000010829</c:v>
                </c:pt>
                <c:pt idx="5464">
                  <c:v>0.94861111111121943</c:v>
                </c:pt>
                <c:pt idx="5465">
                  <c:v>0.94878472222233068</c:v>
                </c:pt>
                <c:pt idx="5466">
                  <c:v>0.94895833333344282</c:v>
                </c:pt>
                <c:pt idx="5467">
                  <c:v>0.94913194444455284</c:v>
                </c:pt>
                <c:pt idx="5468">
                  <c:v>0.94930555555566398</c:v>
                </c:pt>
                <c:pt idx="5469">
                  <c:v>0.94947916666677612</c:v>
                </c:pt>
                <c:pt idx="5470">
                  <c:v>0.9496527777778867</c:v>
                </c:pt>
                <c:pt idx="5471">
                  <c:v>0.9498263888889974</c:v>
                </c:pt>
                <c:pt idx="5472">
                  <c:v>0.95000000000010865</c:v>
                </c:pt>
                <c:pt idx="5473">
                  <c:v>0.95017361111121967</c:v>
                </c:pt>
                <c:pt idx="5474">
                  <c:v>0.95034722222233081</c:v>
                </c:pt>
                <c:pt idx="5475">
                  <c:v>0.95052083333344328</c:v>
                </c:pt>
                <c:pt idx="5476">
                  <c:v>0.95069444444455475</c:v>
                </c:pt>
                <c:pt idx="5477">
                  <c:v>0.95086805555566423</c:v>
                </c:pt>
                <c:pt idx="5478">
                  <c:v>0.95104166666677736</c:v>
                </c:pt>
                <c:pt idx="5479">
                  <c:v>0.95121527777788661</c:v>
                </c:pt>
                <c:pt idx="5480">
                  <c:v>0.95138888888899753</c:v>
                </c:pt>
                <c:pt idx="5481">
                  <c:v>0.95156250000010856</c:v>
                </c:pt>
                <c:pt idx="5482">
                  <c:v>0.95173611111121958</c:v>
                </c:pt>
                <c:pt idx="5483">
                  <c:v>0.95190972222233161</c:v>
                </c:pt>
                <c:pt idx="5484">
                  <c:v>0.95208333333344264</c:v>
                </c:pt>
                <c:pt idx="5485">
                  <c:v>0.95225694444455333</c:v>
                </c:pt>
                <c:pt idx="5486">
                  <c:v>0.95243055555566447</c:v>
                </c:pt>
                <c:pt idx="5487">
                  <c:v>0.95260416666677672</c:v>
                </c:pt>
                <c:pt idx="5488">
                  <c:v>0.95277777777788675</c:v>
                </c:pt>
                <c:pt idx="5489">
                  <c:v>0.95295138888899789</c:v>
                </c:pt>
                <c:pt idx="5490">
                  <c:v>0.95312500000011013</c:v>
                </c:pt>
                <c:pt idx="5491">
                  <c:v>0.95329861111122061</c:v>
                </c:pt>
                <c:pt idx="5492">
                  <c:v>0.9534722222223313</c:v>
                </c:pt>
                <c:pt idx="5493">
                  <c:v>0.9536458333334451</c:v>
                </c:pt>
                <c:pt idx="5494">
                  <c:v>0.95381944444455469</c:v>
                </c:pt>
                <c:pt idx="5495">
                  <c:v>0.95399305555566472</c:v>
                </c:pt>
                <c:pt idx="5496">
                  <c:v>0.95416666666677585</c:v>
                </c:pt>
                <c:pt idx="5497">
                  <c:v>0.95434027777788788</c:v>
                </c:pt>
                <c:pt idx="5498">
                  <c:v>0.95451388888899757</c:v>
                </c:pt>
                <c:pt idx="5499">
                  <c:v>0.9546875000001096</c:v>
                </c:pt>
                <c:pt idx="5500">
                  <c:v>0.95486111111122041</c:v>
                </c:pt>
                <c:pt idx="5501">
                  <c:v>0.95503472222233154</c:v>
                </c:pt>
                <c:pt idx="5502">
                  <c:v>0.95520833333344368</c:v>
                </c:pt>
                <c:pt idx="5503">
                  <c:v>0.95538194444455382</c:v>
                </c:pt>
                <c:pt idx="5504">
                  <c:v>0.95555555555566496</c:v>
                </c:pt>
                <c:pt idx="5505">
                  <c:v>0.95572916666677776</c:v>
                </c:pt>
                <c:pt idx="5506">
                  <c:v>0.95590277777788724</c:v>
                </c:pt>
                <c:pt idx="5507">
                  <c:v>0.95607638888899837</c:v>
                </c:pt>
                <c:pt idx="5508">
                  <c:v>0.95625000000010962</c:v>
                </c:pt>
                <c:pt idx="5509">
                  <c:v>0.95642361111122054</c:v>
                </c:pt>
                <c:pt idx="5510">
                  <c:v>0.95659722222233179</c:v>
                </c:pt>
                <c:pt idx="5511">
                  <c:v>0.95677083333344493</c:v>
                </c:pt>
                <c:pt idx="5512">
                  <c:v>0.95694444444455551</c:v>
                </c:pt>
                <c:pt idx="5513">
                  <c:v>0.9571180555556652</c:v>
                </c:pt>
                <c:pt idx="5514">
                  <c:v>0.95729166666677834</c:v>
                </c:pt>
                <c:pt idx="5515">
                  <c:v>0.9574652777778877</c:v>
                </c:pt>
                <c:pt idx="5516">
                  <c:v>0.95763888888899862</c:v>
                </c:pt>
                <c:pt idx="5517">
                  <c:v>0.95781250000010976</c:v>
                </c:pt>
                <c:pt idx="5518">
                  <c:v>0.95798611111122056</c:v>
                </c:pt>
                <c:pt idx="5519">
                  <c:v>0.95815972222233203</c:v>
                </c:pt>
                <c:pt idx="5520">
                  <c:v>0.95833333333344362</c:v>
                </c:pt>
                <c:pt idx="5521">
                  <c:v>0.95850694444455431</c:v>
                </c:pt>
                <c:pt idx="5522">
                  <c:v>0.95868055555566545</c:v>
                </c:pt>
                <c:pt idx="5523">
                  <c:v>0.95885416666677781</c:v>
                </c:pt>
                <c:pt idx="5524">
                  <c:v>0.95902777777788772</c:v>
                </c:pt>
                <c:pt idx="5525">
                  <c:v>0.95920138888899886</c:v>
                </c:pt>
                <c:pt idx="5526">
                  <c:v>0.959375000000111</c:v>
                </c:pt>
                <c:pt idx="5527">
                  <c:v>0.95954861111122114</c:v>
                </c:pt>
                <c:pt idx="5528">
                  <c:v>0.95972222222233261</c:v>
                </c:pt>
                <c:pt idx="5529">
                  <c:v>0.95989583333344586</c:v>
                </c:pt>
                <c:pt idx="5530">
                  <c:v>0.96006944444455544</c:v>
                </c:pt>
                <c:pt idx="5531">
                  <c:v>0.96024305555566569</c:v>
                </c:pt>
                <c:pt idx="5532">
                  <c:v>0.96041666666677683</c:v>
                </c:pt>
                <c:pt idx="5533">
                  <c:v>0.96059027777788863</c:v>
                </c:pt>
                <c:pt idx="5534">
                  <c:v>0.96076388888899911</c:v>
                </c:pt>
                <c:pt idx="5535">
                  <c:v>0.96093750000011025</c:v>
                </c:pt>
                <c:pt idx="5536">
                  <c:v>0.96111111111122138</c:v>
                </c:pt>
                <c:pt idx="5537">
                  <c:v>0.96128472222233252</c:v>
                </c:pt>
                <c:pt idx="5538">
                  <c:v>0.96145833333344455</c:v>
                </c:pt>
                <c:pt idx="5539">
                  <c:v>0.9616319444445558</c:v>
                </c:pt>
                <c:pt idx="5540">
                  <c:v>0.96180555555566594</c:v>
                </c:pt>
                <c:pt idx="5541">
                  <c:v>0.96197916666677863</c:v>
                </c:pt>
                <c:pt idx="5542">
                  <c:v>0.96215277777788821</c:v>
                </c:pt>
                <c:pt idx="5543">
                  <c:v>0.96232638888899857</c:v>
                </c:pt>
                <c:pt idx="5544">
                  <c:v>0.9625000000001106</c:v>
                </c:pt>
                <c:pt idx="5545">
                  <c:v>0.96267361111122163</c:v>
                </c:pt>
                <c:pt idx="5546">
                  <c:v>0.96284722222233365</c:v>
                </c:pt>
                <c:pt idx="5547">
                  <c:v>0.9630208333334459</c:v>
                </c:pt>
                <c:pt idx="5548">
                  <c:v>0.96319444444455615</c:v>
                </c:pt>
                <c:pt idx="5549">
                  <c:v>0.96336805555566618</c:v>
                </c:pt>
                <c:pt idx="5550">
                  <c:v>0.96354166666677898</c:v>
                </c:pt>
                <c:pt idx="5551">
                  <c:v>0.96371527777788946</c:v>
                </c:pt>
                <c:pt idx="5552">
                  <c:v>0.9638888888889996</c:v>
                </c:pt>
                <c:pt idx="5553">
                  <c:v>0.96406250000011051</c:v>
                </c:pt>
                <c:pt idx="5554">
                  <c:v>0.96423611111122087</c:v>
                </c:pt>
                <c:pt idx="5555">
                  <c:v>0.96440972222233301</c:v>
                </c:pt>
                <c:pt idx="5556">
                  <c:v>0.96458333333344415</c:v>
                </c:pt>
                <c:pt idx="5557">
                  <c:v>0.96475694444455562</c:v>
                </c:pt>
                <c:pt idx="5558">
                  <c:v>0.96493055555566642</c:v>
                </c:pt>
                <c:pt idx="5559">
                  <c:v>0.96510416666677856</c:v>
                </c:pt>
                <c:pt idx="5560">
                  <c:v>0.9652777777778887</c:v>
                </c:pt>
                <c:pt idx="5561">
                  <c:v>0.96545138888899951</c:v>
                </c:pt>
                <c:pt idx="5562">
                  <c:v>0.96562500000011264</c:v>
                </c:pt>
                <c:pt idx="5563">
                  <c:v>0.96579861111122312</c:v>
                </c:pt>
                <c:pt idx="5564">
                  <c:v>0.96597222222233325</c:v>
                </c:pt>
                <c:pt idx="5565">
                  <c:v>0.96614583333344672</c:v>
                </c:pt>
                <c:pt idx="5566">
                  <c:v>0.96631944444455564</c:v>
                </c:pt>
                <c:pt idx="5567">
                  <c:v>0.96649305555566667</c:v>
                </c:pt>
                <c:pt idx="5568">
                  <c:v>0.96666666666677892</c:v>
                </c:pt>
                <c:pt idx="5569">
                  <c:v>0.96684027777789028</c:v>
                </c:pt>
                <c:pt idx="5570">
                  <c:v>0.96701388888900008</c:v>
                </c:pt>
                <c:pt idx="5571">
                  <c:v>0.96718750000011122</c:v>
                </c:pt>
                <c:pt idx="5572">
                  <c:v>0.96736111111122236</c:v>
                </c:pt>
                <c:pt idx="5573">
                  <c:v>0.9675347222223335</c:v>
                </c:pt>
                <c:pt idx="5574">
                  <c:v>0.96770833333344608</c:v>
                </c:pt>
                <c:pt idx="5575">
                  <c:v>0.96788194444455666</c:v>
                </c:pt>
                <c:pt idx="5576">
                  <c:v>0.96805555555566691</c:v>
                </c:pt>
                <c:pt idx="5577">
                  <c:v>0.96822916666677916</c:v>
                </c:pt>
                <c:pt idx="5578">
                  <c:v>0.96840277777788919</c:v>
                </c:pt>
                <c:pt idx="5579">
                  <c:v>0.96857638888899944</c:v>
                </c:pt>
                <c:pt idx="5580">
                  <c:v>0.96875000000011247</c:v>
                </c:pt>
                <c:pt idx="5581">
                  <c:v>0.9689236111112226</c:v>
                </c:pt>
                <c:pt idx="5582">
                  <c:v>0.96909722222233374</c:v>
                </c:pt>
                <c:pt idx="5583">
                  <c:v>0.96927083333344666</c:v>
                </c:pt>
                <c:pt idx="5584">
                  <c:v>0.96944444444455702</c:v>
                </c:pt>
                <c:pt idx="5585">
                  <c:v>0.9696180555556676</c:v>
                </c:pt>
                <c:pt idx="5586">
                  <c:v>0.96979166666678063</c:v>
                </c:pt>
                <c:pt idx="5587">
                  <c:v>0.96996527777789032</c:v>
                </c:pt>
                <c:pt idx="5588">
                  <c:v>0.97013888888900057</c:v>
                </c:pt>
                <c:pt idx="5589">
                  <c:v>0.97031250000011071</c:v>
                </c:pt>
                <c:pt idx="5590">
                  <c:v>0.97048611111122096</c:v>
                </c:pt>
                <c:pt idx="5591">
                  <c:v>0.97065972222233421</c:v>
                </c:pt>
                <c:pt idx="5592">
                  <c:v>0.97083333333344535</c:v>
                </c:pt>
                <c:pt idx="5593">
                  <c:v>0.97100694444455649</c:v>
                </c:pt>
                <c:pt idx="5594">
                  <c:v>0.97118055555566651</c:v>
                </c:pt>
                <c:pt idx="5595">
                  <c:v>0.97135416666677854</c:v>
                </c:pt>
                <c:pt idx="5596">
                  <c:v>0.97152777777788957</c:v>
                </c:pt>
                <c:pt idx="5597">
                  <c:v>0.97170138888900059</c:v>
                </c:pt>
                <c:pt idx="5598">
                  <c:v>0.97187500000011251</c:v>
                </c:pt>
                <c:pt idx="5599">
                  <c:v>0.97204861111122332</c:v>
                </c:pt>
                <c:pt idx="5600">
                  <c:v>0.97222222222233357</c:v>
                </c:pt>
                <c:pt idx="5601">
                  <c:v>0.97239583333344692</c:v>
                </c:pt>
                <c:pt idx="5602">
                  <c:v>0.97256944444455651</c:v>
                </c:pt>
                <c:pt idx="5603">
                  <c:v>0.97274305555566754</c:v>
                </c:pt>
                <c:pt idx="5604">
                  <c:v>0.97291666666677901</c:v>
                </c:pt>
                <c:pt idx="5605">
                  <c:v>0.97309027777789014</c:v>
                </c:pt>
                <c:pt idx="5606">
                  <c:v>0.97326388888900017</c:v>
                </c:pt>
                <c:pt idx="5607">
                  <c:v>0.97343750000011142</c:v>
                </c:pt>
                <c:pt idx="5608">
                  <c:v>0.97361111111122267</c:v>
                </c:pt>
                <c:pt idx="5609">
                  <c:v>0.97378472222233459</c:v>
                </c:pt>
                <c:pt idx="5610">
                  <c:v>0.97395833333344584</c:v>
                </c:pt>
                <c:pt idx="5611">
                  <c:v>0.97413194444455653</c:v>
                </c:pt>
                <c:pt idx="5612">
                  <c:v>0.97430555555566756</c:v>
                </c:pt>
                <c:pt idx="5613">
                  <c:v>0.97447916666677925</c:v>
                </c:pt>
                <c:pt idx="5614">
                  <c:v>0.97465277777789039</c:v>
                </c:pt>
                <c:pt idx="5615">
                  <c:v>0.97482638888900042</c:v>
                </c:pt>
                <c:pt idx="5616">
                  <c:v>0.97500000000011267</c:v>
                </c:pt>
                <c:pt idx="5617">
                  <c:v>0.97517361111122358</c:v>
                </c:pt>
                <c:pt idx="5618">
                  <c:v>0.9753472222223345</c:v>
                </c:pt>
                <c:pt idx="5619">
                  <c:v>0.97552083333344675</c:v>
                </c:pt>
                <c:pt idx="5620">
                  <c:v>0.97569444444455811</c:v>
                </c:pt>
                <c:pt idx="5621">
                  <c:v>0.97586805555566758</c:v>
                </c:pt>
                <c:pt idx="5622">
                  <c:v>0.97604166666678083</c:v>
                </c:pt>
                <c:pt idx="5623">
                  <c:v>0.97621527777789052</c:v>
                </c:pt>
                <c:pt idx="5624">
                  <c:v>0.97638888888900088</c:v>
                </c:pt>
                <c:pt idx="5625">
                  <c:v>0.97656250000011147</c:v>
                </c:pt>
                <c:pt idx="5626">
                  <c:v>0.97673611111122272</c:v>
                </c:pt>
                <c:pt idx="5627">
                  <c:v>0.97690972222233519</c:v>
                </c:pt>
                <c:pt idx="5628">
                  <c:v>0.97708333333344632</c:v>
                </c:pt>
                <c:pt idx="5629">
                  <c:v>0.97725694444455657</c:v>
                </c:pt>
                <c:pt idx="5630">
                  <c:v>0.97743055555566738</c:v>
                </c:pt>
                <c:pt idx="5631">
                  <c:v>0.97760416666677985</c:v>
                </c:pt>
                <c:pt idx="5632">
                  <c:v>0.97777777777789088</c:v>
                </c:pt>
                <c:pt idx="5633">
                  <c:v>0.97795138888900157</c:v>
                </c:pt>
                <c:pt idx="5634">
                  <c:v>0.97812500000011315</c:v>
                </c:pt>
                <c:pt idx="5635">
                  <c:v>0.97829861111122429</c:v>
                </c:pt>
                <c:pt idx="5636">
                  <c:v>0.97847222222233443</c:v>
                </c:pt>
                <c:pt idx="5637">
                  <c:v>0.97864583333344846</c:v>
                </c:pt>
                <c:pt idx="5638">
                  <c:v>0.97881944444455782</c:v>
                </c:pt>
                <c:pt idx="5639">
                  <c:v>0.97899305555566851</c:v>
                </c:pt>
                <c:pt idx="5640">
                  <c:v>0.97916666666677998</c:v>
                </c:pt>
                <c:pt idx="5641">
                  <c:v>0.97934027777789112</c:v>
                </c:pt>
                <c:pt idx="5642">
                  <c:v>0.97951388888900115</c:v>
                </c:pt>
                <c:pt idx="5643">
                  <c:v>0.9796875000001134</c:v>
                </c:pt>
                <c:pt idx="5644">
                  <c:v>0.97986111111122365</c:v>
                </c:pt>
                <c:pt idx="5645">
                  <c:v>0.98003472222233456</c:v>
                </c:pt>
                <c:pt idx="5646">
                  <c:v>0.9802083333334467</c:v>
                </c:pt>
                <c:pt idx="5647">
                  <c:v>0.98038194444455751</c:v>
                </c:pt>
                <c:pt idx="5648">
                  <c:v>0.98055555555566787</c:v>
                </c:pt>
                <c:pt idx="5649">
                  <c:v>0.980729166666781</c:v>
                </c:pt>
                <c:pt idx="5650">
                  <c:v>0.98090277777789059</c:v>
                </c:pt>
                <c:pt idx="5651">
                  <c:v>0.98107638888900117</c:v>
                </c:pt>
                <c:pt idx="5652">
                  <c:v>0.98125000000011342</c:v>
                </c:pt>
                <c:pt idx="5653">
                  <c:v>0.98142361111122456</c:v>
                </c:pt>
                <c:pt idx="5654">
                  <c:v>0.98159722222233559</c:v>
                </c:pt>
                <c:pt idx="5655">
                  <c:v>0.98177083333344806</c:v>
                </c:pt>
                <c:pt idx="5656">
                  <c:v>0.98194444444455864</c:v>
                </c:pt>
                <c:pt idx="5657">
                  <c:v>0.98211805555566856</c:v>
                </c:pt>
                <c:pt idx="5658">
                  <c:v>0.98229166666678136</c:v>
                </c:pt>
                <c:pt idx="5659">
                  <c:v>0.98246527777789139</c:v>
                </c:pt>
                <c:pt idx="5660">
                  <c:v>0.98263888888900253</c:v>
                </c:pt>
                <c:pt idx="5661">
                  <c:v>0.98281250000011278</c:v>
                </c:pt>
                <c:pt idx="5662">
                  <c:v>0.98298611111122347</c:v>
                </c:pt>
                <c:pt idx="5663">
                  <c:v>0.9831597222223355</c:v>
                </c:pt>
                <c:pt idx="5664">
                  <c:v>0.98333333333344708</c:v>
                </c:pt>
                <c:pt idx="5665">
                  <c:v>0.98350694444455733</c:v>
                </c:pt>
                <c:pt idx="5666">
                  <c:v>0.98368055555566936</c:v>
                </c:pt>
                <c:pt idx="5667">
                  <c:v>0.98385416666678061</c:v>
                </c:pt>
                <c:pt idx="5668">
                  <c:v>0.98402777777789152</c:v>
                </c:pt>
                <c:pt idx="5669">
                  <c:v>0.98420138888900188</c:v>
                </c:pt>
                <c:pt idx="5670">
                  <c:v>0.98437500000011391</c:v>
                </c:pt>
                <c:pt idx="5671">
                  <c:v>0.98454861111122449</c:v>
                </c:pt>
                <c:pt idx="5672">
                  <c:v>0.98472222222233619</c:v>
                </c:pt>
                <c:pt idx="5673">
                  <c:v>0.9848958333334491</c:v>
                </c:pt>
                <c:pt idx="5674">
                  <c:v>0.98506944444455868</c:v>
                </c:pt>
                <c:pt idx="5675">
                  <c:v>0.98524305555566949</c:v>
                </c:pt>
                <c:pt idx="5676">
                  <c:v>0.98541666666678052</c:v>
                </c:pt>
                <c:pt idx="5677">
                  <c:v>0.98559027777789188</c:v>
                </c:pt>
                <c:pt idx="5678">
                  <c:v>0.98576388888900257</c:v>
                </c:pt>
                <c:pt idx="5679">
                  <c:v>0.98593750000011349</c:v>
                </c:pt>
                <c:pt idx="5680">
                  <c:v>0.98611111111122418</c:v>
                </c:pt>
                <c:pt idx="5681">
                  <c:v>0.98628472222233543</c:v>
                </c:pt>
                <c:pt idx="5682">
                  <c:v>0.98645833333344768</c:v>
                </c:pt>
                <c:pt idx="5683">
                  <c:v>0.98663194444455871</c:v>
                </c:pt>
                <c:pt idx="5684">
                  <c:v>0.98680555555566951</c:v>
                </c:pt>
                <c:pt idx="5685">
                  <c:v>0.98697916666678165</c:v>
                </c:pt>
                <c:pt idx="5686">
                  <c:v>0.98715277777789157</c:v>
                </c:pt>
                <c:pt idx="5687">
                  <c:v>0.98732638888900193</c:v>
                </c:pt>
                <c:pt idx="5688">
                  <c:v>0.9875000000001144</c:v>
                </c:pt>
                <c:pt idx="5689">
                  <c:v>0.98767361111122554</c:v>
                </c:pt>
                <c:pt idx="5690">
                  <c:v>0.98784722222233667</c:v>
                </c:pt>
                <c:pt idx="5691">
                  <c:v>0.98802083333344892</c:v>
                </c:pt>
                <c:pt idx="5692">
                  <c:v>0.98819444444455895</c:v>
                </c:pt>
                <c:pt idx="5693">
                  <c:v>0.98836805555567009</c:v>
                </c:pt>
                <c:pt idx="5694">
                  <c:v>0.98854166666678223</c:v>
                </c:pt>
                <c:pt idx="5695">
                  <c:v>0.9887152777778927</c:v>
                </c:pt>
                <c:pt idx="5696">
                  <c:v>0.9888888888890035</c:v>
                </c:pt>
                <c:pt idx="5697">
                  <c:v>0.98906250000011353</c:v>
                </c:pt>
                <c:pt idx="5698">
                  <c:v>0.98923611111122423</c:v>
                </c:pt>
                <c:pt idx="5699">
                  <c:v>0.98940972222233659</c:v>
                </c:pt>
                <c:pt idx="5700">
                  <c:v>0.98958333333344806</c:v>
                </c:pt>
                <c:pt idx="5701">
                  <c:v>0.98975694444455919</c:v>
                </c:pt>
                <c:pt idx="5702">
                  <c:v>0.98993055555567033</c:v>
                </c:pt>
                <c:pt idx="5703">
                  <c:v>0.99010416666678169</c:v>
                </c:pt>
                <c:pt idx="5704">
                  <c:v>0.9902777777778925</c:v>
                </c:pt>
                <c:pt idx="5705">
                  <c:v>0.99045138888900275</c:v>
                </c:pt>
                <c:pt idx="5706">
                  <c:v>0.99062500000011577</c:v>
                </c:pt>
                <c:pt idx="5707">
                  <c:v>0.99079861111122602</c:v>
                </c:pt>
                <c:pt idx="5708">
                  <c:v>0.99097222222233716</c:v>
                </c:pt>
                <c:pt idx="5709">
                  <c:v>0.99114583333344985</c:v>
                </c:pt>
                <c:pt idx="5710">
                  <c:v>0.99131944444455944</c:v>
                </c:pt>
                <c:pt idx="5711">
                  <c:v>0.99149305555567069</c:v>
                </c:pt>
                <c:pt idx="5712">
                  <c:v>0.99166666666678172</c:v>
                </c:pt>
                <c:pt idx="5713">
                  <c:v>0.99184027777789285</c:v>
                </c:pt>
                <c:pt idx="5714">
                  <c:v>0.9920138888890031</c:v>
                </c:pt>
                <c:pt idx="5715">
                  <c:v>0.99218750000011458</c:v>
                </c:pt>
                <c:pt idx="5716">
                  <c:v>0.99236111111122505</c:v>
                </c:pt>
                <c:pt idx="5717">
                  <c:v>0.9925347222223363</c:v>
                </c:pt>
                <c:pt idx="5718">
                  <c:v>0.99270833333344943</c:v>
                </c:pt>
                <c:pt idx="5719">
                  <c:v>0.99288194444455968</c:v>
                </c:pt>
                <c:pt idx="5720">
                  <c:v>0.99305555555567082</c:v>
                </c:pt>
                <c:pt idx="5721">
                  <c:v>0.99322916666678263</c:v>
                </c:pt>
                <c:pt idx="5722">
                  <c:v>0.9934027777778921</c:v>
                </c:pt>
                <c:pt idx="5723">
                  <c:v>0.99357638888900268</c:v>
                </c:pt>
                <c:pt idx="5724">
                  <c:v>0.9937500000001156</c:v>
                </c:pt>
                <c:pt idx="5725">
                  <c:v>0.99392361111122651</c:v>
                </c:pt>
                <c:pt idx="5726">
                  <c:v>0.99409722222233754</c:v>
                </c:pt>
                <c:pt idx="5727">
                  <c:v>0.99427083333344979</c:v>
                </c:pt>
                <c:pt idx="5728">
                  <c:v>0.99444444444455993</c:v>
                </c:pt>
                <c:pt idx="5729">
                  <c:v>0.99461805555567162</c:v>
                </c:pt>
                <c:pt idx="5730">
                  <c:v>0.99479166666678376</c:v>
                </c:pt>
                <c:pt idx="5731">
                  <c:v>0.99496527777789334</c:v>
                </c:pt>
                <c:pt idx="5732">
                  <c:v>0.99513888888900448</c:v>
                </c:pt>
                <c:pt idx="5733">
                  <c:v>0.9953125000001144</c:v>
                </c:pt>
                <c:pt idx="5734">
                  <c:v>0.99548611111122487</c:v>
                </c:pt>
                <c:pt idx="5735">
                  <c:v>0.9956597222223379</c:v>
                </c:pt>
                <c:pt idx="5736">
                  <c:v>0.99583333333344903</c:v>
                </c:pt>
                <c:pt idx="5737">
                  <c:v>0.99600694444456017</c:v>
                </c:pt>
                <c:pt idx="5738">
                  <c:v>0.99618055555567131</c:v>
                </c:pt>
                <c:pt idx="5739">
                  <c:v>0.99635416666678245</c:v>
                </c:pt>
                <c:pt idx="5740">
                  <c:v>0.99652777777789359</c:v>
                </c:pt>
                <c:pt idx="5741">
                  <c:v>0.9967013888890045</c:v>
                </c:pt>
                <c:pt idx="5742">
                  <c:v>0.99687500000011664</c:v>
                </c:pt>
                <c:pt idx="5743">
                  <c:v>0.997048611111227</c:v>
                </c:pt>
                <c:pt idx="5744">
                  <c:v>0.99722222222233758</c:v>
                </c:pt>
                <c:pt idx="5745">
                  <c:v>0.99739583333345061</c:v>
                </c:pt>
                <c:pt idx="5746">
                  <c:v>0.99756944444456042</c:v>
                </c:pt>
                <c:pt idx="5747">
                  <c:v>0.99774305555567244</c:v>
                </c:pt>
                <c:pt idx="5748">
                  <c:v>0.99791666666678269</c:v>
                </c:pt>
                <c:pt idx="5749">
                  <c:v>0.99809027777789383</c:v>
                </c:pt>
                <c:pt idx="5750">
                  <c:v>0.99826388888900397</c:v>
                </c:pt>
                <c:pt idx="5751">
                  <c:v>0.99843750000011522</c:v>
                </c:pt>
                <c:pt idx="5752">
                  <c:v>0.99861111111122658</c:v>
                </c:pt>
                <c:pt idx="5753">
                  <c:v>0.99878472222233838</c:v>
                </c:pt>
                <c:pt idx="5754">
                  <c:v>0.99895833333344963</c:v>
                </c:pt>
                <c:pt idx="5755">
                  <c:v>0.99913194444456066</c:v>
                </c:pt>
                <c:pt idx="5756">
                  <c:v>0.9993055555556718</c:v>
                </c:pt>
                <c:pt idx="5757">
                  <c:v>0.99947916666678294</c:v>
                </c:pt>
                <c:pt idx="5758">
                  <c:v>0.99965277777789407</c:v>
                </c:pt>
                <c:pt idx="5759">
                  <c:v>0.99982638888900432</c:v>
                </c:pt>
                <c:pt idx="5760">
                  <c:v>1.0000000000001164</c:v>
                </c:pt>
                <c:pt idx="5761">
                  <c:v>1.000173611111228</c:v>
                </c:pt>
                <c:pt idx="5762">
                  <c:v>1.0003472222223384</c:v>
                </c:pt>
                <c:pt idx="5763">
                  <c:v>1.0005208333334494</c:v>
                </c:pt>
                <c:pt idx="5764">
                  <c:v>1.0006944444445598</c:v>
                </c:pt>
                <c:pt idx="5765">
                  <c:v>1.0008680555556697</c:v>
                </c:pt>
                <c:pt idx="5766">
                  <c:v>1.0010416666667825</c:v>
                </c:pt>
                <c:pt idx="5767">
                  <c:v>1.0012152777778918</c:v>
                </c:pt>
                <c:pt idx="5768">
                  <c:v>1.0013888888890046</c:v>
                </c:pt>
                <c:pt idx="5769">
                  <c:v>1.0015625000001156</c:v>
                </c:pt>
                <c:pt idx="5770">
                  <c:v>1.0017361111112266</c:v>
                </c:pt>
                <c:pt idx="5771">
                  <c:v>1.0019097222223354</c:v>
                </c:pt>
                <c:pt idx="5772">
                  <c:v>1.0020833333334487</c:v>
                </c:pt>
                <c:pt idx="5773">
                  <c:v>1.0022569444445601</c:v>
                </c:pt>
                <c:pt idx="5774">
                  <c:v>1.0024305555556698</c:v>
                </c:pt>
                <c:pt idx="5775">
                  <c:v>1.0026041666667838</c:v>
                </c:pt>
                <c:pt idx="5776">
                  <c:v>1.0027777777778928</c:v>
                </c:pt>
                <c:pt idx="5777">
                  <c:v>1.0029513888890038</c:v>
                </c:pt>
                <c:pt idx="5778">
                  <c:v>1.0031250000001131</c:v>
                </c:pt>
                <c:pt idx="5779">
                  <c:v>1.0032986111112259</c:v>
                </c:pt>
                <c:pt idx="5780">
                  <c:v>1.0034722222223358</c:v>
                </c:pt>
                <c:pt idx="5781">
                  <c:v>1.0036458333334479</c:v>
                </c:pt>
                <c:pt idx="5782">
                  <c:v>1.003819444444559</c:v>
                </c:pt>
                <c:pt idx="5783">
                  <c:v>1.0039930555556666</c:v>
                </c:pt>
                <c:pt idx="5784">
                  <c:v>1.0041666666667821</c:v>
                </c:pt>
                <c:pt idx="5785">
                  <c:v>1.0043402777778918</c:v>
                </c:pt>
                <c:pt idx="5786">
                  <c:v>1.0045138888890031</c:v>
                </c:pt>
                <c:pt idx="5787">
                  <c:v>1.0046875000001141</c:v>
                </c:pt>
                <c:pt idx="5788">
                  <c:v>1.0048611111112251</c:v>
                </c:pt>
                <c:pt idx="5789">
                  <c:v>1.0050347222223341</c:v>
                </c:pt>
                <c:pt idx="5790">
                  <c:v>1.0052083333334472</c:v>
                </c:pt>
                <c:pt idx="5791">
                  <c:v>1.0053819444445582</c:v>
                </c:pt>
                <c:pt idx="5792">
                  <c:v>1.0055555555556692</c:v>
                </c:pt>
                <c:pt idx="5793">
                  <c:v>1.0057291666667802</c:v>
                </c:pt>
                <c:pt idx="5794">
                  <c:v>1.0059027777778895</c:v>
                </c:pt>
                <c:pt idx="5795">
                  <c:v>1.0060763888890019</c:v>
                </c:pt>
                <c:pt idx="5796">
                  <c:v>1.0062500000001133</c:v>
                </c:pt>
                <c:pt idx="5797">
                  <c:v>1.0064236111112244</c:v>
                </c:pt>
                <c:pt idx="5798">
                  <c:v>1.0065972222223354</c:v>
                </c:pt>
                <c:pt idx="5799">
                  <c:v>1.0067708333334464</c:v>
                </c:pt>
                <c:pt idx="5800">
                  <c:v>1.0069444444445574</c:v>
                </c:pt>
                <c:pt idx="5801">
                  <c:v>1.0071180555556678</c:v>
                </c:pt>
                <c:pt idx="5802">
                  <c:v>1.0072916666667795</c:v>
                </c:pt>
                <c:pt idx="5803">
                  <c:v>1.0074652777778879</c:v>
                </c:pt>
                <c:pt idx="5804">
                  <c:v>1.0076388888889998</c:v>
                </c:pt>
                <c:pt idx="5805">
                  <c:v>1.0078125000001126</c:v>
                </c:pt>
                <c:pt idx="5806">
                  <c:v>1.007986111111224</c:v>
                </c:pt>
                <c:pt idx="5807">
                  <c:v>1.0081597222223346</c:v>
                </c:pt>
                <c:pt idx="5808">
                  <c:v>1.0083333333334457</c:v>
                </c:pt>
                <c:pt idx="5809">
                  <c:v>1.0085069444445567</c:v>
                </c:pt>
                <c:pt idx="5810">
                  <c:v>1.0086805555556677</c:v>
                </c:pt>
                <c:pt idx="5811">
                  <c:v>1.0088541666667814</c:v>
                </c:pt>
                <c:pt idx="5812">
                  <c:v>1.0090277777778898</c:v>
                </c:pt>
                <c:pt idx="5813">
                  <c:v>1.0092013888889988</c:v>
                </c:pt>
                <c:pt idx="5814">
                  <c:v>1.0093750000001118</c:v>
                </c:pt>
                <c:pt idx="5815">
                  <c:v>1.0095486111112228</c:v>
                </c:pt>
                <c:pt idx="5816">
                  <c:v>1.0097222222223317</c:v>
                </c:pt>
                <c:pt idx="5817">
                  <c:v>1.0098958333334438</c:v>
                </c:pt>
                <c:pt idx="5818">
                  <c:v>1.0100694444445559</c:v>
                </c:pt>
                <c:pt idx="5819">
                  <c:v>1.010243055555667</c:v>
                </c:pt>
                <c:pt idx="5820">
                  <c:v>1.0104166666667798</c:v>
                </c:pt>
                <c:pt idx="5821">
                  <c:v>1.010590277777887</c:v>
                </c:pt>
                <c:pt idx="5822">
                  <c:v>1.0107638888889998</c:v>
                </c:pt>
                <c:pt idx="5823">
                  <c:v>1.0109375000001111</c:v>
                </c:pt>
                <c:pt idx="5824">
                  <c:v>1.0111111111112221</c:v>
                </c:pt>
                <c:pt idx="5825">
                  <c:v>1.0112847222223318</c:v>
                </c:pt>
                <c:pt idx="5826">
                  <c:v>1.0114583333334439</c:v>
                </c:pt>
                <c:pt idx="5827">
                  <c:v>1.0116319444445552</c:v>
                </c:pt>
                <c:pt idx="5828">
                  <c:v>1.0118055555556658</c:v>
                </c:pt>
                <c:pt idx="5829">
                  <c:v>1.0119791666667781</c:v>
                </c:pt>
                <c:pt idx="5830">
                  <c:v>1.0121527777778883</c:v>
                </c:pt>
                <c:pt idx="5831">
                  <c:v>1.0123263888889975</c:v>
                </c:pt>
                <c:pt idx="5832">
                  <c:v>1.0125000000001099</c:v>
                </c:pt>
                <c:pt idx="5833">
                  <c:v>1.0126736111112213</c:v>
                </c:pt>
                <c:pt idx="5834">
                  <c:v>1.0128472222223324</c:v>
                </c:pt>
                <c:pt idx="5835">
                  <c:v>1.0130208333334434</c:v>
                </c:pt>
                <c:pt idx="5836">
                  <c:v>1.0131944444445538</c:v>
                </c:pt>
                <c:pt idx="5837">
                  <c:v>1.0133680555556634</c:v>
                </c:pt>
                <c:pt idx="5838">
                  <c:v>1.0135416666667765</c:v>
                </c:pt>
                <c:pt idx="5839">
                  <c:v>1.0137152777778857</c:v>
                </c:pt>
                <c:pt idx="5840">
                  <c:v>1.0138888888889979</c:v>
                </c:pt>
                <c:pt idx="5841">
                  <c:v>1.01406250000011</c:v>
                </c:pt>
                <c:pt idx="5842">
                  <c:v>1.0142361111112221</c:v>
                </c:pt>
                <c:pt idx="5843">
                  <c:v>1.0144097222223316</c:v>
                </c:pt>
                <c:pt idx="5844">
                  <c:v>1.0145833333334426</c:v>
                </c:pt>
                <c:pt idx="5845">
                  <c:v>1.0147569444445541</c:v>
                </c:pt>
                <c:pt idx="5846">
                  <c:v>1.0149305555556638</c:v>
                </c:pt>
                <c:pt idx="5847">
                  <c:v>1.0151041666667775</c:v>
                </c:pt>
                <c:pt idx="5848">
                  <c:v>1.0152777777778859</c:v>
                </c:pt>
                <c:pt idx="5849">
                  <c:v>1.0154513888889978</c:v>
                </c:pt>
                <c:pt idx="5850">
                  <c:v>1.0156250000001068</c:v>
                </c:pt>
                <c:pt idx="5851">
                  <c:v>1.0157986111112198</c:v>
                </c:pt>
                <c:pt idx="5852">
                  <c:v>1.0159722222223291</c:v>
                </c:pt>
                <c:pt idx="5853">
                  <c:v>1.0161458333334421</c:v>
                </c:pt>
                <c:pt idx="5854">
                  <c:v>1.0163194444445529</c:v>
                </c:pt>
                <c:pt idx="5855">
                  <c:v>1.0164930555556622</c:v>
                </c:pt>
                <c:pt idx="5856">
                  <c:v>1.0166666666667761</c:v>
                </c:pt>
                <c:pt idx="5857">
                  <c:v>1.0168402777778858</c:v>
                </c:pt>
                <c:pt idx="5858">
                  <c:v>1.017013888888997</c:v>
                </c:pt>
                <c:pt idx="5859">
                  <c:v>1.017187500000108</c:v>
                </c:pt>
                <c:pt idx="5860">
                  <c:v>1.0173611111112191</c:v>
                </c:pt>
                <c:pt idx="5861">
                  <c:v>1.0175347222223277</c:v>
                </c:pt>
                <c:pt idx="5862">
                  <c:v>1.0177083333334398</c:v>
                </c:pt>
                <c:pt idx="5863">
                  <c:v>1.0178819444445522</c:v>
                </c:pt>
                <c:pt idx="5864">
                  <c:v>1.0180555555556641</c:v>
                </c:pt>
                <c:pt idx="5865">
                  <c:v>1.0182291666667762</c:v>
                </c:pt>
                <c:pt idx="5866">
                  <c:v>1.0184027777778852</c:v>
                </c:pt>
                <c:pt idx="5867">
                  <c:v>1.0185763888889958</c:v>
                </c:pt>
                <c:pt idx="5868">
                  <c:v>1.0187500000001073</c:v>
                </c:pt>
                <c:pt idx="5869">
                  <c:v>1.0189236111112179</c:v>
                </c:pt>
                <c:pt idx="5870">
                  <c:v>1.0190972222223278</c:v>
                </c:pt>
                <c:pt idx="5871">
                  <c:v>1.0192708333334404</c:v>
                </c:pt>
                <c:pt idx="5872">
                  <c:v>1.0194444444445514</c:v>
                </c:pt>
                <c:pt idx="5873">
                  <c:v>1.0196180555556618</c:v>
                </c:pt>
                <c:pt idx="5874">
                  <c:v>1.0197916666667735</c:v>
                </c:pt>
                <c:pt idx="5875">
                  <c:v>1.0199652777778816</c:v>
                </c:pt>
                <c:pt idx="5876">
                  <c:v>1.0201388888889955</c:v>
                </c:pt>
                <c:pt idx="5877">
                  <c:v>1.0203125000001065</c:v>
                </c:pt>
                <c:pt idx="5878">
                  <c:v>1.0204861111112196</c:v>
                </c:pt>
                <c:pt idx="5879">
                  <c:v>1.0206597222223286</c:v>
                </c:pt>
                <c:pt idx="5880">
                  <c:v>1.0208333333334396</c:v>
                </c:pt>
                <c:pt idx="5881">
                  <c:v>1.0210069444445506</c:v>
                </c:pt>
                <c:pt idx="5882">
                  <c:v>1.0211805555556617</c:v>
                </c:pt>
                <c:pt idx="5883">
                  <c:v>1.0213541666667749</c:v>
                </c:pt>
                <c:pt idx="5884">
                  <c:v>1.021527777777882</c:v>
                </c:pt>
                <c:pt idx="5885">
                  <c:v>1.0217013888889925</c:v>
                </c:pt>
                <c:pt idx="5886">
                  <c:v>1.0218750000001058</c:v>
                </c:pt>
                <c:pt idx="5887">
                  <c:v>1.0220486111112181</c:v>
                </c:pt>
                <c:pt idx="5888">
                  <c:v>1.0222222222223278</c:v>
                </c:pt>
                <c:pt idx="5889">
                  <c:v>1.0223958333334389</c:v>
                </c:pt>
                <c:pt idx="5890">
                  <c:v>1.0225694444445499</c:v>
                </c:pt>
                <c:pt idx="5891">
                  <c:v>1.0227430555556598</c:v>
                </c:pt>
                <c:pt idx="5892">
                  <c:v>1.0229166666667737</c:v>
                </c:pt>
                <c:pt idx="5893">
                  <c:v>1.0230902777778808</c:v>
                </c:pt>
                <c:pt idx="5894">
                  <c:v>1.0232638888889938</c:v>
                </c:pt>
                <c:pt idx="5895">
                  <c:v>1.023437500000105</c:v>
                </c:pt>
                <c:pt idx="5896">
                  <c:v>1.0236111111112161</c:v>
                </c:pt>
                <c:pt idx="5897">
                  <c:v>1.0237847222223253</c:v>
                </c:pt>
                <c:pt idx="5898">
                  <c:v>1.0239583333334379</c:v>
                </c:pt>
                <c:pt idx="5899">
                  <c:v>1.0241319444445491</c:v>
                </c:pt>
                <c:pt idx="5900">
                  <c:v>1.0243055555556602</c:v>
                </c:pt>
                <c:pt idx="5901">
                  <c:v>1.0244791666667739</c:v>
                </c:pt>
                <c:pt idx="5902">
                  <c:v>1.0246527777778822</c:v>
                </c:pt>
                <c:pt idx="5903">
                  <c:v>1.0248263888889912</c:v>
                </c:pt>
                <c:pt idx="5904">
                  <c:v>1.0250000000001038</c:v>
                </c:pt>
                <c:pt idx="5905">
                  <c:v>1.0251736111112153</c:v>
                </c:pt>
                <c:pt idx="5906">
                  <c:v>1.0253472222223259</c:v>
                </c:pt>
                <c:pt idx="5907">
                  <c:v>1.0255208333334374</c:v>
                </c:pt>
                <c:pt idx="5908">
                  <c:v>1.0256944444445466</c:v>
                </c:pt>
                <c:pt idx="5909">
                  <c:v>1.0258680555556572</c:v>
                </c:pt>
                <c:pt idx="5910">
                  <c:v>1.0260416666667724</c:v>
                </c:pt>
                <c:pt idx="5911">
                  <c:v>1.0262152777778815</c:v>
                </c:pt>
                <c:pt idx="5912">
                  <c:v>1.0263888888889925</c:v>
                </c:pt>
                <c:pt idx="5913">
                  <c:v>1.0265625000001035</c:v>
                </c:pt>
                <c:pt idx="5914">
                  <c:v>1.0267361111112145</c:v>
                </c:pt>
                <c:pt idx="5915">
                  <c:v>1.0269097222223256</c:v>
                </c:pt>
                <c:pt idx="5916">
                  <c:v>1.0270833333334366</c:v>
                </c:pt>
                <c:pt idx="5917">
                  <c:v>1.0272569444445481</c:v>
                </c:pt>
                <c:pt idx="5918">
                  <c:v>1.0274305555556578</c:v>
                </c:pt>
                <c:pt idx="5919">
                  <c:v>1.0276041666667701</c:v>
                </c:pt>
                <c:pt idx="5920">
                  <c:v>1.0277777777778798</c:v>
                </c:pt>
                <c:pt idx="5921">
                  <c:v>1.02795138888899</c:v>
                </c:pt>
                <c:pt idx="5922">
                  <c:v>1.0281250000001028</c:v>
                </c:pt>
                <c:pt idx="5923">
                  <c:v>1.028298611111214</c:v>
                </c:pt>
                <c:pt idx="5924">
                  <c:v>1.0284722222223248</c:v>
                </c:pt>
                <c:pt idx="5925">
                  <c:v>1.0286458333334361</c:v>
                </c:pt>
                <c:pt idx="5926">
                  <c:v>1.0288194444445469</c:v>
                </c:pt>
                <c:pt idx="5927">
                  <c:v>1.0289930555556559</c:v>
                </c:pt>
                <c:pt idx="5928">
                  <c:v>1.0291666666667689</c:v>
                </c:pt>
                <c:pt idx="5929">
                  <c:v>1.0293402777778782</c:v>
                </c:pt>
                <c:pt idx="5930">
                  <c:v>1.029513888888991</c:v>
                </c:pt>
                <c:pt idx="5931">
                  <c:v>1.029687500000102</c:v>
                </c:pt>
                <c:pt idx="5932">
                  <c:v>1.029861111111213</c:v>
                </c:pt>
                <c:pt idx="5933">
                  <c:v>1.0300347222223238</c:v>
                </c:pt>
                <c:pt idx="5934">
                  <c:v>1.0302083333334351</c:v>
                </c:pt>
                <c:pt idx="5935">
                  <c:v>1.0303819444445461</c:v>
                </c:pt>
                <c:pt idx="5936">
                  <c:v>1.0305555555556571</c:v>
                </c:pt>
                <c:pt idx="5937">
                  <c:v>1.0307291666667699</c:v>
                </c:pt>
                <c:pt idx="5938">
                  <c:v>1.0309027777778792</c:v>
                </c:pt>
                <c:pt idx="5939">
                  <c:v>1.0310763888889898</c:v>
                </c:pt>
                <c:pt idx="5940">
                  <c:v>1.0312500000001013</c:v>
                </c:pt>
                <c:pt idx="5941">
                  <c:v>1.0314236111112118</c:v>
                </c:pt>
                <c:pt idx="5942">
                  <c:v>1.0315972222223218</c:v>
                </c:pt>
                <c:pt idx="5943">
                  <c:v>1.0317708333334339</c:v>
                </c:pt>
                <c:pt idx="5944">
                  <c:v>1.0319444444445454</c:v>
                </c:pt>
                <c:pt idx="5945">
                  <c:v>1.0321180555556564</c:v>
                </c:pt>
                <c:pt idx="5946">
                  <c:v>1.0322916666667681</c:v>
                </c:pt>
                <c:pt idx="5947">
                  <c:v>1.0324652777778778</c:v>
                </c:pt>
                <c:pt idx="5948">
                  <c:v>1.0326388888889895</c:v>
                </c:pt>
                <c:pt idx="5949">
                  <c:v>1.0328125000001005</c:v>
                </c:pt>
                <c:pt idx="5950">
                  <c:v>1.0329861111112133</c:v>
                </c:pt>
                <c:pt idx="5951">
                  <c:v>1.0331597222223226</c:v>
                </c:pt>
                <c:pt idx="5952">
                  <c:v>1.0333333333334336</c:v>
                </c:pt>
                <c:pt idx="5953">
                  <c:v>1.0335069444445446</c:v>
                </c:pt>
                <c:pt idx="5954">
                  <c:v>1.0336805555556556</c:v>
                </c:pt>
                <c:pt idx="5955">
                  <c:v>1.0338541666667687</c:v>
                </c:pt>
                <c:pt idx="5956">
                  <c:v>1.0340277777778777</c:v>
                </c:pt>
                <c:pt idx="5957">
                  <c:v>1.0342013888889878</c:v>
                </c:pt>
                <c:pt idx="5958">
                  <c:v>1.0343750000000997</c:v>
                </c:pt>
                <c:pt idx="5959">
                  <c:v>1.0345486111112121</c:v>
                </c:pt>
                <c:pt idx="5960">
                  <c:v>1.0347222222223218</c:v>
                </c:pt>
                <c:pt idx="5961">
                  <c:v>1.0348958333334328</c:v>
                </c:pt>
                <c:pt idx="5962">
                  <c:v>1.0350694444445439</c:v>
                </c:pt>
                <c:pt idx="5963">
                  <c:v>1.0352430555556538</c:v>
                </c:pt>
                <c:pt idx="5964">
                  <c:v>1.0354166666667661</c:v>
                </c:pt>
                <c:pt idx="5965">
                  <c:v>1.035590277777874</c:v>
                </c:pt>
                <c:pt idx="5966">
                  <c:v>1.0357638888889862</c:v>
                </c:pt>
                <c:pt idx="5967">
                  <c:v>1.035937500000099</c:v>
                </c:pt>
                <c:pt idx="5968">
                  <c:v>1.036111111111212</c:v>
                </c:pt>
                <c:pt idx="5969">
                  <c:v>1.036284722222321</c:v>
                </c:pt>
                <c:pt idx="5970">
                  <c:v>1.0364583333334321</c:v>
                </c:pt>
                <c:pt idx="5971">
                  <c:v>1.0366319444445431</c:v>
                </c:pt>
                <c:pt idx="5972">
                  <c:v>1.0368055555556539</c:v>
                </c:pt>
                <c:pt idx="5973">
                  <c:v>1.0369791666667674</c:v>
                </c:pt>
                <c:pt idx="5974">
                  <c:v>1.0371527777778762</c:v>
                </c:pt>
                <c:pt idx="5975">
                  <c:v>1.037326388888985</c:v>
                </c:pt>
                <c:pt idx="5976">
                  <c:v>1.0375000000000978</c:v>
                </c:pt>
                <c:pt idx="5977">
                  <c:v>1.0376736111112093</c:v>
                </c:pt>
                <c:pt idx="5978">
                  <c:v>1.0378472222223198</c:v>
                </c:pt>
                <c:pt idx="5979">
                  <c:v>1.0380208333334313</c:v>
                </c:pt>
                <c:pt idx="5980">
                  <c:v>1.0381944444445419</c:v>
                </c:pt>
                <c:pt idx="5981">
                  <c:v>1.0383680555556534</c:v>
                </c:pt>
                <c:pt idx="5982">
                  <c:v>1.0385416666667662</c:v>
                </c:pt>
                <c:pt idx="5983">
                  <c:v>1.0387152777778754</c:v>
                </c:pt>
                <c:pt idx="5984">
                  <c:v>1.0388888888889865</c:v>
                </c:pt>
                <c:pt idx="5985">
                  <c:v>1.0390625000000975</c:v>
                </c:pt>
                <c:pt idx="5986">
                  <c:v>1.0392361111112085</c:v>
                </c:pt>
                <c:pt idx="5987">
                  <c:v>1.0394097222223178</c:v>
                </c:pt>
                <c:pt idx="5988">
                  <c:v>1.0395833333334306</c:v>
                </c:pt>
                <c:pt idx="5989">
                  <c:v>1.039756944444542</c:v>
                </c:pt>
                <c:pt idx="5990">
                  <c:v>1.0399305555556508</c:v>
                </c:pt>
                <c:pt idx="5991">
                  <c:v>1.0401041666667663</c:v>
                </c:pt>
                <c:pt idx="5992">
                  <c:v>1.0402777777778747</c:v>
                </c:pt>
                <c:pt idx="5993">
                  <c:v>1.0404513888889857</c:v>
                </c:pt>
                <c:pt idx="5994">
                  <c:v>1.0406250000000958</c:v>
                </c:pt>
                <c:pt idx="5995">
                  <c:v>1.0407986111112077</c:v>
                </c:pt>
                <c:pt idx="5996">
                  <c:v>1.0409722222223188</c:v>
                </c:pt>
                <c:pt idx="5997">
                  <c:v>1.04114583333343</c:v>
                </c:pt>
                <c:pt idx="5998">
                  <c:v>1.0413194444445408</c:v>
                </c:pt>
                <c:pt idx="5999">
                  <c:v>1.0414930555556496</c:v>
                </c:pt>
                <c:pt idx="6000">
                  <c:v>1.0416666666667629</c:v>
                </c:pt>
                <c:pt idx="6001">
                  <c:v>1.0418402777778721</c:v>
                </c:pt>
                <c:pt idx="6002">
                  <c:v>1.0420138888889849</c:v>
                </c:pt>
                <c:pt idx="6003">
                  <c:v>1.0421875000000977</c:v>
                </c:pt>
                <c:pt idx="6004">
                  <c:v>1.0423611111112081</c:v>
                </c:pt>
                <c:pt idx="6005">
                  <c:v>1.0425347222223178</c:v>
                </c:pt>
                <c:pt idx="6006">
                  <c:v>1.042708333333429</c:v>
                </c:pt>
                <c:pt idx="6007">
                  <c:v>1.0428819444445401</c:v>
                </c:pt>
                <c:pt idx="6008">
                  <c:v>1.0430555555556511</c:v>
                </c:pt>
                <c:pt idx="6009">
                  <c:v>1.0432291666667621</c:v>
                </c:pt>
                <c:pt idx="6010">
                  <c:v>1.0434027777778732</c:v>
                </c:pt>
                <c:pt idx="6011">
                  <c:v>1.0435763888889824</c:v>
                </c:pt>
                <c:pt idx="6012">
                  <c:v>1.0437500000000952</c:v>
                </c:pt>
                <c:pt idx="6013">
                  <c:v>1.0439236111112058</c:v>
                </c:pt>
                <c:pt idx="6014">
                  <c:v>1.0440972222223173</c:v>
                </c:pt>
                <c:pt idx="6015">
                  <c:v>1.0442708333334283</c:v>
                </c:pt>
                <c:pt idx="6016">
                  <c:v>1.0444444444445393</c:v>
                </c:pt>
                <c:pt idx="6017">
                  <c:v>1.0446180555556499</c:v>
                </c:pt>
                <c:pt idx="6018">
                  <c:v>1.044791666666762</c:v>
                </c:pt>
                <c:pt idx="6019">
                  <c:v>1.0449652777778706</c:v>
                </c:pt>
                <c:pt idx="6020">
                  <c:v>1.0451388888889834</c:v>
                </c:pt>
                <c:pt idx="6021">
                  <c:v>1.0453125000000945</c:v>
                </c:pt>
                <c:pt idx="6022">
                  <c:v>1.0454861111112073</c:v>
                </c:pt>
                <c:pt idx="6023">
                  <c:v>1.0456597222223158</c:v>
                </c:pt>
                <c:pt idx="6024">
                  <c:v>1.0458333333334258</c:v>
                </c:pt>
                <c:pt idx="6025">
                  <c:v>1.0460069444445401</c:v>
                </c:pt>
                <c:pt idx="6026">
                  <c:v>1.04618055555565</c:v>
                </c:pt>
                <c:pt idx="6027">
                  <c:v>1.0463541666667642</c:v>
                </c:pt>
                <c:pt idx="6028">
                  <c:v>1.0465277777778716</c:v>
                </c:pt>
                <c:pt idx="6029">
                  <c:v>1.0467013888889818</c:v>
                </c:pt>
                <c:pt idx="6030">
                  <c:v>1.0468750000000937</c:v>
                </c:pt>
                <c:pt idx="6031">
                  <c:v>1.0470486111112047</c:v>
                </c:pt>
                <c:pt idx="6032">
                  <c:v>1.0472222222223158</c:v>
                </c:pt>
                <c:pt idx="6033">
                  <c:v>1.0473958333334268</c:v>
                </c:pt>
                <c:pt idx="6034">
                  <c:v>1.0475694444445378</c:v>
                </c:pt>
                <c:pt idx="6035">
                  <c:v>1.0477430555556471</c:v>
                </c:pt>
                <c:pt idx="6036">
                  <c:v>1.0479166666667601</c:v>
                </c:pt>
                <c:pt idx="6037">
                  <c:v>1.0480902777778698</c:v>
                </c:pt>
                <c:pt idx="6038">
                  <c:v>1.0482638888889819</c:v>
                </c:pt>
                <c:pt idx="6039">
                  <c:v>1.0484375000000929</c:v>
                </c:pt>
                <c:pt idx="6040">
                  <c:v>1.0486111111112058</c:v>
                </c:pt>
                <c:pt idx="6041">
                  <c:v>1.048784722222315</c:v>
                </c:pt>
                <c:pt idx="6042">
                  <c:v>1.048958333333426</c:v>
                </c:pt>
                <c:pt idx="6043">
                  <c:v>1.0491319444445371</c:v>
                </c:pt>
                <c:pt idx="6044">
                  <c:v>1.0493055555556479</c:v>
                </c:pt>
                <c:pt idx="6045">
                  <c:v>1.0494791666667611</c:v>
                </c:pt>
                <c:pt idx="6046">
                  <c:v>1.0496527777778699</c:v>
                </c:pt>
                <c:pt idx="6047">
                  <c:v>1.0498263888889785</c:v>
                </c:pt>
                <c:pt idx="6048">
                  <c:v>1.0500000000000922</c:v>
                </c:pt>
                <c:pt idx="6049">
                  <c:v>1.0501736111112041</c:v>
                </c:pt>
                <c:pt idx="6050">
                  <c:v>1.0503472222223142</c:v>
                </c:pt>
                <c:pt idx="6051">
                  <c:v>1.0505208333334253</c:v>
                </c:pt>
                <c:pt idx="6052">
                  <c:v>1.0506944444445359</c:v>
                </c:pt>
                <c:pt idx="6053">
                  <c:v>1.0508680555556458</c:v>
                </c:pt>
                <c:pt idx="6054">
                  <c:v>1.0510416666667601</c:v>
                </c:pt>
                <c:pt idx="6055">
                  <c:v>1.0512152777778694</c:v>
                </c:pt>
                <c:pt idx="6056">
                  <c:v>1.0513888888889804</c:v>
                </c:pt>
                <c:pt idx="6057">
                  <c:v>1.0515625000000914</c:v>
                </c:pt>
                <c:pt idx="6058">
                  <c:v>1.0517361111112025</c:v>
                </c:pt>
                <c:pt idx="6059">
                  <c:v>1.0519097222223117</c:v>
                </c:pt>
                <c:pt idx="6060">
                  <c:v>1.0520833333334245</c:v>
                </c:pt>
                <c:pt idx="6061">
                  <c:v>1.0522569444445375</c:v>
                </c:pt>
                <c:pt idx="6062">
                  <c:v>1.0524305555556466</c:v>
                </c:pt>
                <c:pt idx="6063">
                  <c:v>1.05260416666676</c:v>
                </c:pt>
                <c:pt idx="6064">
                  <c:v>1.0527777777778686</c:v>
                </c:pt>
                <c:pt idx="6065">
                  <c:v>1.0529513888889797</c:v>
                </c:pt>
                <c:pt idx="6066">
                  <c:v>1.0531250000000898</c:v>
                </c:pt>
                <c:pt idx="6067">
                  <c:v>1.0532986111112017</c:v>
                </c:pt>
                <c:pt idx="6068">
                  <c:v>1.0534722222223118</c:v>
                </c:pt>
                <c:pt idx="6069">
                  <c:v>1.053645833333424</c:v>
                </c:pt>
                <c:pt idx="6070">
                  <c:v>1.0538194444445348</c:v>
                </c:pt>
                <c:pt idx="6071">
                  <c:v>1.0539930555556434</c:v>
                </c:pt>
                <c:pt idx="6072">
                  <c:v>1.0541666666667586</c:v>
                </c:pt>
                <c:pt idx="6073">
                  <c:v>1.0543402777778679</c:v>
                </c:pt>
                <c:pt idx="6074">
                  <c:v>1.0545138888889789</c:v>
                </c:pt>
                <c:pt idx="6075">
                  <c:v>1.0546875000000917</c:v>
                </c:pt>
                <c:pt idx="6076">
                  <c:v>1.0548611111112021</c:v>
                </c:pt>
                <c:pt idx="6077">
                  <c:v>1.0550347222223118</c:v>
                </c:pt>
                <c:pt idx="6078">
                  <c:v>1.055208333333423</c:v>
                </c:pt>
                <c:pt idx="6079">
                  <c:v>1.055381944444534</c:v>
                </c:pt>
                <c:pt idx="6080">
                  <c:v>1.0555555555556451</c:v>
                </c:pt>
                <c:pt idx="6081">
                  <c:v>1.0557291666667561</c:v>
                </c:pt>
                <c:pt idx="6082">
                  <c:v>1.0559027777778658</c:v>
                </c:pt>
                <c:pt idx="6083">
                  <c:v>1.0560763888889779</c:v>
                </c:pt>
                <c:pt idx="6084">
                  <c:v>1.0562500000000901</c:v>
                </c:pt>
                <c:pt idx="6085">
                  <c:v>1.0564236111112002</c:v>
                </c:pt>
                <c:pt idx="6086">
                  <c:v>1.0565972222223112</c:v>
                </c:pt>
                <c:pt idx="6087">
                  <c:v>1.0567708333334223</c:v>
                </c:pt>
                <c:pt idx="6088">
                  <c:v>1.0569444444445333</c:v>
                </c:pt>
                <c:pt idx="6089">
                  <c:v>1.0571180555556439</c:v>
                </c:pt>
                <c:pt idx="6090">
                  <c:v>1.0572916666667553</c:v>
                </c:pt>
                <c:pt idx="6091">
                  <c:v>1.0574652777778644</c:v>
                </c:pt>
                <c:pt idx="6092">
                  <c:v>1.0576388888889774</c:v>
                </c:pt>
                <c:pt idx="6093">
                  <c:v>1.0578125000000884</c:v>
                </c:pt>
                <c:pt idx="6094">
                  <c:v>1.0579861111111994</c:v>
                </c:pt>
                <c:pt idx="6095">
                  <c:v>1.0581597222223105</c:v>
                </c:pt>
                <c:pt idx="6096">
                  <c:v>1.0583333333334215</c:v>
                </c:pt>
                <c:pt idx="6097">
                  <c:v>1.0585069444445325</c:v>
                </c:pt>
                <c:pt idx="6098">
                  <c:v>1.058680555555644</c:v>
                </c:pt>
                <c:pt idx="6099">
                  <c:v>1.0588541666667581</c:v>
                </c:pt>
                <c:pt idx="6100">
                  <c:v>1.0590277777778656</c:v>
                </c:pt>
                <c:pt idx="6101">
                  <c:v>1.0592013888889749</c:v>
                </c:pt>
                <c:pt idx="6102">
                  <c:v>1.0593750000000877</c:v>
                </c:pt>
                <c:pt idx="6103">
                  <c:v>1.0595486111111978</c:v>
                </c:pt>
                <c:pt idx="6104">
                  <c:v>1.0597222222223079</c:v>
                </c:pt>
                <c:pt idx="6105">
                  <c:v>1.0598958333334199</c:v>
                </c:pt>
                <c:pt idx="6106">
                  <c:v>1.060069444444532</c:v>
                </c:pt>
                <c:pt idx="6107">
                  <c:v>1.0602430555556428</c:v>
                </c:pt>
                <c:pt idx="6108">
                  <c:v>1.0604166666667563</c:v>
                </c:pt>
                <c:pt idx="6109">
                  <c:v>1.0605902777778631</c:v>
                </c:pt>
                <c:pt idx="6110">
                  <c:v>1.0607638888889759</c:v>
                </c:pt>
                <c:pt idx="6111">
                  <c:v>1.0609375000000869</c:v>
                </c:pt>
                <c:pt idx="6112">
                  <c:v>1.0611111111111979</c:v>
                </c:pt>
                <c:pt idx="6113">
                  <c:v>1.061284722222309</c:v>
                </c:pt>
                <c:pt idx="6114">
                  <c:v>1.06145833333342</c:v>
                </c:pt>
                <c:pt idx="6115">
                  <c:v>1.061631944444531</c:v>
                </c:pt>
                <c:pt idx="6116">
                  <c:v>1.0618055555556418</c:v>
                </c:pt>
                <c:pt idx="6117">
                  <c:v>1.0619791666667548</c:v>
                </c:pt>
                <c:pt idx="6118">
                  <c:v>1.0621527777778641</c:v>
                </c:pt>
                <c:pt idx="6119">
                  <c:v>1.0623263888889738</c:v>
                </c:pt>
                <c:pt idx="6120">
                  <c:v>1.0625000000000862</c:v>
                </c:pt>
                <c:pt idx="6121">
                  <c:v>1.0626736111111972</c:v>
                </c:pt>
                <c:pt idx="6122">
                  <c:v>1.0628472222223082</c:v>
                </c:pt>
                <c:pt idx="6123">
                  <c:v>1.0630208333334192</c:v>
                </c:pt>
                <c:pt idx="6124">
                  <c:v>1.0631944444445298</c:v>
                </c:pt>
                <c:pt idx="6125">
                  <c:v>1.0633680555556395</c:v>
                </c:pt>
                <c:pt idx="6126">
                  <c:v>1.0635416666667523</c:v>
                </c:pt>
                <c:pt idx="6127">
                  <c:v>1.0637152777778618</c:v>
                </c:pt>
                <c:pt idx="6128">
                  <c:v>1.0638888888889744</c:v>
                </c:pt>
                <c:pt idx="6129">
                  <c:v>1.0640625000000861</c:v>
                </c:pt>
                <c:pt idx="6130">
                  <c:v>1.0642361111111964</c:v>
                </c:pt>
                <c:pt idx="6131">
                  <c:v>1.0644097222223075</c:v>
                </c:pt>
                <c:pt idx="6132">
                  <c:v>1.0645833333334185</c:v>
                </c:pt>
                <c:pt idx="6133">
                  <c:v>1.0647569444445313</c:v>
                </c:pt>
                <c:pt idx="6134">
                  <c:v>1.0649305555556399</c:v>
                </c:pt>
                <c:pt idx="6135">
                  <c:v>1.0651041666667536</c:v>
                </c:pt>
                <c:pt idx="6136">
                  <c:v>1.0652777777778626</c:v>
                </c:pt>
                <c:pt idx="6137">
                  <c:v>1.0654513888889736</c:v>
                </c:pt>
                <c:pt idx="6138">
                  <c:v>1.0656250000000838</c:v>
                </c:pt>
                <c:pt idx="6139">
                  <c:v>1.0657986111111937</c:v>
                </c:pt>
                <c:pt idx="6140">
                  <c:v>1.0659722222223058</c:v>
                </c:pt>
                <c:pt idx="6141">
                  <c:v>1.0661458333334195</c:v>
                </c:pt>
                <c:pt idx="6142">
                  <c:v>1.0663194444445301</c:v>
                </c:pt>
                <c:pt idx="6143">
                  <c:v>1.0664930555556398</c:v>
                </c:pt>
                <c:pt idx="6144">
                  <c:v>1.0666666666667521</c:v>
                </c:pt>
                <c:pt idx="6145">
                  <c:v>1.0668402777778618</c:v>
                </c:pt>
                <c:pt idx="6146">
                  <c:v>1.0670138888889729</c:v>
                </c:pt>
                <c:pt idx="6147">
                  <c:v>1.0671875000000841</c:v>
                </c:pt>
                <c:pt idx="6148">
                  <c:v>1.0673611111111938</c:v>
                </c:pt>
                <c:pt idx="6149">
                  <c:v>1.0675347222223042</c:v>
                </c:pt>
                <c:pt idx="6150">
                  <c:v>1.067708333333417</c:v>
                </c:pt>
                <c:pt idx="6151">
                  <c:v>1.067881944444528</c:v>
                </c:pt>
                <c:pt idx="6152">
                  <c:v>1.0680555555556401</c:v>
                </c:pt>
                <c:pt idx="6153">
                  <c:v>1.0682291666667523</c:v>
                </c:pt>
                <c:pt idx="6154">
                  <c:v>1.0684027777778611</c:v>
                </c:pt>
                <c:pt idx="6155">
                  <c:v>1.0685763888889719</c:v>
                </c:pt>
                <c:pt idx="6156">
                  <c:v>1.0687500000000831</c:v>
                </c:pt>
                <c:pt idx="6157">
                  <c:v>1.0689236111111924</c:v>
                </c:pt>
                <c:pt idx="6158">
                  <c:v>1.0690972222223052</c:v>
                </c:pt>
                <c:pt idx="6159">
                  <c:v>1.0692708333334162</c:v>
                </c:pt>
                <c:pt idx="6160">
                  <c:v>1.0694444444445272</c:v>
                </c:pt>
                <c:pt idx="6161">
                  <c:v>1.0696180555556378</c:v>
                </c:pt>
                <c:pt idx="6162">
                  <c:v>1.0697916666667493</c:v>
                </c:pt>
                <c:pt idx="6163">
                  <c:v>1.0699652777778581</c:v>
                </c:pt>
                <c:pt idx="6164">
                  <c:v>1.070138888888972</c:v>
                </c:pt>
                <c:pt idx="6165">
                  <c:v>1.0703125000000842</c:v>
                </c:pt>
                <c:pt idx="6166">
                  <c:v>1.0704861111111941</c:v>
                </c:pt>
                <c:pt idx="6167">
                  <c:v>1.0706597222223044</c:v>
                </c:pt>
                <c:pt idx="6168">
                  <c:v>1.0708333333334155</c:v>
                </c:pt>
                <c:pt idx="6169">
                  <c:v>1.0710069444445265</c:v>
                </c:pt>
                <c:pt idx="6170">
                  <c:v>1.0711805555556375</c:v>
                </c:pt>
                <c:pt idx="6171">
                  <c:v>1.0713541666667512</c:v>
                </c:pt>
                <c:pt idx="6172">
                  <c:v>1.0715277777778596</c:v>
                </c:pt>
                <c:pt idx="6173">
                  <c:v>1.0717013888889688</c:v>
                </c:pt>
                <c:pt idx="6174">
                  <c:v>1.0718750000000816</c:v>
                </c:pt>
                <c:pt idx="6175">
                  <c:v>1.0720486111111927</c:v>
                </c:pt>
                <c:pt idx="6176">
                  <c:v>1.0722222222223037</c:v>
                </c:pt>
                <c:pt idx="6177">
                  <c:v>1.0723958333334147</c:v>
                </c:pt>
                <c:pt idx="6178">
                  <c:v>1.0725694444445257</c:v>
                </c:pt>
                <c:pt idx="6179">
                  <c:v>1.0727430555556368</c:v>
                </c:pt>
                <c:pt idx="6180">
                  <c:v>1.07291666666675</c:v>
                </c:pt>
                <c:pt idx="6181">
                  <c:v>1.0730902777778568</c:v>
                </c:pt>
                <c:pt idx="6182">
                  <c:v>1.0732638888889698</c:v>
                </c:pt>
                <c:pt idx="6183">
                  <c:v>1.0734375000000809</c:v>
                </c:pt>
                <c:pt idx="6184">
                  <c:v>1.0736111111111919</c:v>
                </c:pt>
                <c:pt idx="6185">
                  <c:v>1.0737847222223018</c:v>
                </c:pt>
                <c:pt idx="6186">
                  <c:v>1.073958333333414</c:v>
                </c:pt>
                <c:pt idx="6187">
                  <c:v>1.0741319444445261</c:v>
                </c:pt>
                <c:pt idx="6188">
                  <c:v>1.074305555555636</c:v>
                </c:pt>
                <c:pt idx="6189">
                  <c:v>1.0744791666667504</c:v>
                </c:pt>
                <c:pt idx="6190">
                  <c:v>1.0746527777778581</c:v>
                </c:pt>
                <c:pt idx="6191">
                  <c:v>1.0748263888889678</c:v>
                </c:pt>
                <c:pt idx="6192">
                  <c:v>1.0750000000000799</c:v>
                </c:pt>
                <c:pt idx="6193">
                  <c:v>1.0751736111111898</c:v>
                </c:pt>
                <c:pt idx="6194">
                  <c:v>1.0753472222223022</c:v>
                </c:pt>
                <c:pt idx="6195">
                  <c:v>1.0755208333334132</c:v>
                </c:pt>
                <c:pt idx="6196">
                  <c:v>1.0756944444445238</c:v>
                </c:pt>
                <c:pt idx="6197">
                  <c:v>1.0758680555556333</c:v>
                </c:pt>
                <c:pt idx="6198">
                  <c:v>1.0760416666667485</c:v>
                </c:pt>
                <c:pt idx="6199">
                  <c:v>1.0762152777778573</c:v>
                </c:pt>
                <c:pt idx="6200">
                  <c:v>1.0763888888889683</c:v>
                </c:pt>
                <c:pt idx="6201">
                  <c:v>1.07656250000008</c:v>
                </c:pt>
                <c:pt idx="6202">
                  <c:v>1.0767361111111904</c:v>
                </c:pt>
                <c:pt idx="6203">
                  <c:v>1.0769097222223014</c:v>
                </c:pt>
                <c:pt idx="6204">
                  <c:v>1.0770833333334124</c:v>
                </c:pt>
                <c:pt idx="6205">
                  <c:v>1.0772569444445241</c:v>
                </c:pt>
                <c:pt idx="6206">
                  <c:v>1.0774305555556338</c:v>
                </c:pt>
                <c:pt idx="6207">
                  <c:v>1.0776041666667473</c:v>
                </c:pt>
                <c:pt idx="6208">
                  <c:v>1.0777777777778559</c:v>
                </c:pt>
                <c:pt idx="6209">
                  <c:v>1.0779513888889676</c:v>
                </c:pt>
                <c:pt idx="6210">
                  <c:v>1.0781250000000786</c:v>
                </c:pt>
                <c:pt idx="6211">
                  <c:v>1.0782986111111896</c:v>
                </c:pt>
                <c:pt idx="6212">
                  <c:v>1.0784722222223007</c:v>
                </c:pt>
                <c:pt idx="6213">
                  <c:v>1.0786458333334121</c:v>
                </c:pt>
                <c:pt idx="6214">
                  <c:v>1.0788194444445227</c:v>
                </c:pt>
                <c:pt idx="6215">
                  <c:v>1.078993055555632</c:v>
                </c:pt>
                <c:pt idx="6216">
                  <c:v>1.0791666666667461</c:v>
                </c:pt>
                <c:pt idx="6217">
                  <c:v>1.0793402777778558</c:v>
                </c:pt>
                <c:pt idx="6218">
                  <c:v>1.0795138888889668</c:v>
                </c:pt>
                <c:pt idx="6219">
                  <c:v>1.0796875000000781</c:v>
                </c:pt>
                <c:pt idx="6220">
                  <c:v>1.0798611111111878</c:v>
                </c:pt>
                <c:pt idx="6221">
                  <c:v>1.0800347222222999</c:v>
                </c:pt>
                <c:pt idx="6222">
                  <c:v>1.0802083333334109</c:v>
                </c:pt>
                <c:pt idx="6223">
                  <c:v>1.0803819444445237</c:v>
                </c:pt>
                <c:pt idx="6224">
                  <c:v>1.0805555555556341</c:v>
                </c:pt>
                <c:pt idx="6225">
                  <c:v>1.080729166666746</c:v>
                </c:pt>
                <c:pt idx="6226">
                  <c:v>1.080902777777855</c:v>
                </c:pt>
                <c:pt idx="6227">
                  <c:v>1.0810763888889658</c:v>
                </c:pt>
                <c:pt idx="6228">
                  <c:v>1.0812500000000771</c:v>
                </c:pt>
                <c:pt idx="6229">
                  <c:v>1.0814236111111859</c:v>
                </c:pt>
                <c:pt idx="6230">
                  <c:v>1.0815972222222978</c:v>
                </c:pt>
                <c:pt idx="6231">
                  <c:v>1.0817708333334102</c:v>
                </c:pt>
                <c:pt idx="6232">
                  <c:v>1.0819444444445212</c:v>
                </c:pt>
                <c:pt idx="6233">
                  <c:v>1.0821180555556322</c:v>
                </c:pt>
                <c:pt idx="6234">
                  <c:v>1.0822916666667441</c:v>
                </c:pt>
                <c:pt idx="6235">
                  <c:v>1.0824652777778538</c:v>
                </c:pt>
                <c:pt idx="6236">
                  <c:v>1.0826388888889653</c:v>
                </c:pt>
                <c:pt idx="6237">
                  <c:v>1.0828125000000763</c:v>
                </c:pt>
                <c:pt idx="6238">
                  <c:v>1.082986111111188</c:v>
                </c:pt>
                <c:pt idx="6239">
                  <c:v>1.0831597222222984</c:v>
                </c:pt>
                <c:pt idx="6240">
                  <c:v>1.0833333333334094</c:v>
                </c:pt>
                <c:pt idx="6241">
                  <c:v>1.0835069444445204</c:v>
                </c:pt>
                <c:pt idx="6242">
                  <c:v>1.0836805555556315</c:v>
                </c:pt>
                <c:pt idx="6243">
                  <c:v>1.0838541666667447</c:v>
                </c:pt>
                <c:pt idx="6244">
                  <c:v>1.0840277777778535</c:v>
                </c:pt>
                <c:pt idx="6245">
                  <c:v>1.0842013888889646</c:v>
                </c:pt>
                <c:pt idx="6246">
                  <c:v>1.084375000000076</c:v>
                </c:pt>
                <c:pt idx="6247">
                  <c:v>1.0845486111111866</c:v>
                </c:pt>
                <c:pt idx="6248">
                  <c:v>1.0847222222222976</c:v>
                </c:pt>
                <c:pt idx="6249">
                  <c:v>1.0848958333334087</c:v>
                </c:pt>
                <c:pt idx="6250">
                  <c:v>1.0850694444445197</c:v>
                </c:pt>
                <c:pt idx="6251">
                  <c:v>1.0852430555556298</c:v>
                </c:pt>
                <c:pt idx="6252">
                  <c:v>1.0854166666667435</c:v>
                </c:pt>
                <c:pt idx="6253">
                  <c:v>1.0855902777778508</c:v>
                </c:pt>
                <c:pt idx="6254">
                  <c:v>1.0857638888889638</c:v>
                </c:pt>
                <c:pt idx="6255">
                  <c:v>1.0859375000000748</c:v>
                </c:pt>
                <c:pt idx="6256">
                  <c:v>1.0861111111111861</c:v>
                </c:pt>
                <c:pt idx="6257">
                  <c:v>1.0862847222222969</c:v>
                </c:pt>
                <c:pt idx="6258">
                  <c:v>1.0864583333334081</c:v>
                </c:pt>
                <c:pt idx="6259">
                  <c:v>1.0866319444445189</c:v>
                </c:pt>
                <c:pt idx="6260">
                  <c:v>1.08680555555563</c:v>
                </c:pt>
                <c:pt idx="6261">
                  <c:v>1.0869791666667441</c:v>
                </c:pt>
                <c:pt idx="6262">
                  <c:v>1.087152777777852</c:v>
                </c:pt>
                <c:pt idx="6263">
                  <c:v>1.0873263888889613</c:v>
                </c:pt>
                <c:pt idx="6264">
                  <c:v>1.0875000000000739</c:v>
                </c:pt>
                <c:pt idx="6265">
                  <c:v>1.0876736111111838</c:v>
                </c:pt>
                <c:pt idx="6266">
                  <c:v>1.0878472222222959</c:v>
                </c:pt>
                <c:pt idx="6267">
                  <c:v>1.088020833333408</c:v>
                </c:pt>
                <c:pt idx="6268">
                  <c:v>1.0881944444445182</c:v>
                </c:pt>
                <c:pt idx="6269">
                  <c:v>1.0883680555556292</c:v>
                </c:pt>
                <c:pt idx="6270">
                  <c:v>1.0885416666667422</c:v>
                </c:pt>
                <c:pt idx="6271">
                  <c:v>1.0887152777778513</c:v>
                </c:pt>
                <c:pt idx="6272">
                  <c:v>1.0888888888889623</c:v>
                </c:pt>
                <c:pt idx="6273">
                  <c:v>1.0890625000000733</c:v>
                </c:pt>
                <c:pt idx="6274">
                  <c:v>1.0892361111111839</c:v>
                </c:pt>
                <c:pt idx="6275">
                  <c:v>1.0894097222222954</c:v>
                </c:pt>
                <c:pt idx="6276">
                  <c:v>1.0895833333334064</c:v>
                </c:pt>
                <c:pt idx="6277">
                  <c:v>1.0897569444445181</c:v>
                </c:pt>
                <c:pt idx="6278">
                  <c:v>1.0899305555556278</c:v>
                </c:pt>
                <c:pt idx="6279">
                  <c:v>1.0901041666667428</c:v>
                </c:pt>
                <c:pt idx="6280">
                  <c:v>1.0902777777778505</c:v>
                </c:pt>
                <c:pt idx="6281">
                  <c:v>1.0904513888889615</c:v>
                </c:pt>
                <c:pt idx="6282">
                  <c:v>1.0906250000000726</c:v>
                </c:pt>
                <c:pt idx="6283">
                  <c:v>1.0907986111111836</c:v>
                </c:pt>
                <c:pt idx="6284">
                  <c:v>1.0909722222222946</c:v>
                </c:pt>
                <c:pt idx="6285">
                  <c:v>1.0911458333334061</c:v>
                </c:pt>
                <c:pt idx="6286">
                  <c:v>1.0913194444445167</c:v>
                </c:pt>
                <c:pt idx="6287">
                  <c:v>1.0914930555556257</c:v>
                </c:pt>
                <c:pt idx="6288">
                  <c:v>1.0916666666667387</c:v>
                </c:pt>
                <c:pt idx="6289">
                  <c:v>1.0918402777778498</c:v>
                </c:pt>
                <c:pt idx="6290">
                  <c:v>1.0920138888889621</c:v>
                </c:pt>
                <c:pt idx="6291">
                  <c:v>1.0921875000000743</c:v>
                </c:pt>
                <c:pt idx="6292">
                  <c:v>1.0923611111111828</c:v>
                </c:pt>
                <c:pt idx="6293">
                  <c:v>1.0925347222222939</c:v>
                </c:pt>
                <c:pt idx="6294">
                  <c:v>1.0927083333334049</c:v>
                </c:pt>
                <c:pt idx="6295">
                  <c:v>1.0928819444445161</c:v>
                </c:pt>
                <c:pt idx="6296">
                  <c:v>1.0930555555556269</c:v>
                </c:pt>
                <c:pt idx="6297">
                  <c:v>1.0932291666667397</c:v>
                </c:pt>
                <c:pt idx="6298">
                  <c:v>1.093402777777849</c:v>
                </c:pt>
                <c:pt idx="6299">
                  <c:v>1.0935763888889598</c:v>
                </c:pt>
                <c:pt idx="6300">
                  <c:v>1.0937500000000711</c:v>
                </c:pt>
                <c:pt idx="6301">
                  <c:v>1.0939236111111796</c:v>
                </c:pt>
                <c:pt idx="6302">
                  <c:v>1.0940972222222931</c:v>
                </c:pt>
                <c:pt idx="6303">
                  <c:v>1.0942708333334041</c:v>
                </c:pt>
                <c:pt idx="6304">
                  <c:v>1.0944444444445161</c:v>
                </c:pt>
                <c:pt idx="6305">
                  <c:v>1.0946180555556262</c:v>
                </c:pt>
                <c:pt idx="6306">
                  <c:v>1.0947916666667381</c:v>
                </c:pt>
                <c:pt idx="6307">
                  <c:v>1.0949652777778478</c:v>
                </c:pt>
                <c:pt idx="6308">
                  <c:v>1.0951388888889593</c:v>
                </c:pt>
                <c:pt idx="6309">
                  <c:v>1.0953125000000703</c:v>
                </c:pt>
                <c:pt idx="6310">
                  <c:v>1.0954861111111813</c:v>
                </c:pt>
                <c:pt idx="6311">
                  <c:v>1.0956597222222924</c:v>
                </c:pt>
                <c:pt idx="6312">
                  <c:v>1.0958333333334034</c:v>
                </c:pt>
                <c:pt idx="6313">
                  <c:v>1.0960069444445162</c:v>
                </c:pt>
                <c:pt idx="6314">
                  <c:v>1.0961805555556261</c:v>
                </c:pt>
                <c:pt idx="6315">
                  <c:v>1.0963541666667405</c:v>
                </c:pt>
                <c:pt idx="6316">
                  <c:v>1.0965277777778475</c:v>
                </c:pt>
                <c:pt idx="6317">
                  <c:v>1.0967013888889579</c:v>
                </c:pt>
                <c:pt idx="6318">
                  <c:v>1.0968750000000695</c:v>
                </c:pt>
                <c:pt idx="6319">
                  <c:v>1.0970486111111806</c:v>
                </c:pt>
                <c:pt idx="6320">
                  <c:v>1.0972222222222916</c:v>
                </c:pt>
                <c:pt idx="6321">
                  <c:v>1.0973958333334026</c:v>
                </c:pt>
                <c:pt idx="6322">
                  <c:v>1.0975694444445137</c:v>
                </c:pt>
                <c:pt idx="6323">
                  <c:v>1.0977430555556238</c:v>
                </c:pt>
                <c:pt idx="6324">
                  <c:v>1.0979166666667375</c:v>
                </c:pt>
                <c:pt idx="6325">
                  <c:v>1.0980902777778458</c:v>
                </c:pt>
                <c:pt idx="6326">
                  <c:v>1.098263888888958</c:v>
                </c:pt>
                <c:pt idx="6327">
                  <c:v>1.0984375000000701</c:v>
                </c:pt>
                <c:pt idx="6328">
                  <c:v>1.09861111111118</c:v>
                </c:pt>
                <c:pt idx="6329">
                  <c:v>1.0987847222222908</c:v>
                </c:pt>
                <c:pt idx="6330">
                  <c:v>1.0989583333334021</c:v>
                </c:pt>
                <c:pt idx="6331">
                  <c:v>1.0991319444445129</c:v>
                </c:pt>
                <c:pt idx="6332">
                  <c:v>1.0993055555556239</c:v>
                </c:pt>
                <c:pt idx="6333">
                  <c:v>1.0994791666667378</c:v>
                </c:pt>
                <c:pt idx="6334">
                  <c:v>1.099652777777846</c:v>
                </c:pt>
                <c:pt idx="6335">
                  <c:v>1.099826388888955</c:v>
                </c:pt>
                <c:pt idx="6336">
                  <c:v>1.100000000000068</c:v>
                </c:pt>
                <c:pt idx="6337">
                  <c:v>1.1001736111111791</c:v>
                </c:pt>
                <c:pt idx="6338">
                  <c:v>1.1003472222222901</c:v>
                </c:pt>
                <c:pt idx="6339">
                  <c:v>1.1005208333334011</c:v>
                </c:pt>
                <c:pt idx="6340">
                  <c:v>1.1006944444445119</c:v>
                </c:pt>
                <c:pt idx="6341">
                  <c:v>1.1008680555556232</c:v>
                </c:pt>
                <c:pt idx="6342">
                  <c:v>1.1010416666667362</c:v>
                </c:pt>
                <c:pt idx="6343">
                  <c:v>1.1012152777778452</c:v>
                </c:pt>
                <c:pt idx="6344">
                  <c:v>1.1013888888889563</c:v>
                </c:pt>
                <c:pt idx="6345">
                  <c:v>1.1015625000000673</c:v>
                </c:pt>
                <c:pt idx="6346">
                  <c:v>1.1017361111111779</c:v>
                </c:pt>
                <c:pt idx="6347">
                  <c:v>1.1019097222222878</c:v>
                </c:pt>
                <c:pt idx="6348">
                  <c:v>1.1020833333334021</c:v>
                </c:pt>
                <c:pt idx="6349">
                  <c:v>1.1022569444445141</c:v>
                </c:pt>
                <c:pt idx="6350">
                  <c:v>1.1024305555556224</c:v>
                </c:pt>
                <c:pt idx="6351">
                  <c:v>1.1026041666667366</c:v>
                </c:pt>
                <c:pt idx="6352">
                  <c:v>1.1027777777778445</c:v>
                </c:pt>
                <c:pt idx="6353">
                  <c:v>1.1029513888889555</c:v>
                </c:pt>
                <c:pt idx="6354">
                  <c:v>1.1031250000000659</c:v>
                </c:pt>
                <c:pt idx="6355">
                  <c:v>1.1032986111111776</c:v>
                </c:pt>
                <c:pt idx="6356">
                  <c:v>1.1034722222222886</c:v>
                </c:pt>
                <c:pt idx="6357">
                  <c:v>1.1036458333334001</c:v>
                </c:pt>
                <c:pt idx="6358">
                  <c:v>1.1038194444445106</c:v>
                </c:pt>
                <c:pt idx="6359">
                  <c:v>1.1039930555556197</c:v>
                </c:pt>
                <c:pt idx="6360">
                  <c:v>1.1041666666667349</c:v>
                </c:pt>
                <c:pt idx="6361">
                  <c:v>1.1043402777778437</c:v>
                </c:pt>
                <c:pt idx="6362">
                  <c:v>1.1045138888889547</c:v>
                </c:pt>
                <c:pt idx="6363">
                  <c:v>1.1046875000000678</c:v>
                </c:pt>
                <c:pt idx="6364">
                  <c:v>1.1048611111111768</c:v>
                </c:pt>
                <c:pt idx="6365">
                  <c:v>1.1050347222222878</c:v>
                </c:pt>
                <c:pt idx="6366">
                  <c:v>1.1052083333333989</c:v>
                </c:pt>
                <c:pt idx="6367">
                  <c:v>1.1053819444445101</c:v>
                </c:pt>
                <c:pt idx="6368">
                  <c:v>1.1055555555556209</c:v>
                </c:pt>
                <c:pt idx="6369">
                  <c:v>1.1057291666667337</c:v>
                </c:pt>
                <c:pt idx="6370">
                  <c:v>1.105902777777843</c:v>
                </c:pt>
                <c:pt idx="6371">
                  <c:v>1.106076388888954</c:v>
                </c:pt>
                <c:pt idx="6372">
                  <c:v>1.1062500000000661</c:v>
                </c:pt>
                <c:pt idx="6373">
                  <c:v>1.1064236111111758</c:v>
                </c:pt>
                <c:pt idx="6374">
                  <c:v>1.1065972222222871</c:v>
                </c:pt>
                <c:pt idx="6375">
                  <c:v>1.1067708333333981</c:v>
                </c:pt>
                <c:pt idx="6376">
                  <c:v>1.1069444444445091</c:v>
                </c:pt>
                <c:pt idx="6377">
                  <c:v>1.1071180555556202</c:v>
                </c:pt>
                <c:pt idx="6378">
                  <c:v>1.1072916666667321</c:v>
                </c:pt>
                <c:pt idx="6379">
                  <c:v>1.1074652777778418</c:v>
                </c:pt>
                <c:pt idx="6380">
                  <c:v>1.1076388888889532</c:v>
                </c:pt>
                <c:pt idx="6381">
                  <c:v>1.1078125000000643</c:v>
                </c:pt>
                <c:pt idx="6382">
                  <c:v>1.1079861111111753</c:v>
                </c:pt>
                <c:pt idx="6383">
                  <c:v>1.1081597222222863</c:v>
                </c:pt>
                <c:pt idx="6384">
                  <c:v>1.1083333333333973</c:v>
                </c:pt>
                <c:pt idx="6385">
                  <c:v>1.1085069444445101</c:v>
                </c:pt>
                <c:pt idx="6386">
                  <c:v>1.1086805555556201</c:v>
                </c:pt>
                <c:pt idx="6387">
                  <c:v>1.1088541666667344</c:v>
                </c:pt>
                <c:pt idx="6388">
                  <c:v>1.1090277777778415</c:v>
                </c:pt>
                <c:pt idx="6389">
                  <c:v>1.1092013888889518</c:v>
                </c:pt>
                <c:pt idx="6390">
                  <c:v>1.1093750000000635</c:v>
                </c:pt>
                <c:pt idx="6391">
                  <c:v>1.1095486111111739</c:v>
                </c:pt>
                <c:pt idx="6392">
                  <c:v>1.1097222222222856</c:v>
                </c:pt>
                <c:pt idx="6393">
                  <c:v>1.1098958333333966</c:v>
                </c:pt>
                <c:pt idx="6394">
                  <c:v>1.1100694444445081</c:v>
                </c:pt>
                <c:pt idx="6395">
                  <c:v>1.1102430555556186</c:v>
                </c:pt>
                <c:pt idx="6396">
                  <c:v>1.1104166666667326</c:v>
                </c:pt>
                <c:pt idx="6397">
                  <c:v>1.1105902777778398</c:v>
                </c:pt>
                <c:pt idx="6398">
                  <c:v>1.1107638888889517</c:v>
                </c:pt>
                <c:pt idx="6399">
                  <c:v>1.1109375000000627</c:v>
                </c:pt>
                <c:pt idx="6400">
                  <c:v>1.111111111111174</c:v>
                </c:pt>
                <c:pt idx="6401">
                  <c:v>1.1112847222222848</c:v>
                </c:pt>
                <c:pt idx="6402">
                  <c:v>1.1114583333333961</c:v>
                </c:pt>
                <c:pt idx="6403">
                  <c:v>1.1116319444445069</c:v>
                </c:pt>
                <c:pt idx="6404">
                  <c:v>1.1118055555556179</c:v>
                </c:pt>
                <c:pt idx="6405">
                  <c:v>1.1119791666667311</c:v>
                </c:pt>
                <c:pt idx="6406">
                  <c:v>1.1121527777778417</c:v>
                </c:pt>
                <c:pt idx="6407">
                  <c:v>1.112326388888951</c:v>
                </c:pt>
                <c:pt idx="6408">
                  <c:v>1.112500000000062</c:v>
                </c:pt>
                <c:pt idx="6409">
                  <c:v>1.112673611111173</c:v>
                </c:pt>
                <c:pt idx="6410">
                  <c:v>1.112847222222284</c:v>
                </c:pt>
                <c:pt idx="6411">
                  <c:v>1.1130208333333951</c:v>
                </c:pt>
                <c:pt idx="6412">
                  <c:v>1.1131944444445059</c:v>
                </c:pt>
                <c:pt idx="6413">
                  <c:v>1.1133680555556158</c:v>
                </c:pt>
                <c:pt idx="6414">
                  <c:v>1.1135416666667299</c:v>
                </c:pt>
                <c:pt idx="6415">
                  <c:v>1.1137152777778392</c:v>
                </c:pt>
                <c:pt idx="6416">
                  <c:v>1.1138888888889502</c:v>
                </c:pt>
                <c:pt idx="6417">
                  <c:v>1.1140625000000621</c:v>
                </c:pt>
                <c:pt idx="6418">
                  <c:v>1.1142361111111723</c:v>
                </c:pt>
                <c:pt idx="6419">
                  <c:v>1.1144097222222833</c:v>
                </c:pt>
                <c:pt idx="6420">
                  <c:v>1.1145833333333943</c:v>
                </c:pt>
                <c:pt idx="6421">
                  <c:v>1.1147569444445073</c:v>
                </c:pt>
                <c:pt idx="6422">
                  <c:v>1.1149305555556164</c:v>
                </c:pt>
                <c:pt idx="6423">
                  <c:v>1.1151041666667303</c:v>
                </c:pt>
                <c:pt idx="6424">
                  <c:v>1.1152777777778384</c:v>
                </c:pt>
                <c:pt idx="6425">
                  <c:v>1.1154513888889495</c:v>
                </c:pt>
                <c:pt idx="6426">
                  <c:v>1.1156250000000598</c:v>
                </c:pt>
                <c:pt idx="6427">
                  <c:v>1.1157986111111697</c:v>
                </c:pt>
                <c:pt idx="6428">
                  <c:v>1.1159722222222819</c:v>
                </c:pt>
                <c:pt idx="6429">
                  <c:v>1.1161458333333956</c:v>
                </c:pt>
                <c:pt idx="6430">
                  <c:v>1.1163194444445061</c:v>
                </c:pt>
                <c:pt idx="6431">
                  <c:v>1.1164930555556156</c:v>
                </c:pt>
                <c:pt idx="6432">
                  <c:v>1.1166666666667286</c:v>
                </c:pt>
                <c:pt idx="6433">
                  <c:v>1.1168402777778377</c:v>
                </c:pt>
                <c:pt idx="6434">
                  <c:v>1.1170138888889487</c:v>
                </c:pt>
                <c:pt idx="6435">
                  <c:v>1.1171875000000615</c:v>
                </c:pt>
                <c:pt idx="6436">
                  <c:v>1.1173611111111708</c:v>
                </c:pt>
                <c:pt idx="6437">
                  <c:v>1.1175347222222818</c:v>
                </c:pt>
                <c:pt idx="6438">
                  <c:v>1.1177083333333928</c:v>
                </c:pt>
                <c:pt idx="6439">
                  <c:v>1.1178819444445041</c:v>
                </c:pt>
                <c:pt idx="6440">
                  <c:v>1.1180555555556169</c:v>
                </c:pt>
                <c:pt idx="6441">
                  <c:v>1.118229166666729</c:v>
                </c:pt>
                <c:pt idx="6442">
                  <c:v>1.1184027777778369</c:v>
                </c:pt>
                <c:pt idx="6443">
                  <c:v>1.1185763888889479</c:v>
                </c:pt>
                <c:pt idx="6444">
                  <c:v>1.1187500000000601</c:v>
                </c:pt>
                <c:pt idx="6445">
                  <c:v>1.1189236111111698</c:v>
                </c:pt>
                <c:pt idx="6446">
                  <c:v>1.119097222222281</c:v>
                </c:pt>
                <c:pt idx="6447">
                  <c:v>1.1192708333333921</c:v>
                </c:pt>
                <c:pt idx="6448">
                  <c:v>1.1194444444445031</c:v>
                </c:pt>
                <c:pt idx="6449">
                  <c:v>1.1196180555556139</c:v>
                </c:pt>
                <c:pt idx="6450">
                  <c:v>1.1197916666667251</c:v>
                </c:pt>
                <c:pt idx="6451">
                  <c:v>1.1199652777778344</c:v>
                </c:pt>
                <c:pt idx="6452">
                  <c:v>1.1201388888889481</c:v>
                </c:pt>
                <c:pt idx="6453">
                  <c:v>1.1203125000000602</c:v>
                </c:pt>
                <c:pt idx="6454">
                  <c:v>1.1204861111111701</c:v>
                </c:pt>
                <c:pt idx="6455">
                  <c:v>1.1206597222222803</c:v>
                </c:pt>
                <c:pt idx="6456">
                  <c:v>1.1208333333333913</c:v>
                </c:pt>
                <c:pt idx="6457">
                  <c:v>1.1210069444445023</c:v>
                </c:pt>
                <c:pt idx="6458">
                  <c:v>1.121180555555614</c:v>
                </c:pt>
                <c:pt idx="6459">
                  <c:v>1.1213541666667279</c:v>
                </c:pt>
                <c:pt idx="6460">
                  <c:v>1.1215277777778354</c:v>
                </c:pt>
                <c:pt idx="6461">
                  <c:v>1.1217013888889458</c:v>
                </c:pt>
                <c:pt idx="6462">
                  <c:v>1.1218750000000575</c:v>
                </c:pt>
                <c:pt idx="6463">
                  <c:v>1.1220486111111685</c:v>
                </c:pt>
                <c:pt idx="6464">
                  <c:v>1.1222222222222795</c:v>
                </c:pt>
                <c:pt idx="6465">
                  <c:v>1.1223958333333905</c:v>
                </c:pt>
                <c:pt idx="6466">
                  <c:v>1.122569444444502</c:v>
                </c:pt>
                <c:pt idx="6467">
                  <c:v>1.1227430555556126</c:v>
                </c:pt>
                <c:pt idx="6468">
                  <c:v>1.1229166666667263</c:v>
                </c:pt>
                <c:pt idx="6469">
                  <c:v>1.1230902777778338</c:v>
                </c:pt>
                <c:pt idx="6470">
                  <c:v>1.1232638888889457</c:v>
                </c:pt>
                <c:pt idx="6471">
                  <c:v>1.1234375000000567</c:v>
                </c:pt>
                <c:pt idx="6472">
                  <c:v>1.1236111111111677</c:v>
                </c:pt>
                <c:pt idx="6473">
                  <c:v>1.1237847222222788</c:v>
                </c:pt>
                <c:pt idx="6474">
                  <c:v>1.12395833333339</c:v>
                </c:pt>
                <c:pt idx="6475">
                  <c:v>1.1241319444445026</c:v>
                </c:pt>
                <c:pt idx="6476">
                  <c:v>1.1243055555556121</c:v>
                </c:pt>
                <c:pt idx="6477">
                  <c:v>1.1244791666667269</c:v>
                </c:pt>
                <c:pt idx="6478">
                  <c:v>1.1246527777778341</c:v>
                </c:pt>
                <c:pt idx="6479">
                  <c:v>1.1248263888889438</c:v>
                </c:pt>
                <c:pt idx="6480">
                  <c:v>1.125000000000056</c:v>
                </c:pt>
                <c:pt idx="6481">
                  <c:v>1.125173611111167</c:v>
                </c:pt>
                <c:pt idx="6482">
                  <c:v>1.125347222222278</c:v>
                </c:pt>
                <c:pt idx="6483">
                  <c:v>1.125520833333389</c:v>
                </c:pt>
                <c:pt idx="6484">
                  <c:v>1.1256944444444978</c:v>
                </c:pt>
                <c:pt idx="6485">
                  <c:v>1.1258680555556098</c:v>
                </c:pt>
                <c:pt idx="6486">
                  <c:v>1.126041666666725</c:v>
                </c:pt>
                <c:pt idx="6487">
                  <c:v>1.1262152777778331</c:v>
                </c:pt>
                <c:pt idx="6488">
                  <c:v>1.1263888888889459</c:v>
                </c:pt>
                <c:pt idx="6489">
                  <c:v>1.1265625000000561</c:v>
                </c:pt>
                <c:pt idx="6490">
                  <c:v>1.1267361111111662</c:v>
                </c:pt>
                <c:pt idx="6491">
                  <c:v>1.1269097222222773</c:v>
                </c:pt>
                <c:pt idx="6492">
                  <c:v>1.1270833333333883</c:v>
                </c:pt>
                <c:pt idx="6493">
                  <c:v>1.1272569444444993</c:v>
                </c:pt>
                <c:pt idx="6494">
                  <c:v>1.1274305555556099</c:v>
                </c:pt>
                <c:pt idx="6495">
                  <c:v>1.1276041666667238</c:v>
                </c:pt>
                <c:pt idx="6496">
                  <c:v>1.1277777777778324</c:v>
                </c:pt>
                <c:pt idx="6497">
                  <c:v>1.1279513888889434</c:v>
                </c:pt>
                <c:pt idx="6498">
                  <c:v>1.1281250000000544</c:v>
                </c:pt>
                <c:pt idx="6499">
                  <c:v>1.1282986111111655</c:v>
                </c:pt>
                <c:pt idx="6500">
                  <c:v>1.1284722222222765</c:v>
                </c:pt>
                <c:pt idx="6501">
                  <c:v>1.1286458333333893</c:v>
                </c:pt>
                <c:pt idx="6502">
                  <c:v>1.1288194444444986</c:v>
                </c:pt>
                <c:pt idx="6503">
                  <c:v>1.1289930555556096</c:v>
                </c:pt>
                <c:pt idx="6504">
                  <c:v>1.1291666666667224</c:v>
                </c:pt>
                <c:pt idx="6505">
                  <c:v>1.1293402777778316</c:v>
                </c:pt>
                <c:pt idx="6506">
                  <c:v>1.1295138888889427</c:v>
                </c:pt>
                <c:pt idx="6507">
                  <c:v>1.1296875000000541</c:v>
                </c:pt>
                <c:pt idx="6508">
                  <c:v>1.1298611111111638</c:v>
                </c:pt>
                <c:pt idx="6509">
                  <c:v>1.1300347222222757</c:v>
                </c:pt>
                <c:pt idx="6510">
                  <c:v>1.1302083333333881</c:v>
                </c:pt>
                <c:pt idx="6511">
                  <c:v>1.130381944444498</c:v>
                </c:pt>
                <c:pt idx="6512">
                  <c:v>1.1305555555556106</c:v>
                </c:pt>
                <c:pt idx="6513">
                  <c:v>1.1307291666667225</c:v>
                </c:pt>
                <c:pt idx="6514">
                  <c:v>1.1309027777778309</c:v>
                </c:pt>
                <c:pt idx="6515">
                  <c:v>1.1310763888889419</c:v>
                </c:pt>
                <c:pt idx="6516">
                  <c:v>1.1312500000000529</c:v>
                </c:pt>
                <c:pt idx="6517">
                  <c:v>1.1314236111111622</c:v>
                </c:pt>
                <c:pt idx="6518">
                  <c:v>1.131597222222275</c:v>
                </c:pt>
                <c:pt idx="6519">
                  <c:v>1.131770833333386</c:v>
                </c:pt>
                <c:pt idx="6520">
                  <c:v>1.1319444444444953</c:v>
                </c:pt>
                <c:pt idx="6521">
                  <c:v>1.1321180555556081</c:v>
                </c:pt>
                <c:pt idx="6522">
                  <c:v>1.1322916666667211</c:v>
                </c:pt>
                <c:pt idx="6523">
                  <c:v>1.1324652777778299</c:v>
                </c:pt>
                <c:pt idx="6524">
                  <c:v>1.132638888888942</c:v>
                </c:pt>
                <c:pt idx="6525">
                  <c:v>1.132812500000054</c:v>
                </c:pt>
                <c:pt idx="6526">
                  <c:v>1.1329861111111641</c:v>
                </c:pt>
                <c:pt idx="6527">
                  <c:v>1.1331597222222742</c:v>
                </c:pt>
                <c:pt idx="6528">
                  <c:v>1.1333333333333853</c:v>
                </c:pt>
                <c:pt idx="6529">
                  <c:v>1.1335069444444958</c:v>
                </c:pt>
                <c:pt idx="6530">
                  <c:v>1.1336805555556073</c:v>
                </c:pt>
                <c:pt idx="6531">
                  <c:v>1.1338541666667215</c:v>
                </c:pt>
                <c:pt idx="6532">
                  <c:v>1.13402777777783</c:v>
                </c:pt>
                <c:pt idx="6533">
                  <c:v>1.1342013888889404</c:v>
                </c:pt>
                <c:pt idx="6534">
                  <c:v>1.1343750000000521</c:v>
                </c:pt>
                <c:pt idx="6535">
                  <c:v>1.1345486111111625</c:v>
                </c:pt>
                <c:pt idx="6536">
                  <c:v>1.1347222222222735</c:v>
                </c:pt>
                <c:pt idx="6537">
                  <c:v>1.1348958333333845</c:v>
                </c:pt>
                <c:pt idx="6538">
                  <c:v>1.1350694444444938</c:v>
                </c:pt>
                <c:pt idx="6539">
                  <c:v>1.1352430555556066</c:v>
                </c:pt>
                <c:pt idx="6540">
                  <c:v>1.1354166666667198</c:v>
                </c:pt>
                <c:pt idx="6541">
                  <c:v>1.1355902777778268</c:v>
                </c:pt>
                <c:pt idx="6542">
                  <c:v>1.1357638888889396</c:v>
                </c:pt>
                <c:pt idx="6543">
                  <c:v>1.1359375000000507</c:v>
                </c:pt>
                <c:pt idx="6544">
                  <c:v>1.1361111111111621</c:v>
                </c:pt>
                <c:pt idx="6545">
                  <c:v>1.1362847222222727</c:v>
                </c:pt>
                <c:pt idx="6546">
                  <c:v>1.1364583333333858</c:v>
                </c:pt>
                <c:pt idx="6547">
                  <c:v>1.1366319444444948</c:v>
                </c:pt>
                <c:pt idx="6548">
                  <c:v>1.136805555555606</c:v>
                </c:pt>
                <c:pt idx="6549">
                  <c:v>1.1369791666667204</c:v>
                </c:pt>
                <c:pt idx="6550">
                  <c:v>1.1371527777778281</c:v>
                </c:pt>
                <c:pt idx="6551">
                  <c:v>1.1373263888889378</c:v>
                </c:pt>
                <c:pt idx="6552">
                  <c:v>1.1375000000000499</c:v>
                </c:pt>
                <c:pt idx="6553">
                  <c:v>1.1376736111111598</c:v>
                </c:pt>
                <c:pt idx="6554">
                  <c:v>1.137847222222272</c:v>
                </c:pt>
                <c:pt idx="6555">
                  <c:v>1.1380208333333841</c:v>
                </c:pt>
                <c:pt idx="6556">
                  <c:v>1.1381944444444938</c:v>
                </c:pt>
                <c:pt idx="6557">
                  <c:v>1.1383680555556051</c:v>
                </c:pt>
                <c:pt idx="6558">
                  <c:v>1.1385416666667185</c:v>
                </c:pt>
                <c:pt idx="6559">
                  <c:v>1.1387152777778271</c:v>
                </c:pt>
                <c:pt idx="6560">
                  <c:v>1.1388888888889381</c:v>
                </c:pt>
                <c:pt idx="6561">
                  <c:v>1.13906250000005</c:v>
                </c:pt>
                <c:pt idx="6562">
                  <c:v>1.1392361111111602</c:v>
                </c:pt>
                <c:pt idx="6563">
                  <c:v>1.1394097222222712</c:v>
                </c:pt>
                <c:pt idx="6564">
                  <c:v>1.1395833333333822</c:v>
                </c:pt>
                <c:pt idx="6565">
                  <c:v>1.1397569444444933</c:v>
                </c:pt>
                <c:pt idx="6566">
                  <c:v>1.1399305555556039</c:v>
                </c:pt>
                <c:pt idx="6567">
                  <c:v>1.1401041666667193</c:v>
                </c:pt>
                <c:pt idx="6568">
                  <c:v>1.1402777777778281</c:v>
                </c:pt>
                <c:pt idx="6569">
                  <c:v>1.140451388888938</c:v>
                </c:pt>
                <c:pt idx="6570">
                  <c:v>1.1406250000000484</c:v>
                </c:pt>
                <c:pt idx="6571">
                  <c:v>1.1407986111111594</c:v>
                </c:pt>
                <c:pt idx="6572">
                  <c:v>1.1409722222222705</c:v>
                </c:pt>
                <c:pt idx="6573">
                  <c:v>1.1411458333333833</c:v>
                </c:pt>
                <c:pt idx="6574">
                  <c:v>1.1413194444444918</c:v>
                </c:pt>
                <c:pt idx="6575">
                  <c:v>1.1414930555556018</c:v>
                </c:pt>
                <c:pt idx="6576">
                  <c:v>1.1416666666667161</c:v>
                </c:pt>
                <c:pt idx="6577">
                  <c:v>1.1418402777778256</c:v>
                </c:pt>
                <c:pt idx="6578">
                  <c:v>1.1420138888889384</c:v>
                </c:pt>
                <c:pt idx="6579">
                  <c:v>1.1421875000000503</c:v>
                </c:pt>
                <c:pt idx="6580">
                  <c:v>1.1423611111111587</c:v>
                </c:pt>
                <c:pt idx="6581">
                  <c:v>1.1425347222222697</c:v>
                </c:pt>
                <c:pt idx="6582">
                  <c:v>1.1427083333333807</c:v>
                </c:pt>
                <c:pt idx="6583">
                  <c:v>1.142881944444492</c:v>
                </c:pt>
                <c:pt idx="6584">
                  <c:v>1.1430555555556041</c:v>
                </c:pt>
                <c:pt idx="6585">
                  <c:v>1.1432291666667163</c:v>
                </c:pt>
                <c:pt idx="6586">
                  <c:v>1.1434027777778248</c:v>
                </c:pt>
                <c:pt idx="6587">
                  <c:v>1.1435763888889359</c:v>
                </c:pt>
                <c:pt idx="6588">
                  <c:v>1.1437500000000469</c:v>
                </c:pt>
                <c:pt idx="6589">
                  <c:v>1.1439236111111561</c:v>
                </c:pt>
                <c:pt idx="6590">
                  <c:v>1.1440972222222701</c:v>
                </c:pt>
                <c:pt idx="6591">
                  <c:v>1.1442708333333818</c:v>
                </c:pt>
                <c:pt idx="6592">
                  <c:v>1.144444444444491</c:v>
                </c:pt>
                <c:pt idx="6593">
                  <c:v>1.144618055555602</c:v>
                </c:pt>
                <c:pt idx="6594">
                  <c:v>1.1447916666667148</c:v>
                </c:pt>
                <c:pt idx="6595">
                  <c:v>1.1449652777778239</c:v>
                </c:pt>
                <c:pt idx="6596">
                  <c:v>1.1451388888889351</c:v>
                </c:pt>
                <c:pt idx="6597">
                  <c:v>1.1453125000000461</c:v>
                </c:pt>
                <c:pt idx="6598">
                  <c:v>1.1454861111111581</c:v>
                </c:pt>
                <c:pt idx="6599">
                  <c:v>1.1456597222222682</c:v>
                </c:pt>
                <c:pt idx="6600">
                  <c:v>1.1458333333333792</c:v>
                </c:pt>
                <c:pt idx="6601">
                  <c:v>1.1460069444444902</c:v>
                </c:pt>
                <c:pt idx="6602">
                  <c:v>1.1461805555556031</c:v>
                </c:pt>
                <c:pt idx="6603">
                  <c:v>1.1463541666667167</c:v>
                </c:pt>
                <c:pt idx="6604">
                  <c:v>1.1465277777778233</c:v>
                </c:pt>
                <c:pt idx="6605">
                  <c:v>1.1467013888889344</c:v>
                </c:pt>
                <c:pt idx="6606">
                  <c:v>1.1468750000000461</c:v>
                </c:pt>
                <c:pt idx="6607">
                  <c:v>1.1470486111111564</c:v>
                </c:pt>
                <c:pt idx="6608">
                  <c:v>1.1472222222222674</c:v>
                </c:pt>
                <c:pt idx="6609">
                  <c:v>1.1473958333333785</c:v>
                </c:pt>
                <c:pt idx="6610">
                  <c:v>1.1475694444444877</c:v>
                </c:pt>
                <c:pt idx="6611">
                  <c:v>1.1477430555555999</c:v>
                </c:pt>
                <c:pt idx="6612">
                  <c:v>1.1479166666667135</c:v>
                </c:pt>
                <c:pt idx="6613">
                  <c:v>1.1480902777778226</c:v>
                </c:pt>
                <c:pt idx="6614">
                  <c:v>1.148263888888934</c:v>
                </c:pt>
                <c:pt idx="6615">
                  <c:v>1.1484375000000464</c:v>
                </c:pt>
                <c:pt idx="6616">
                  <c:v>1.1486111111111561</c:v>
                </c:pt>
                <c:pt idx="6617">
                  <c:v>1.1487847222222667</c:v>
                </c:pt>
                <c:pt idx="6618">
                  <c:v>1.1489583333333795</c:v>
                </c:pt>
                <c:pt idx="6619">
                  <c:v>1.1491319444444879</c:v>
                </c:pt>
                <c:pt idx="6620">
                  <c:v>1.1493055555556</c:v>
                </c:pt>
                <c:pt idx="6621">
                  <c:v>1.1494791666667139</c:v>
                </c:pt>
                <c:pt idx="6622">
                  <c:v>1.149652777777822</c:v>
                </c:pt>
                <c:pt idx="6623">
                  <c:v>1.1498263888889311</c:v>
                </c:pt>
                <c:pt idx="6624">
                  <c:v>1.1500000000000441</c:v>
                </c:pt>
                <c:pt idx="6625">
                  <c:v>1.1501736111111549</c:v>
                </c:pt>
                <c:pt idx="6626">
                  <c:v>1.1503472222222677</c:v>
                </c:pt>
                <c:pt idx="6627">
                  <c:v>1.1505208333333781</c:v>
                </c:pt>
                <c:pt idx="6628">
                  <c:v>1.1506944444444878</c:v>
                </c:pt>
                <c:pt idx="6629">
                  <c:v>1.150868055555599</c:v>
                </c:pt>
                <c:pt idx="6630">
                  <c:v>1.1510416666667123</c:v>
                </c:pt>
                <c:pt idx="6631">
                  <c:v>1.1512152777778211</c:v>
                </c:pt>
                <c:pt idx="6632">
                  <c:v>1.1513888888889321</c:v>
                </c:pt>
                <c:pt idx="6633">
                  <c:v>1.1515625000000431</c:v>
                </c:pt>
                <c:pt idx="6634">
                  <c:v>1.1517361111111539</c:v>
                </c:pt>
                <c:pt idx="6635">
                  <c:v>1.1519097222222652</c:v>
                </c:pt>
                <c:pt idx="6636">
                  <c:v>1.1520833333333782</c:v>
                </c:pt>
                <c:pt idx="6637">
                  <c:v>1.1522569444444881</c:v>
                </c:pt>
                <c:pt idx="6638">
                  <c:v>1.1524305555555983</c:v>
                </c:pt>
                <c:pt idx="6639">
                  <c:v>1.1526041666667128</c:v>
                </c:pt>
                <c:pt idx="6640">
                  <c:v>1.1527777777778203</c:v>
                </c:pt>
                <c:pt idx="6641">
                  <c:v>1.1529513888889313</c:v>
                </c:pt>
                <c:pt idx="6642">
                  <c:v>1.1531250000000424</c:v>
                </c:pt>
                <c:pt idx="6643">
                  <c:v>1.1532986111111534</c:v>
                </c:pt>
                <c:pt idx="6644">
                  <c:v>1.1534722222222644</c:v>
                </c:pt>
                <c:pt idx="6645">
                  <c:v>1.1536458333333761</c:v>
                </c:pt>
                <c:pt idx="6646">
                  <c:v>1.1538194444444858</c:v>
                </c:pt>
                <c:pt idx="6647">
                  <c:v>1.1539930555555957</c:v>
                </c:pt>
                <c:pt idx="6648">
                  <c:v>1.154166666666711</c:v>
                </c:pt>
                <c:pt idx="6649">
                  <c:v>1.15434027777782</c:v>
                </c:pt>
                <c:pt idx="6650">
                  <c:v>1.1545138888889321</c:v>
                </c:pt>
                <c:pt idx="6651">
                  <c:v>1.1546875000000441</c:v>
                </c:pt>
                <c:pt idx="6652">
                  <c:v>1.1548611111111526</c:v>
                </c:pt>
                <c:pt idx="6653">
                  <c:v>1.1550347222222637</c:v>
                </c:pt>
                <c:pt idx="6654">
                  <c:v>1.1552083333333747</c:v>
                </c:pt>
                <c:pt idx="6655">
                  <c:v>1.1553819444444857</c:v>
                </c:pt>
                <c:pt idx="6656">
                  <c:v>1.1555555555555967</c:v>
                </c:pt>
                <c:pt idx="6657">
                  <c:v>1.15572916666671</c:v>
                </c:pt>
                <c:pt idx="6658">
                  <c:v>1.1559027777778188</c:v>
                </c:pt>
                <c:pt idx="6659">
                  <c:v>1.1560763888889301</c:v>
                </c:pt>
                <c:pt idx="6660">
                  <c:v>1.1562500000000426</c:v>
                </c:pt>
                <c:pt idx="6661">
                  <c:v>1.1564236111111519</c:v>
                </c:pt>
                <c:pt idx="6662">
                  <c:v>1.1565972222222629</c:v>
                </c:pt>
                <c:pt idx="6663">
                  <c:v>1.1567708333333757</c:v>
                </c:pt>
                <c:pt idx="6664">
                  <c:v>1.156944444444485</c:v>
                </c:pt>
                <c:pt idx="6665">
                  <c:v>1.157118055555596</c:v>
                </c:pt>
                <c:pt idx="6666">
                  <c:v>1.1572916666667081</c:v>
                </c:pt>
                <c:pt idx="6667">
                  <c:v>1.1574652777778178</c:v>
                </c:pt>
                <c:pt idx="6668">
                  <c:v>1.1576388888889291</c:v>
                </c:pt>
                <c:pt idx="6669">
                  <c:v>1.1578125000000401</c:v>
                </c:pt>
                <c:pt idx="6670">
                  <c:v>1.1579861111111511</c:v>
                </c:pt>
                <c:pt idx="6671">
                  <c:v>1.1581597222222639</c:v>
                </c:pt>
                <c:pt idx="6672">
                  <c:v>1.1583333333333741</c:v>
                </c:pt>
                <c:pt idx="6673">
                  <c:v>1.1585069444444842</c:v>
                </c:pt>
                <c:pt idx="6674">
                  <c:v>1.1586805555555961</c:v>
                </c:pt>
                <c:pt idx="6675">
                  <c:v>1.1588541666667105</c:v>
                </c:pt>
                <c:pt idx="6676">
                  <c:v>1.1590277777778173</c:v>
                </c:pt>
                <c:pt idx="6677">
                  <c:v>1.1592013888889279</c:v>
                </c:pt>
                <c:pt idx="6678">
                  <c:v>1.1593750000000393</c:v>
                </c:pt>
                <c:pt idx="6679">
                  <c:v>1.1595486111111504</c:v>
                </c:pt>
                <c:pt idx="6680">
                  <c:v>1.1597222222222614</c:v>
                </c:pt>
                <c:pt idx="6681">
                  <c:v>1.1598958333333724</c:v>
                </c:pt>
                <c:pt idx="6682">
                  <c:v>1.1600694444444835</c:v>
                </c:pt>
                <c:pt idx="6683">
                  <c:v>1.1602430555555945</c:v>
                </c:pt>
                <c:pt idx="6684">
                  <c:v>1.1604166666667091</c:v>
                </c:pt>
                <c:pt idx="6685">
                  <c:v>1.1605902777778159</c:v>
                </c:pt>
                <c:pt idx="6686">
                  <c:v>1.160763888888928</c:v>
                </c:pt>
                <c:pt idx="6687">
                  <c:v>1.1609375000000401</c:v>
                </c:pt>
                <c:pt idx="6688">
                  <c:v>1.1611111111111501</c:v>
                </c:pt>
                <c:pt idx="6689">
                  <c:v>1.1612847222222606</c:v>
                </c:pt>
                <c:pt idx="6690">
                  <c:v>1.1614583333333721</c:v>
                </c:pt>
                <c:pt idx="6691">
                  <c:v>1.1616319444444818</c:v>
                </c:pt>
                <c:pt idx="6692">
                  <c:v>1.1618055555555937</c:v>
                </c:pt>
                <c:pt idx="6693">
                  <c:v>1.1619791666667076</c:v>
                </c:pt>
                <c:pt idx="6694">
                  <c:v>1.162152777777818</c:v>
                </c:pt>
                <c:pt idx="6695">
                  <c:v>1.1623263888889268</c:v>
                </c:pt>
                <c:pt idx="6696">
                  <c:v>1.1625000000000381</c:v>
                </c:pt>
                <c:pt idx="6697">
                  <c:v>1.1626736111111489</c:v>
                </c:pt>
                <c:pt idx="6698">
                  <c:v>1.1628472222222601</c:v>
                </c:pt>
                <c:pt idx="6699">
                  <c:v>1.1630208333333709</c:v>
                </c:pt>
                <c:pt idx="6700">
                  <c:v>1.1631944444444802</c:v>
                </c:pt>
                <c:pt idx="6701">
                  <c:v>1.163368055555593</c:v>
                </c:pt>
                <c:pt idx="6702">
                  <c:v>1.163541666666706</c:v>
                </c:pt>
                <c:pt idx="6703">
                  <c:v>1.163715277777815</c:v>
                </c:pt>
                <c:pt idx="6704">
                  <c:v>1.1638888888889261</c:v>
                </c:pt>
                <c:pt idx="6705">
                  <c:v>1.1640625000000389</c:v>
                </c:pt>
                <c:pt idx="6706">
                  <c:v>1.1642361111111481</c:v>
                </c:pt>
                <c:pt idx="6707">
                  <c:v>1.1644097222222591</c:v>
                </c:pt>
                <c:pt idx="6708">
                  <c:v>1.1645833333333719</c:v>
                </c:pt>
                <c:pt idx="6709">
                  <c:v>1.1647569444444821</c:v>
                </c:pt>
                <c:pt idx="6710">
                  <c:v>1.1649305555555922</c:v>
                </c:pt>
                <c:pt idx="6711">
                  <c:v>1.1651041666667064</c:v>
                </c:pt>
                <c:pt idx="6712">
                  <c:v>1.1652777777778143</c:v>
                </c:pt>
                <c:pt idx="6713">
                  <c:v>1.1654513888889253</c:v>
                </c:pt>
                <c:pt idx="6714">
                  <c:v>1.1656250000000359</c:v>
                </c:pt>
                <c:pt idx="6715">
                  <c:v>1.1657986111111474</c:v>
                </c:pt>
                <c:pt idx="6716">
                  <c:v>1.1659722222222584</c:v>
                </c:pt>
                <c:pt idx="6717">
                  <c:v>1.1661458333333723</c:v>
                </c:pt>
                <c:pt idx="6718">
                  <c:v>1.1663194444444804</c:v>
                </c:pt>
                <c:pt idx="6719">
                  <c:v>1.1664930555555915</c:v>
                </c:pt>
                <c:pt idx="6720">
                  <c:v>1.1666666666667047</c:v>
                </c:pt>
                <c:pt idx="6721">
                  <c:v>1.1668402777778135</c:v>
                </c:pt>
                <c:pt idx="6722">
                  <c:v>1.1670138888889245</c:v>
                </c:pt>
                <c:pt idx="6723">
                  <c:v>1.1671875000000376</c:v>
                </c:pt>
                <c:pt idx="6724">
                  <c:v>1.1673611111111466</c:v>
                </c:pt>
                <c:pt idx="6725">
                  <c:v>1.1675347222222576</c:v>
                </c:pt>
                <c:pt idx="6726">
                  <c:v>1.1677083333333687</c:v>
                </c:pt>
                <c:pt idx="6727">
                  <c:v>1.1678819444444797</c:v>
                </c:pt>
                <c:pt idx="6728">
                  <c:v>1.1680555555555929</c:v>
                </c:pt>
                <c:pt idx="6729">
                  <c:v>1.1682291666667053</c:v>
                </c:pt>
                <c:pt idx="6730">
                  <c:v>1.1684027777778141</c:v>
                </c:pt>
                <c:pt idx="6731">
                  <c:v>1.168576388888924</c:v>
                </c:pt>
                <c:pt idx="6732">
                  <c:v>1.1687500000000361</c:v>
                </c:pt>
                <c:pt idx="6733">
                  <c:v>1.1689236111111458</c:v>
                </c:pt>
                <c:pt idx="6734">
                  <c:v>1.1690972222222569</c:v>
                </c:pt>
                <c:pt idx="6735">
                  <c:v>1.1692708333333681</c:v>
                </c:pt>
                <c:pt idx="6736">
                  <c:v>1.1694444444444778</c:v>
                </c:pt>
                <c:pt idx="6737">
                  <c:v>1.16961805555559</c:v>
                </c:pt>
                <c:pt idx="6738">
                  <c:v>1.1697916666667021</c:v>
                </c:pt>
                <c:pt idx="6739">
                  <c:v>1.1699652777778118</c:v>
                </c:pt>
                <c:pt idx="6740">
                  <c:v>1.1701388888889241</c:v>
                </c:pt>
                <c:pt idx="6741">
                  <c:v>1.1703125000000363</c:v>
                </c:pt>
                <c:pt idx="6742">
                  <c:v>1.1704861111111471</c:v>
                </c:pt>
                <c:pt idx="6743">
                  <c:v>1.1706597222222561</c:v>
                </c:pt>
                <c:pt idx="6744">
                  <c:v>1.1708333333333671</c:v>
                </c:pt>
                <c:pt idx="6745">
                  <c:v>1.1710069444444782</c:v>
                </c:pt>
                <c:pt idx="6746">
                  <c:v>1.1711805555555901</c:v>
                </c:pt>
                <c:pt idx="6747">
                  <c:v>1.1713541666667042</c:v>
                </c:pt>
                <c:pt idx="6748">
                  <c:v>1.1715277777778113</c:v>
                </c:pt>
                <c:pt idx="6749">
                  <c:v>1.1717013888889218</c:v>
                </c:pt>
                <c:pt idx="6750">
                  <c:v>1.1718750000000333</c:v>
                </c:pt>
                <c:pt idx="6751">
                  <c:v>1.1720486111111443</c:v>
                </c:pt>
                <c:pt idx="6752">
                  <c:v>1.172222222222256</c:v>
                </c:pt>
                <c:pt idx="6753">
                  <c:v>1.1723958333333682</c:v>
                </c:pt>
                <c:pt idx="6754">
                  <c:v>1.1725694444444774</c:v>
                </c:pt>
                <c:pt idx="6755">
                  <c:v>1.1727430555555884</c:v>
                </c:pt>
                <c:pt idx="6756">
                  <c:v>1.1729166666667021</c:v>
                </c:pt>
                <c:pt idx="6757">
                  <c:v>1.1730902777778098</c:v>
                </c:pt>
                <c:pt idx="6758">
                  <c:v>1.1732638888889215</c:v>
                </c:pt>
                <c:pt idx="6759">
                  <c:v>1.1734375000000341</c:v>
                </c:pt>
                <c:pt idx="6760">
                  <c:v>1.173611111111144</c:v>
                </c:pt>
                <c:pt idx="6761">
                  <c:v>1.1737847222222546</c:v>
                </c:pt>
                <c:pt idx="6762">
                  <c:v>1.1739583333333661</c:v>
                </c:pt>
                <c:pt idx="6763">
                  <c:v>1.1741319444444767</c:v>
                </c:pt>
                <c:pt idx="6764">
                  <c:v>1.1743055555555881</c:v>
                </c:pt>
                <c:pt idx="6765">
                  <c:v>1.174479166666702</c:v>
                </c:pt>
                <c:pt idx="6766">
                  <c:v>1.1746527777778115</c:v>
                </c:pt>
                <c:pt idx="6767">
                  <c:v>1.1748263888889208</c:v>
                </c:pt>
                <c:pt idx="6768">
                  <c:v>1.175000000000032</c:v>
                </c:pt>
                <c:pt idx="6769">
                  <c:v>1.1751736111111428</c:v>
                </c:pt>
                <c:pt idx="6770">
                  <c:v>1.1753472222222541</c:v>
                </c:pt>
                <c:pt idx="6771">
                  <c:v>1.1755208333333649</c:v>
                </c:pt>
                <c:pt idx="6772">
                  <c:v>1.1756944444444741</c:v>
                </c:pt>
                <c:pt idx="6773">
                  <c:v>1.1758680555555858</c:v>
                </c:pt>
                <c:pt idx="6774">
                  <c:v>1.1760416666666997</c:v>
                </c:pt>
                <c:pt idx="6775">
                  <c:v>1.1762152777778101</c:v>
                </c:pt>
                <c:pt idx="6776">
                  <c:v>1.176388888888922</c:v>
                </c:pt>
                <c:pt idx="6777">
                  <c:v>1.1765625000000328</c:v>
                </c:pt>
                <c:pt idx="6778">
                  <c:v>1.1767361111111421</c:v>
                </c:pt>
                <c:pt idx="6779">
                  <c:v>1.1769097222222531</c:v>
                </c:pt>
                <c:pt idx="6780">
                  <c:v>1.1770833333333641</c:v>
                </c:pt>
                <c:pt idx="6781">
                  <c:v>1.177256944444476</c:v>
                </c:pt>
                <c:pt idx="6782">
                  <c:v>1.1774305555555862</c:v>
                </c:pt>
                <c:pt idx="6783">
                  <c:v>1.1776041666666981</c:v>
                </c:pt>
                <c:pt idx="6784">
                  <c:v>1.1777777777778082</c:v>
                </c:pt>
                <c:pt idx="6785">
                  <c:v>1.1779513888889193</c:v>
                </c:pt>
                <c:pt idx="6786">
                  <c:v>1.1781250000000303</c:v>
                </c:pt>
                <c:pt idx="6787">
                  <c:v>1.1782986111111413</c:v>
                </c:pt>
                <c:pt idx="6788">
                  <c:v>1.1784722222222523</c:v>
                </c:pt>
                <c:pt idx="6789">
                  <c:v>1.1786458333333658</c:v>
                </c:pt>
                <c:pt idx="6790">
                  <c:v>1.1788194444444744</c:v>
                </c:pt>
                <c:pt idx="6791">
                  <c:v>1.1789930555555854</c:v>
                </c:pt>
                <c:pt idx="6792">
                  <c:v>1.1791666666666965</c:v>
                </c:pt>
                <c:pt idx="6793">
                  <c:v>1.1793402777778075</c:v>
                </c:pt>
                <c:pt idx="6794">
                  <c:v>1.1795138888889185</c:v>
                </c:pt>
                <c:pt idx="6795">
                  <c:v>1.1796875000000315</c:v>
                </c:pt>
                <c:pt idx="6796">
                  <c:v>1.1798611111111406</c:v>
                </c:pt>
                <c:pt idx="6797">
                  <c:v>1.180034722222252</c:v>
                </c:pt>
                <c:pt idx="6798">
                  <c:v>1.1802083333333644</c:v>
                </c:pt>
                <c:pt idx="6799">
                  <c:v>1.1803819444444741</c:v>
                </c:pt>
                <c:pt idx="6800">
                  <c:v>1.1805555555555867</c:v>
                </c:pt>
                <c:pt idx="6801">
                  <c:v>1.1807291666666961</c:v>
                </c:pt>
                <c:pt idx="6802">
                  <c:v>1.1809027777778067</c:v>
                </c:pt>
                <c:pt idx="6803">
                  <c:v>1.1810763888889177</c:v>
                </c:pt>
                <c:pt idx="6804">
                  <c:v>1.1812500000000301</c:v>
                </c:pt>
                <c:pt idx="6805">
                  <c:v>1.1814236111111398</c:v>
                </c:pt>
                <c:pt idx="6806">
                  <c:v>1.1815972222222508</c:v>
                </c:pt>
                <c:pt idx="6807">
                  <c:v>1.1817708333333621</c:v>
                </c:pt>
                <c:pt idx="6808">
                  <c:v>1.1819444444444718</c:v>
                </c:pt>
                <c:pt idx="6809">
                  <c:v>1.1821180555555841</c:v>
                </c:pt>
                <c:pt idx="6810">
                  <c:v>1.1822916666666949</c:v>
                </c:pt>
                <c:pt idx="6811">
                  <c:v>1.182465277777806</c:v>
                </c:pt>
                <c:pt idx="6812">
                  <c:v>1.1826388888889181</c:v>
                </c:pt>
                <c:pt idx="6813">
                  <c:v>1.1828125000000302</c:v>
                </c:pt>
                <c:pt idx="6814">
                  <c:v>1.1829861111111408</c:v>
                </c:pt>
                <c:pt idx="6815">
                  <c:v>1.1831597222222501</c:v>
                </c:pt>
                <c:pt idx="6816">
                  <c:v>1.1833333333333611</c:v>
                </c:pt>
                <c:pt idx="6817">
                  <c:v>1.1835069444444719</c:v>
                </c:pt>
                <c:pt idx="6818">
                  <c:v>1.183680555555584</c:v>
                </c:pt>
                <c:pt idx="6819">
                  <c:v>1.183854166666696</c:v>
                </c:pt>
                <c:pt idx="6820">
                  <c:v>1.1840277777778061</c:v>
                </c:pt>
                <c:pt idx="6821">
                  <c:v>1.1842013888889162</c:v>
                </c:pt>
                <c:pt idx="6822">
                  <c:v>1.184375000000029</c:v>
                </c:pt>
                <c:pt idx="6823">
                  <c:v>1.1845486111111383</c:v>
                </c:pt>
                <c:pt idx="6824">
                  <c:v>1.1847222222222493</c:v>
                </c:pt>
                <c:pt idx="6825">
                  <c:v>1.1848958333333603</c:v>
                </c:pt>
                <c:pt idx="6826">
                  <c:v>1.1850694444444714</c:v>
                </c:pt>
                <c:pt idx="6827">
                  <c:v>1.1852430555555824</c:v>
                </c:pt>
                <c:pt idx="6828">
                  <c:v>1.1854166666666941</c:v>
                </c:pt>
                <c:pt idx="6829">
                  <c:v>1.1855902777778038</c:v>
                </c:pt>
                <c:pt idx="6830">
                  <c:v>1.1857638888889155</c:v>
                </c:pt>
                <c:pt idx="6831">
                  <c:v>1.1859375000000265</c:v>
                </c:pt>
                <c:pt idx="6832">
                  <c:v>1.1861111111111395</c:v>
                </c:pt>
                <c:pt idx="6833">
                  <c:v>1.1862847222222501</c:v>
                </c:pt>
                <c:pt idx="6834">
                  <c:v>1.1864583333333618</c:v>
                </c:pt>
                <c:pt idx="6835">
                  <c:v>1.1866319444444706</c:v>
                </c:pt>
                <c:pt idx="6836">
                  <c:v>1.1868055555555821</c:v>
                </c:pt>
                <c:pt idx="6837">
                  <c:v>1.1869791666666947</c:v>
                </c:pt>
                <c:pt idx="6838">
                  <c:v>1.1871527777778041</c:v>
                </c:pt>
                <c:pt idx="6839">
                  <c:v>1.1873263888889138</c:v>
                </c:pt>
                <c:pt idx="6840">
                  <c:v>1.187500000000026</c:v>
                </c:pt>
                <c:pt idx="6841">
                  <c:v>1.1876736111111368</c:v>
                </c:pt>
                <c:pt idx="6842">
                  <c:v>1.187847222222248</c:v>
                </c:pt>
                <c:pt idx="6843">
                  <c:v>1.1880208333333606</c:v>
                </c:pt>
                <c:pt idx="6844">
                  <c:v>1.1881944444444699</c:v>
                </c:pt>
                <c:pt idx="6845">
                  <c:v>1.1883680555555809</c:v>
                </c:pt>
                <c:pt idx="6846">
                  <c:v>1.1885416666666921</c:v>
                </c:pt>
                <c:pt idx="6847">
                  <c:v>1.1887152777778029</c:v>
                </c:pt>
                <c:pt idx="6848">
                  <c:v>1.1888888888889158</c:v>
                </c:pt>
                <c:pt idx="6849">
                  <c:v>1.1890625000000261</c:v>
                </c:pt>
                <c:pt idx="6850">
                  <c:v>1.189236111111136</c:v>
                </c:pt>
                <c:pt idx="6851">
                  <c:v>1.1894097222222471</c:v>
                </c:pt>
                <c:pt idx="6852">
                  <c:v>1.1895833333333581</c:v>
                </c:pt>
                <c:pt idx="6853">
                  <c:v>1.1897569444444691</c:v>
                </c:pt>
                <c:pt idx="6854">
                  <c:v>1.1899305555555799</c:v>
                </c:pt>
                <c:pt idx="6855">
                  <c:v>1.1901041666666936</c:v>
                </c:pt>
                <c:pt idx="6856">
                  <c:v>1.190277777777804</c:v>
                </c:pt>
                <c:pt idx="6857">
                  <c:v>1.1904513888889141</c:v>
                </c:pt>
                <c:pt idx="6858">
                  <c:v>1.1906250000000242</c:v>
                </c:pt>
                <c:pt idx="6859">
                  <c:v>1.1907986111111353</c:v>
                </c:pt>
                <c:pt idx="6860">
                  <c:v>1.1909722222222463</c:v>
                </c:pt>
                <c:pt idx="6861">
                  <c:v>1.1911458333333593</c:v>
                </c:pt>
                <c:pt idx="6862">
                  <c:v>1.1913194444444684</c:v>
                </c:pt>
                <c:pt idx="6863">
                  <c:v>1.1914930555555794</c:v>
                </c:pt>
                <c:pt idx="6864">
                  <c:v>1.1916666666666904</c:v>
                </c:pt>
                <c:pt idx="6865">
                  <c:v>1.1918402777778014</c:v>
                </c:pt>
                <c:pt idx="6866">
                  <c:v>1.1920138888889147</c:v>
                </c:pt>
                <c:pt idx="6867">
                  <c:v>1.192187500000027</c:v>
                </c:pt>
                <c:pt idx="6868">
                  <c:v>1.1923611111111345</c:v>
                </c:pt>
                <c:pt idx="6869">
                  <c:v>1.1925347222222455</c:v>
                </c:pt>
                <c:pt idx="6870">
                  <c:v>1.1927083333333581</c:v>
                </c:pt>
                <c:pt idx="6871">
                  <c:v>1.192881944444468</c:v>
                </c:pt>
                <c:pt idx="6872">
                  <c:v>1.1930555555555804</c:v>
                </c:pt>
                <c:pt idx="6873">
                  <c:v>1.1932291666666901</c:v>
                </c:pt>
                <c:pt idx="6874">
                  <c:v>1.1934027777778007</c:v>
                </c:pt>
                <c:pt idx="6875">
                  <c:v>1.1935763888889117</c:v>
                </c:pt>
                <c:pt idx="6876">
                  <c:v>1.1937500000000227</c:v>
                </c:pt>
                <c:pt idx="6877">
                  <c:v>1.1939236111111338</c:v>
                </c:pt>
                <c:pt idx="6878">
                  <c:v>1.1940972222222461</c:v>
                </c:pt>
                <c:pt idx="6879">
                  <c:v>1.1942708333333583</c:v>
                </c:pt>
                <c:pt idx="6880">
                  <c:v>1.1944444444444668</c:v>
                </c:pt>
                <c:pt idx="6881">
                  <c:v>1.1946180555555781</c:v>
                </c:pt>
                <c:pt idx="6882">
                  <c:v>1.1947916666666889</c:v>
                </c:pt>
                <c:pt idx="6883">
                  <c:v>1.1949652777777999</c:v>
                </c:pt>
                <c:pt idx="6884">
                  <c:v>1.1951388888889121</c:v>
                </c:pt>
                <c:pt idx="6885">
                  <c:v>1.1953125000000238</c:v>
                </c:pt>
                <c:pt idx="6886">
                  <c:v>1.1954861111111341</c:v>
                </c:pt>
                <c:pt idx="6887">
                  <c:v>1.195659722222244</c:v>
                </c:pt>
                <c:pt idx="6888">
                  <c:v>1.1958333333333551</c:v>
                </c:pt>
                <c:pt idx="6889">
                  <c:v>1.1960069444444661</c:v>
                </c:pt>
                <c:pt idx="6890">
                  <c:v>1.1961805555555791</c:v>
                </c:pt>
                <c:pt idx="6891">
                  <c:v>1.1963541666666913</c:v>
                </c:pt>
                <c:pt idx="6892">
                  <c:v>1.1965277777778001</c:v>
                </c:pt>
                <c:pt idx="6893">
                  <c:v>1.1967013888889102</c:v>
                </c:pt>
                <c:pt idx="6894">
                  <c:v>1.1968750000000221</c:v>
                </c:pt>
                <c:pt idx="6895">
                  <c:v>1.1970486111111323</c:v>
                </c:pt>
                <c:pt idx="6896">
                  <c:v>1.1972222222222433</c:v>
                </c:pt>
                <c:pt idx="6897">
                  <c:v>1.1973958333333543</c:v>
                </c:pt>
                <c:pt idx="6898">
                  <c:v>1.1975694444444638</c:v>
                </c:pt>
                <c:pt idx="6899">
                  <c:v>1.1977430555555764</c:v>
                </c:pt>
                <c:pt idx="6900">
                  <c:v>1.1979166666666881</c:v>
                </c:pt>
                <c:pt idx="6901">
                  <c:v>1.1980902777777984</c:v>
                </c:pt>
                <c:pt idx="6902">
                  <c:v>1.1982638888889101</c:v>
                </c:pt>
                <c:pt idx="6903">
                  <c:v>1.1984375000000227</c:v>
                </c:pt>
                <c:pt idx="6904">
                  <c:v>1.1986111111111333</c:v>
                </c:pt>
                <c:pt idx="6905">
                  <c:v>1.1987847222222425</c:v>
                </c:pt>
                <c:pt idx="6906">
                  <c:v>1.1989583333333556</c:v>
                </c:pt>
                <c:pt idx="6907">
                  <c:v>1.1991319444444646</c:v>
                </c:pt>
                <c:pt idx="6908">
                  <c:v>1.1993055555555761</c:v>
                </c:pt>
                <c:pt idx="6909">
                  <c:v>1.1994791666666884</c:v>
                </c:pt>
                <c:pt idx="6910">
                  <c:v>1.1996527777777981</c:v>
                </c:pt>
                <c:pt idx="6911">
                  <c:v>1.1998263888889078</c:v>
                </c:pt>
                <c:pt idx="6912">
                  <c:v>1.2000000000000197</c:v>
                </c:pt>
                <c:pt idx="6913">
                  <c:v>1.2001736111111299</c:v>
                </c:pt>
                <c:pt idx="6914">
                  <c:v>1.200347222222242</c:v>
                </c:pt>
                <c:pt idx="6915">
                  <c:v>1.2005208333333528</c:v>
                </c:pt>
                <c:pt idx="6916">
                  <c:v>1.2006944444444614</c:v>
                </c:pt>
                <c:pt idx="6917">
                  <c:v>1.2008680555555731</c:v>
                </c:pt>
                <c:pt idx="6918">
                  <c:v>1.2010416666666859</c:v>
                </c:pt>
                <c:pt idx="6919">
                  <c:v>1.2012152777777958</c:v>
                </c:pt>
                <c:pt idx="6920">
                  <c:v>1.2013888888889079</c:v>
                </c:pt>
                <c:pt idx="6921">
                  <c:v>1.201562500000019</c:v>
                </c:pt>
                <c:pt idx="6922">
                  <c:v>1.2017361111111298</c:v>
                </c:pt>
                <c:pt idx="6923">
                  <c:v>1.201909722222239</c:v>
                </c:pt>
                <c:pt idx="6924">
                  <c:v>1.202083333333352</c:v>
                </c:pt>
                <c:pt idx="6925">
                  <c:v>1.2022569444444631</c:v>
                </c:pt>
                <c:pt idx="6926">
                  <c:v>1.2024305555555739</c:v>
                </c:pt>
                <c:pt idx="6927">
                  <c:v>1.2026041666666851</c:v>
                </c:pt>
                <c:pt idx="6928">
                  <c:v>1.2027777777777962</c:v>
                </c:pt>
                <c:pt idx="6929">
                  <c:v>1.2029513888889072</c:v>
                </c:pt>
                <c:pt idx="6930">
                  <c:v>1.2031250000000178</c:v>
                </c:pt>
                <c:pt idx="6931">
                  <c:v>1.2032986111111272</c:v>
                </c:pt>
                <c:pt idx="6932">
                  <c:v>1.2034722222222398</c:v>
                </c:pt>
                <c:pt idx="6933">
                  <c:v>1.2036458333333513</c:v>
                </c:pt>
                <c:pt idx="6934">
                  <c:v>1.2038194444444601</c:v>
                </c:pt>
                <c:pt idx="6935">
                  <c:v>1.20399305555557</c:v>
                </c:pt>
                <c:pt idx="6936">
                  <c:v>1.2041666666666844</c:v>
                </c:pt>
                <c:pt idx="6937">
                  <c:v>1.2043402777777954</c:v>
                </c:pt>
                <c:pt idx="6938">
                  <c:v>1.2045138888889064</c:v>
                </c:pt>
                <c:pt idx="6939">
                  <c:v>1.2046875000000181</c:v>
                </c:pt>
                <c:pt idx="6940">
                  <c:v>1.2048611111111278</c:v>
                </c:pt>
                <c:pt idx="6941">
                  <c:v>1.2050347222222377</c:v>
                </c:pt>
                <c:pt idx="6942">
                  <c:v>1.2052083333333499</c:v>
                </c:pt>
                <c:pt idx="6943">
                  <c:v>1.2053819444444616</c:v>
                </c:pt>
                <c:pt idx="6944">
                  <c:v>1.2055555555555726</c:v>
                </c:pt>
                <c:pt idx="6945">
                  <c:v>1.2057291666666836</c:v>
                </c:pt>
                <c:pt idx="6946">
                  <c:v>1.2059027777777938</c:v>
                </c:pt>
                <c:pt idx="6947">
                  <c:v>1.2060763888889057</c:v>
                </c:pt>
                <c:pt idx="6948">
                  <c:v>1.2062500000000167</c:v>
                </c:pt>
                <c:pt idx="6949">
                  <c:v>1.2064236111111259</c:v>
                </c:pt>
                <c:pt idx="6950">
                  <c:v>1.2065972222222388</c:v>
                </c:pt>
                <c:pt idx="6951">
                  <c:v>1.20677083333335</c:v>
                </c:pt>
                <c:pt idx="6952">
                  <c:v>1.2069444444444588</c:v>
                </c:pt>
                <c:pt idx="6953">
                  <c:v>1.2071180555555718</c:v>
                </c:pt>
                <c:pt idx="6954">
                  <c:v>1.2072916666666818</c:v>
                </c:pt>
                <c:pt idx="6955">
                  <c:v>1.2074652777777919</c:v>
                </c:pt>
                <c:pt idx="6956">
                  <c:v>1.2076388888889038</c:v>
                </c:pt>
                <c:pt idx="6957">
                  <c:v>1.2078125000000159</c:v>
                </c:pt>
                <c:pt idx="6958">
                  <c:v>1.207986111111127</c:v>
                </c:pt>
                <c:pt idx="6959">
                  <c:v>1.208159722222238</c:v>
                </c:pt>
                <c:pt idx="6960">
                  <c:v>1.208333333333349</c:v>
                </c:pt>
                <c:pt idx="6961">
                  <c:v>1.2085069444444598</c:v>
                </c:pt>
                <c:pt idx="6962">
                  <c:v>1.2086805555555711</c:v>
                </c:pt>
                <c:pt idx="6963">
                  <c:v>1.2088541666666821</c:v>
                </c:pt>
                <c:pt idx="6964">
                  <c:v>1.2090277777777918</c:v>
                </c:pt>
                <c:pt idx="6965">
                  <c:v>1.2092013888889024</c:v>
                </c:pt>
                <c:pt idx="6966">
                  <c:v>1.2093750000000152</c:v>
                </c:pt>
                <c:pt idx="6967">
                  <c:v>1.2095486111111258</c:v>
                </c:pt>
                <c:pt idx="6968">
                  <c:v>1.2097222222222352</c:v>
                </c:pt>
                <c:pt idx="6969">
                  <c:v>1.2098958333333478</c:v>
                </c:pt>
                <c:pt idx="6970">
                  <c:v>1.2100694444444575</c:v>
                </c:pt>
                <c:pt idx="6971">
                  <c:v>1.2102430555555699</c:v>
                </c:pt>
                <c:pt idx="6972">
                  <c:v>1.210416666666682</c:v>
                </c:pt>
                <c:pt idx="6973">
                  <c:v>1.2105902777777906</c:v>
                </c:pt>
                <c:pt idx="6974">
                  <c:v>1.2107638888889034</c:v>
                </c:pt>
                <c:pt idx="6975">
                  <c:v>1.2109375000000144</c:v>
                </c:pt>
                <c:pt idx="6976">
                  <c:v>1.2111111111111255</c:v>
                </c:pt>
                <c:pt idx="6977">
                  <c:v>1.2112847222222358</c:v>
                </c:pt>
                <c:pt idx="6978">
                  <c:v>1.2114583333333475</c:v>
                </c:pt>
                <c:pt idx="6979">
                  <c:v>1.2116319444444561</c:v>
                </c:pt>
                <c:pt idx="6980">
                  <c:v>1.2118055555555696</c:v>
                </c:pt>
                <c:pt idx="6981">
                  <c:v>1.2119791666666806</c:v>
                </c:pt>
                <c:pt idx="6982">
                  <c:v>1.2121527777777921</c:v>
                </c:pt>
                <c:pt idx="6983">
                  <c:v>1.2123263888889018</c:v>
                </c:pt>
                <c:pt idx="6984">
                  <c:v>1.2125000000000137</c:v>
                </c:pt>
                <c:pt idx="6985">
                  <c:v>1.2126736111111238</c:v>
                </c:pt>
                <c:pt idx="6986">
                  <c:v>1.2128472222222357</c:v>
                </c:pt>
                <c:pt idx="6987">
                  <c:v>1.2130208333333468</c:v>
                </c:pt>
                <c:pt idx="6988">
                  <c:v>1.2131944444444549</c:v>
                </c:pt>
                <c:pt idx="6989">
                  <c:v>1.2133680555555668</c:v>
                </c:pt>
                <c:pt idx="6990">
                  <c:v>1.2135416666666798</c:v>
                </c:pt>
                <c:pt idx="6991">
                  <c:v>1.2137152777777898</c:v>
                </c:pt>
                <c:pt idx="6992">
                  <c:v>1.2138888888889019</c:v>
                </c:pt>
                <c:pt idx="6993">
                  <c:v>1.2140625000000129</c:v>
                </c:pt>
                <c:pt idx="6994">
                  <c:v>1.214236111111124</c:v>
                </c:pt>
                <c:pt idx="6995">
                  <c:v>1.214409722222235</c:v>
                </c:pt>
                <c:pt idx="6996">
                  <c:v>1.214583333333346</c:v>
                </c:pt>
                <c:pt idx="6997">
                  <c:v>1.214756944444457</c:v>
                </c:pt>
                <c:pt idx="6998">
                  <c:v>1.2149305555555678</c:v>
                </c:pt>
                <c:pt idx="6999">
                  <c:v>1.2151041666666791</c:v>
                </c:pt>
                <c:pt idx="7000">
                  <c:v>1.2152777777777899</c:v>
                </c:pt>
                <c:pt idx="7001">
                  <c:v>1.2154513888888998</c:v>
                </c:pt>
                <c:pt idx="7002">
                  <c:v>1.2156250000000104</c:v>
                </c:pt>
                <c:pt idx="7003">
                  <c:v>1.215798611111121</c:v>
                </c:pt>
                <c:pt idx="7004">
                  <c:v>1.2159722222222338</c:v>
                </c:pt>
                <c:pt idx="7005">
                  <c:v>1.2161458333333461</c:v>
                </c:pt>
                <c:pt idx="7006">
                  <c:v>1.2163194444444558</c:v>
                </c:pt>
                <c:pt idx="7007">
                  <c:v>1.2164930555555655</c:v>
                </c:pt>
                <c:pt idx="7008">
                  <c:v>1.2166666666666779</c:v>
                </c:pt>
              </c:numCache>
            </c:numRef>
          </c:xVal>
          <c:yVal>
            <c:numRef>
              <c:f>'1997 flood attenuation'!$AB$3:$AB$7011</c:f>
              <c:numCache>
                <c:formatCode>General</c:formatCode>
                <c:ptCount val="7009"/>
                <c:pt idx="0">
                  <c:v>273</c:v>
                </c:pt>
                <c:pt idx="1">
                  <c:v>273</c:v>
                </c:pt>
                <c:pt idx="2">
                  <c:v>273</c:v>
                </c:pt>
                <c:pt idx="3">
                  <c:v>276</c:v>
                </c:pt>
                <c:pt idx="4">
                  <c:v>273</c:v>
                </c:pt>
                <c:pt idx="5">
                  <c:v>271</c:v>
                </c:pt>
                <c:pt idx="6">
                  <c:v>271</c:v>
                </c:pt>
                <c:pt idx="7">
                  <c:v>271</c:v>
                </c:pt>
                <c:pt idx="8">
                  <c:v>273</c:v>
                </c:pt>
                <c:pt idx="9">
                  <c:v>271</c:v>
                </c:pt>
                <c:pt idx="10">
                  <c:v>271</c:v>
                </c:pt>
                <c:pt idx="11">
                  <c:v>269</c:v>
                </c:pt>
                <c:pt idx="12">
                  <c:v>269</c:v>
                </c:pt>
                <c:pt idx="13">
                  <c:v>269</c:v>
                </c:pt>
                <c:pt idx="14">
                  <c:v>269</c:v>
                </c:pt>
                <c:pt idx="15">
                  <c:v>267</c:v>
                </c:pt>
                <c:pt idx="16">
                  <c:v>267</c:v>
                </c:pt>
                <c:pt idx="17">
                  <c:v>267</c:v>
                </c:pt>
                <c:pt idx="18">
                  <c:v>267</c:v>
                </c:pt>
                <c:pt idx="19">
                  <c:v>267</c:v>
                </c:pt>
                <c:pt idx="20">
                  <c:v>267</c:v>
                </c:pt>
                <c:pt idx="21">
                  <c:v>267</c:v>
                </c:pt>
                <c:pt idx="22">
                  <c:v>267</c:v>
                </c:pt>
                <c:pt idx="23">
                  <c:v>267</c:v>
                </c:pt>
                <c:pt idx="24">
                  <c:v>267</c:v>
                </c:pt>
                <c:pt idx="25">
                  <c:v>267</c:v>
                </c:pt>
                <c:pt idx="26">
                  <c:v>267</c:v>
                </c:pt>
                <c:pt idx="27">
                  <c:v>267</c:v>
                </c:pt>
                <c:pt idx="28">
                  <c:v>267</c:v>
                </c:pt>
                <c:pt idx="29">
                  <c:v>267</c:v>
                </c:pt>
                <c:pt idx="30">
                  <c:v>267</c:v>
                </c:pt>
                <c:pt idx="31">
                  <c:v>267</c:v>
                </c:pt>
                <c:pt idx="32">
                  <c:v>267</c:v>
                </c:pt>
                <c:pt idx="33">
                  <c:v>269</c:v>
                </c:pt>
                <c:pt idx="34">
                  <c:v>269</c:v>
                </c:pt>
                <c:pt idx="35">
                  <c:v>271</c:v>
                </c:pt>
                <c:pt idx="36">
                  <c:v>269</c:v>
                </c:pt>
                <c:pt idx="37">
                  <c:v>271</c:v>
                </c:pt>
                <c:pt idx="38">
                  <c:v>273</c:v>
                </c:pt>
                <c:pt idx="39">
                  <c:v>276</c:v>
                </c:pt>
                <c:pt idx="40">
                  <c:v>276</c:v>
                </c:pt>
                <c:pt idx="41">
                  <c:v>276</c:v>
                </c:pt>
                <c:pt idx="42">
                  <c:v>278</c:v>
                </c:pt>
                <c:pt idx="43">
                  <c:v>282</c:v>
                </c:pt>
                <c:pt idx="44">
                  <c:v>289</c:v>
                </c:pt>
                <c:pt idx="45">
                  <c:v>293</c:v>
                </c:pt>
                <c:pt idx="46">
                  <c:v>295</c:v>
                </c:pt>
                <c:pt idx="47">
                  <c:v>300</c:v>
                </c:pt>
                <c:pt idx="48">
                  <c:v>300</c:v>
                </c:pt>
                <c:pt idx="49">
                  <c:v>302</c:v>
                </c:pt>
                <c:pt idx="50">
                  <c:v>302</c:v>
                </c:pt>
                <c:pt idx="51">
                  <c:v>302</c:v>
                </c:pt>
                <c:pt idx="52">
                  <c:v>302</c:v>
                </c:pt>
                <c:pt idx="53">
                  <c:v>302</c:v>
                </c:pt>
                <c:pt idx="54">
                  <c:v>300</c:v>
                </c:pt>
                <c:pt idx="55">
                  <c:v>297</c:v>
                </c:pt>
                <c:pt idx="56">
                  <c:v>295</c:v>
                </c:pt>
                <c:pt idx="57">
                  <c:v>293</c:v>
                </c:pt>
                <c:pt idx="58">
                  <c:v>293</c:v>
                </c:pt>
                <c:pt idx="59">
                  <c:v>291</c:v>
                </c:pt>
                <c:pt idx="60">
                  <c:v>286</c:v>
                </c:pt>
                <c:pt idx="61">
                  <c:v>284</c:v>
                </c:pt>
                <c:pt idx="62">
                  <c:v>282</c:v>
                </c:pt>
                <c:pt idx="63">
                  <c:v>280</c:v>
                </c:pt>
                <c:pt idx="64">
                  <c:v>282</c:v>
                </c:pt>
                <c:pt idx="65">
                  <c:v>282</c:v>
                </c:pt>
                <c:pt idx="66">
                  <c:v>282</c:v>
                </c:pt>
                <c:pt idx="67">
                  <c:v>284</c:v>
                </c:pt>
                <c:pt idx="68">
                  <c:v>286</c:v>
                </c:pt>
                <c:pt idx="69">
                  <c:v>286</c:v>
                </c:pt>
                <c:pt idx="70">
                  <c:v>286</c:v>
                </c:pt>
                <c:pt idx="71">
                  <c:v>289</c:v>
                </c:pt>
                <c:pt idx="72">
                  <c:v>289</c:v>
                </c:pt>
                <c:pt idx="73">
                  <c:v>289</c:v>
                </c:pt>
                <c:pt idx="74">
                  <c:v>291</c:v>
                </c:pt>
                <c:pt idx="75">
                  <c:v>293</c:v>
                </c:pt>
                <c:pt idx="76">
                  <c:v>293</c:v>
                </c:pt>
                <c:pt idx="77">
                  <c:v>293</c:v>
                </c:pt>
                <c:pt idx="78">
                  <c:v>295</c:v>
                </c:pt>
                <c:pt idx="79">
                  <c:v>295</c:v>
                </c:pt>
                <c:pt idx="80">
                  <c:v>295</c:v>
                </c:pt>
                <c:pt idx="81">
                  <c:v>293</c:v>
                </c:pt>
                <c:pt idx="82">
                  <c:v>293</c:v>
                </c:pt>
                <c:pt idx="83">
                  <c:v>291</c:v>
                </c:pt>
                <c:pt idx="84">
                  <c:v>289</c:v>
                </c:pt>
                <c:pt idx="85">
                  <c:v>284</c:v>
                </c:pt>
                <c:pt idx="86">
                  <c:v>284</c:v>
                </c:pt>
                <c:pt idx="87">
                  <c:v>284</c:v>
                </c:pt>
                <c:pt idx="88">
                  <c:v>282</c:v>
                </c:pt>
                <c:pt idx="89">
                  <c:v>280</c:v>
                </c:pt>
                <c:pt idx="90">
                  <c:v>280</c:v>
                </c:pt>
                <c:pt idx="91">
                  <c:v>280</c:v>
                </c:pt>
                <c:pt idx="92">
                  <c:v>278</c:v>
                </c:pt>
                <c:pt idx="93">
                  <c:v>278</c:v>
                </c:pt>
                <c:pt idx="94">
                  <c:v>276</c:v>
                </c:pt>
                <c:pt idx="95">
                  <c:v>276</c:v>
                </c:pt>
                <c:pt idx="96">
                  <c:v>195</c:v>
                </c:pt>
                <c:pt idx="97">
                  <c:v>195</c:v>
                </c:pt>
                <c:pt idx="98">
                  <c:v>195</c:v>
                </c:pt>
                <c:pt idx="99">
                  <c:v>195</c:v>
                </c:pt>
                <c:pt idx="100">
                  <c:v>193</c:v>
                </c:pt>
                <c:pt idx="101">
                  <c:v>193</c:v>
                </c:pt>
                <c:pt idx="102">
                  <c:v>191</c:v>
                </c:pt>
                <c:pt idx="103">
                  <c:v>191</c:v>
                </c:pt>
                <c:pt idx="104">
                  <c:v>191</c:v>
                </c:pt>
                <c:pt idx="105">
                  <c:v>191</c:v>
                </c:pt>
                <c:pt idx="106">
                  <c:v>190</c:v>
                </c:pt>
                <c:pt idx="107">
                  <c:v>190</c:v>
                </c:pt>
                <c:pt idx="108">
                  <c:v>190</c:v>
                </c:pt>
                <c:pt idx="109">
                  <c:v>188</c:v>
                </c:pt>
                <c:pt idx="110">
                  <c:v>188</c:v>
                </c:pt>
                <c:pt idx="111">
                  <c:v>188</c:v>
                </c:pt>
                <c:pt idx="112">
                  <c:v>188</c:v>
                </c:pt>
                <c:pt idx="113">
                  <c:v>188</c:v>
                </c:pt>
                <c:pt idx="114">
                  <c:v>188</c:v>
                </c:pt>
                <c:pt idx="115">
                  <c:v>188</c:v>
                </c:pt>
                <c:pt idx="116">
                  <c:v>188</c:v>
                </c:pt>
                <c:pt idx="117">
                  <c:v>188</c:v>
                </c:pt>
                <c:pt idx="118">
                  <c:v>186</c:v>
                </c:pt>
                <c:pt idx="119">
                  <c:v>181</c:v>
                </c:pt>
                <c:pt idx="120">
                  <c:v>179</c:v>
                </c:pt>
                <c:pt idx="121">
                  <c:v>176</c:v>
                </c:pt>
                <c:pt idx="122">
                  <c:v>174</c:v>
                </c:pt>
                <c:pt idx="123">
                  <c:v>172</c:v>
                </c:pt>
                <c:pt idx="124">
                  <c:v>169</c:v>
                </c:pt>
                <c:pt idx="125">
                  <c:v>169</c:v>
                </c:pt>
                <c:pt idx="126">
                  <c:v>167</c:v>
                </c:pt>
                <c:pt idx="127">
                  <c:v>166</c:v>
                </c:pt>
                <c:pt idx="128">
                  <c:v>166</c:v>
                </c:pt>
                <c:pt idx="129">
                  <c:v>164</c:v>
                </c:pt>
                <c:pt idx="130">
                  <c:v>166</c:v>
                </c:pt>
                <c:pt idx="131">
                  <c:v>167</c:v>
                </c:pt>
                <c:pt idx="132">
                  <c:v>167</c:v>
                </c:pt>
                <c:pt idx="133">
                  <c:v>169</c:v>
                </c:pt>
                <c:pt idx="134">
                  <c:v>172</c:v>
                </c:pt>
                <c:pt idx="135">
                  <c:v>174</c:v>
                </c:pt>
                <c:pt idx="136">
                  <c:v>178</c:v>
                </c:pt>
                <c:pt idx="137">
                  <c:v>181</c:v>
                </c:pt>
                <c:pt idx="138">
                  <c:v>186</c:v>
                </c:pt>
                <c:pt idx="139">
                  <c:v>188</c:v>
                </c:pt>
                <c:pt idx="140">
                  <c:v>190</c:v>
                </c:pt>
                <c:pt idx="141">
                  <c:v>193</c:v>
                </c:pt>
                <c:pt idx="142">
                  <c:v>193</c:v>
                </c:pt>
                <c:pt idx="143">
                  <c:v>193</c:v>
                </c:pt>
                <c:pt idx="144">
                  <c:v>193</c:v>
                </c:pt>
                <c:pt idx="145">
                  <c:v>191</c:v>
                </c:pt>
                <c:pt idx="146">
                  <c:v>191</c:v>
                </c:pt>
                <c:pt idx="147">
                  <c:v>191</c:v>
                </c:pt>
                <c:pt idx="148">
                  <c:v>191</c:v>
                </c:pt>
                <c:pt idx="149">
                  <c:v>191</c:v>
                </c:pt>
                <c:pt idx="150">
                  <c:v>193</c:v>
                </c:pt>
                <c:pt idx="151">
                  <c:v>193</c:v>
                </c:pt>
                <c:pt idx="152">
                  <c:v>193</c:v>
                </c:pt>
                <c:pt idx="153">
                  <c:v>193</c:v>
                </c:pt>
                <c:pt idx="154">
                  <c:v>191</c:v>
                </c:pt>
                <c:pt idx="155">
                  <c:v>193</c:v>
                </c:pt>
                <c:pt idx="156">
                  <c:v>193</c:v>
                </c:pt>
                <c:pt idx="157">
                  <c:v>193</c:v>
                </c:pt>
                <c:pt idx="158">
                  <c:v>195</c:v>
                </c:pt>
                <c:pt idx="159">
                  <c:v>195</c:v>
                </c:pt>
                <c:pt idx="160">
                  <c:v>195</c:v>
                </c:pt>
                <c:pt idx="161">
                  <c:v>195</c:v>
                </c:pt>
                <c:pt idx="162">
                  <c:v>195</c:v>
                </c:pt>
                <c:pt idx="163">
                  <c:v>195</c:v>
                </c:pt>
                <c:pt idx="164">
                  <c:v>195</c:v>
                </c:pt>
                <c:pt idx="165">
                  <c:v>195</c:v>
                </c:pt>
                <c:pt idx="166">
                  <c:v>195</c:v>
                </c:pt>
                <c:pt idx="167">
                  <c:v>195</c:v>
                </c:pt>
                <c:pt idx="168">
                  <c:v>195</c:v>
                </c:pt>
                <c:pt idx="169">
                  <c:v>195</c:v>
                </c:pt>
                <c:pt idx="170">
                  <c:v>193</c:v>
                </c:pt>
                <c:pt idx="171">
                  <c:v>190</c:v>
                </c:pt>
                <c:pt idx="172">
                  <c:v>188</c:v>
                </c:pt>
                <c:pt idx="173">
                  <c:v>183</c:v>
                </c:pt>
                <c:pt idx="174">
                  <c:v>181</c:v>
                </c:pt>
                <c:pt idx="175">
                  <c:v>181</c:v>
                </c:pt>
                <c:pt idx="176">
                  <c:v>181</c:v>
                </c:pt>
                <c:pt idx="177">
                  <c:v>181</c:v>
                </c:pt>
                <c:pt idx="178">
                  <c:v>179</c:v>
                </c:pt>
                <c:pt idx="179">
                  <c:v>179</c:v>
                </c:pt>
                <c:pt idx="180">
                  <c:v>179</c:v>
                </c:pt>
                <c:pt idx="181">
                  <c:v>179</c:v>
                </c:pt>
                <c:pt idx="182">
                  <c:v>179</c:v>
                </c:pt>
                <c:pt idx="183">
                  <c:v>181</c:v>
                </c:pt>
                <c:pt idx="184">
                  <c:v>181</c:v>
                </c:pt>
                <c:pt idx="185">
                  <c:v>181</c:v>
                </c:pt>
                <c:pt idx="186">
                  <c:v>179</c:v>
                </c:pt>
                <c:pt idx="187">
                  <c:v>179</c:v>
                </c:pt>
                <c:pt idx="188">
                  <c:v>179</c:v>
                </c:pt>
                <c:pt idx="189">
                  <c:v>179</c:v>
                </c:pt>
                <c:pt idx="190">
                  <c:v>179</c:v>
                </c:pt>
                <c:pt idx="191">
                  <c:v>179</c:v>
                </c:pt>
                <c:pt idx="192">
                  <c:v>179</c:v>
                </c:pt>
                <c:pt idx="193">
                  <c:v>179</c:v>
                </c:pt>
                <c:pt idx="194">
                  <c:v>179</c:v>
                </c:pt>
                <c:pt idx="195">
                  <c:v>178</c:v>
                </c:pt>
                <c:pt idx="196">
                  <c:v>179</c:v>
                </c:pt>
                <c:pt idx="197">
                  <c:v>178</c:v>
                </c:pt>
                <c:pt idx="198">
                  <c:v>178</c:v>
                </c:pt>
                <c:pt idx="199">
                  <c:v>178</c:v>
                </c:pt>
                <c:pt idx="200">
                  <c:v>178</c:v>
                </c:pt>
                <c:pt idx="201">
                  <c:v>178</c:v>
                </c:pt>
                <c:pt idx="202">
                  <c:v>179</c:v>
                </c:pt>
                <c:pt idx="203">
                  <c:v>178</c:v>
                </c:pt>
                <c:pt idx="204">
                  <c:v>178</c:v>
                </c:pt>
                <c:pt idx="205">
                  <c:v>178</c:v>
                </c:pt>
                <c:pt idx="206">
                  <c:v>178</c:v>
                </c:pt>
                <c:pt idx="207">
                  <c:v>178</c:v>
                </c:pt>
                <c:pt idx="208">
                  <c:v>179</c:v>
                </c:pt>
                <c:pt idx="209">
                  <c:v>179</c:v>
                </c:pt>
                <c:pt idx="210">
                  <c:v>178</c:v>
                </c:pt>
                <c:pt idx="211">
                  <c:v>179</c:v>
                </c:pt>
                <c:pt idx="212">
                  <c:v>179</c:v>
                </c:pt>
                <c:pt idx="213">
                  <c:v>179</c:v>
                </c:pt>
                <c:pt idx="214">
                  <c:v>179</c:v>
                </c:pt>
                <c:pt idx="215">
                  <c:v>179</c:v>
                </c:pt>
                <c:pt idx="216">
                  <c:v>181</c:v>
                </c:pt>
                <c:pt idx="217">
                  <c:v>181</c:v>
                </c:pt>
                <c:pt idx="218">
                  <c:v>181</c:v>
                </c:pt>
                <c:pt idx="219">
                  <c:v>181</c:v>
                </c:pt>
                <c:pt idx="220">
                  <c:v>181</c:v>
                </c:pt>
                <c:pt idx="221">
                  <c:v>183</c:v>
                </c:pt>
                <c:pt idx="222">
                  <c:v>184</c:v>
                </c:pt>
                <c:pt idx="223">
                  <c:v>184</c:v>
                </c:pt>
                <c:pt idx="224">
                  <c:v>184</c:v>
                </c:pt>
                <c:pt idx="225">
                  <c:v>184</c:v>
                </c:pt>
                <c:pt idx="226">
                  <c:v>184</c:v>
                </c:pt>
                <c:pt idx="227">
                  <c:v>188</c:v>
                </c:pt>
                <c:pt idx="228">
                  <c:v>190</c:v>
                </c:pt>
                <c:pt idx="229">
                  <c:v>190</c:v>
                </c:pt>
                <c:pt idx="230">
                  <c:v>190</c:v>
                </c:pt>
                <c:pt idx="231">
                  <c:v>190</c:v>
                </c:pt>
                <c:pt idx="232">
                  <c:v>190</c:v>
                </c:pt>
                <c:pt idx="233">
                  <c:v>191</c:v>
                </c:pt>
                <c:pt idx="234">
                  <c:v>195</c:v>
                </c:pt>
                <c:pt idx="235">
                  <c:v>197</c:v>
                </c:pt>
                <c:pt idx="236">
                  <c:v>200</c:v>
                </c:pt>
                <c:pt idx="237">
                  <c:v>202</c:v>
                </c:pt>
                <c:pt idx="238">
                  <c:v>206</c:v>
                </c:pt>
                <c:pt idx="239">
                  <c:v>212</c:v>
                </c:pt>
                <c:pt idx="240">
                  <c:v>215</c:v>
                </c:pt>
                <c:pt idx="241">
                  <c:v>217</c:v>
                </c:pt>
                <c:pt idx="242">
                  <c:v>219</c:v>
                </c:pt>
                <c:pt idx="243">
                  <c:v>219</c:v>
                </c:pt>
                <c:pt idx="244">
                  <c:v>219</c:v>
                </c:pt>
                <c:pt idx="245">
                  <c:v>219</c:v>
                </c:pt>
                <c:pt idx="246">
                  <c:v>219</c:v>
                </c:pt>
                <c:pt idx="247">
                  <c:v>217</c:v>
                </c:pt>
                <c:pt idx="248">
                  <c:v>213</c:v>
                </c:pt>
                <c:pt idx="249">
                  <c:v>213</c:v>
                </c:pt>
                <c:pt idx="250">
                  <c:v>210</c:v>
                </c:pt>
                <c:pt idx="251">
                  <c:v>208</c:v>
                </c:pt>
                <c:pt idx="252">
                  <c:v>204</c:v>
                </c:pt>
                <c:pt idx="253">
                  <c:v>202</c:v>
                </c:pt>
                <c:pt idx="254">
                  <c:v>199</c:v>
                </c:pt>
                <c:pt idx="255">
                  <c:v>197</c:v>
                </c:pt>
                <c:pt idx="256">
                  <c:v>197</c:v>
                </c:pt>
                <c:pt idx="257">
                  <c:v>193</c:v>
                </c:pt>
                <c:pt idx="258">
                  <c:v>193</c:v>
                </c:pt>
                <c:pt idx="259">
                  <c:v>191</c:v>
                </c:pt>
                <c:pt idx="260">
                  <c:v>190</c:v>
                </c:pt>
                <c:pt idx="261">
                  <c:v>188</c:v>
                </c:pt>
                <c:pt idx="262">
                  <c:v>184</c:v>
                </c:pt>
                <c:pt idx="263">
                  <c:v>183</c:v>
                </c:pt>
                <c:pt idx="264">
                  <c:v>183</c:v>
                </c:pt>
                <c:pt idx="265">
                  <c:v>181</c:v>
                </c:pt>
                <c:pt idx="266">
                  <c:v>179</c:v>
                </c:pt>
                <c:pt idx="267">
                  <c:v>178</c:v>
                </c:pt>
                <c:pt idx="268">
                  <c:v>176</c:v>
                </c:pt>
                <c:pt idx="269">
                  <c:v>174</c:v>
                </c:pt>
                <c:pt idx="270">
                  <c:v>172</c:v>
                </c:pt>
                <c:pt idx="271">
                  <c:v>172</c:v>
                </c:pt>
                <c:pt idx="272">
                  <c:v>171</c:v>
                </c:pt>
                <c:pt idx="273">
                  <c:v>171</c:v>
                </c:pt>
                <c:pt idx="274">
                  <c:v>169</c:v>
                </c:pt>
                <c:pt idx="275">
                  <c:v>167</c:v>
                </c:pt>
                <c:pt idx="276">
                  <c:v>166</c:v>
                </c:pt>
                <c:pt idx="277">
                  <c:v>166</c:v>
                </c:pt>
                <c:pt idx="278">
                  <c:v>166</c:v>
                </c:pt>
                <c:pt idx="279">
                  <c:v>167</c:v>
                </c:pt>
                <c:pt idx="280">
                  <c:v>167</c:v>
                </c:pt>
                <c:pt idx="281">
                  <c:v>169</c:v>
                </c:pt>
                <c:pt idx="282">
                  <c:v>171</c:v>
                </c:pt>
                <c:pt idx="283">
                  <c:v>174</c:v>
                </c:pt>
                <c:pt idx="284">
                  <c:v>176</c:v>
                </c:pt>
                <c:pt idx="285">
                  <c:v>176</c:v>
                </c:pt>
                <c:pt idx="286">
                  <c:v>179</c:v>
                </c:pt>
                <c:pt idx="287">
                  <c:v>183</c:v>
                </c:pt>
                <c:pt idx="288">
                  <c:v>183</c:v>
                </c:pt>
                <c:pt idx="289">
                  <c:v>183</c:v>
                </c:pt>
                <c:pt idx="290">
                  <c:v>181</c:v>
                </c:pt>
                <c:pt idx="291">
                  <c:v>181</c:v>
                </c:pt>
                <c:pt idx="292">
                  <c:v>181</c:v>
                </c:pt>
                <c:pt idx="293">
                  <c:v>183</c:v>
                </c:pt>
                <c:pt idx="294">
                  <c:v>183</c:v>
                </c:pt>
                <c:pt idx="295">
                  <c:v>183</c:v>
                </c:pt>
                <c:pt idx="296">
                  <c:v>184</c:v>
                </c:pt>
                <c:pt idx="297">
                  <c:v>184</c:v>
                </c:pt>
                <c:pt idx="298">
                  <c:v>186</c:v>
                </c:pt>
                <c:pt idx="299">
                  <c:v>188</c:v>
                </c:pt>
                <c:pt idx="300">
                  <c:v>190</c:v>
                </c:pt>
                <c:pt idx="301">
                  <c:v>188</c:v>
                </c:pt>
                <c:pt idx="302">
                  <c:v>188</c:v>
                </c:pt>
                <c:pt idx="303">
                  <c:v>188</c:v>
                </c:pt>
                <c:pt idx="304">
                  <c:v>188</c:v>
                </c:pt>
                <c:pt idx="305">
                  <c:v>188</c:v>
                </c:pt>
                <c:pt idx="306">
                  <c:v>188</c:v>
                </c:pt>
                <c:pt idx="307">
                  <c:v>190</c:v>
                </c:pt>
                <c:pt idx="308">
                  <c:v>190</c:v>
                </c:pt>
                <c:pt idx="309">
                  <c:v>190</c:v>
                </c:pt>
                <c:pt idx="310">
                  <c:v>190</c:v>
                </c:pt>
                <c:pt idx="311">
                  <c:v>190</c:v>
                </c:pt>
                <c:pt idx="312">
                  <c:v>190</c:v>
                </c:pt>
                <c:pt idx="313">
                  <c:v>190</c:v>
                </c:pt>
                <c:pt idx="314">
                  <c:v>190</c:v>
                </c:pt>
                <c:pt idx="315">
                  <c:v>190</c:v>
                </c:pt>
                <c:pt idx="316">
                  <c:v>190</c:v>
                </c:pt>
                <c:pt idx="317">
                  <c:v>190</c:v>
                </c:pt>
                <c:pt idx="318">
                  <c:v>190</c:v>
                </c:pt>
                <c:pt idx="319">
                  <c:v>188</c:v>
                </c:pt>
                <c:pt idx="320">
                  <c:v>186</c:v>
                </c:pt>
                <c:pt idx="321">
                  <c:v>188</c:v>
                </c:pt>
                <c:pt idx="322">
                  <c:v>188</c:v>
                </c:pt>
                <c:pt idx="323">
                  <c:v>186</c:v>
                </c:pt>
                <c:pt idx="324">
                  <c:v>186</c:v>
                </c:pt>
                <c:pt idx="325">
                  <c:v>186</c:v>
                </c:pt>
                <c:pt idx="326">
                  <c:v>186</c:v>
                </c:pt>
                <c:pt idx="327">
                  <c:v>184</c:v>
                </c:pt>
                <c:pt idx="328">
                  <c:v>184</c:v>
                </c:pt>
                <c:pt idx="329">
                  <c:v>183</c:v>
                </c:pt>
                <c:pt idx="330">
                  <c:v>184</c:v>
                </c:pt>
                <c:pt idx="331">
                  <c:v>183</c:v>
                </c:pt>
                <c:pt idx="332">
                  <c:v>183</c:v>
                </c:pt>
                <c:pt idx="333">
                  <c:v>184</c:v>
                </c:pt>
                <c:pt idx="334">
                  <c:v>184</c:v>
                </c:pt>
                <c:pt idx="335">
                  <c:v>186</c:v>
                </c:pt>
                <c:pt idx="336">
                  <c:v>186</c:v>
                </c:pt>
                <c:pt idx="337">
                  <c:v>188</c:v>
                </c:pt>
                <c:pt idx="338">
                  <c:v>188</c:v>
                </c:pt>
                <c:pt idx="339">
                  <c:v>190</c:v>
                </c:pt>
                <c:pt idx="340">
                  <c:v>190</c:v>
                </c:pt>
                <c:pt idx="341">
                  <c:v>190</c:v>
                </c:pt>
                <c:pt idx="342">
                  <c:v>190</c:v>
                </c:pt>
                <c:pt idx="343">
                  <c:v>190</c:v>
                </c:pt>
                <c:pt idx="344">
                  <c:v>190</c:v>
                </c:pt>
                <c:pt idx="345">
                  <c:v>191</c:v>
                </c:pt>
                <c:pt idx="346">
                  <c:v>191</c:v>
                </c:pt>
                <c:pt idx="347">
                  <c:v>191</c:v>
                </c:pt>
                <c:pt idx="348">
                  <c:v>191</c:v>
                </c:pt>
                <c:pt idx="349">
                  <c:v>193</c:v>
                </c:pt>
                <c:pt idx="350">
                  <c:v>195</c:v>
                </c:pt>
                <c:pt idx="351">
                  <c:v>195</c:v>
                </c:pt>
                <c:pt idx="352">
                  <c:v>197</c:v>
                </c:pt>
                <c:pt idx="353">
                  <c:v>197</c:v>
                </c:pt>
                <c:pt idx="354">
                  <c:v>197</c:v>
                </c:pt>
                <c:pt idx="355">
                  <c:v>197</c:v>
                </c:pt>
                <c:pt idx="356">
                  <c:v>197</c:v>
                </c:pt>
                <c:pt idx="357">
                  <c:v>197</c:v>
                </c:pt>
                <c:pt idx="358">
                  <c:v>197</c:v>
                </c:pt>
                <c:pt idx="359">
                  <c:v>199</c:v>
                </c:pt>
                <c:pt idx="360">
                  <c:v>197</c:v>
                </c:pt>
                <c:pt idx="361">
                  <c:v>197</c:v>
                </c:pt>
                <c:pt idx="362">
                  <c:v>199</c:v>
                </c:pt>
                <c:pt idx="363">
                  <c:v>199</c:v>
                </c:pt>
                <c:pt idx="364">
                  <c:v>199</c:v>
                </c:pt>
                <c:pt idx="365">
                  <c:v>199</c:v>
                </c:pt>
                <c:pt idx="366">
                  <c:v>200</c:v>
                </c:pt>
                <c:pt idx="367">
                  <c:v>199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202</c:v>
                </c:pt>
                <c:pt idx="374">
                  <c:v>204</c:v>
                </c:pt>
                <c:pt idx="375">
                  <c:v>204</c:v>
                </c:pt>
                <c:pt idx="376">
                  <c:v>204</c:v>
                </c:pt>
                <c:pt idx="377">
                  <c:v>204</c:v>
                </c:pt>
                <c:pt idx="378">
                  <c:v>204</c:v>
                </c:pt>
                <c:pt idx="379">
                  <c:v>206</c:v>
                </c:pt>
                <c:pt idx="380">
                  <c:v>208</c:v>
                </c:pt>
                <c:pt idx="381">
                  <c:v>208</c:v>
                </c:pt>
                <c:pt idx="382">
                  <c:v>208</c:v>
                </c:pt>
                <c:pt idx="383">
                  <c:v>208</c:v>
                </c:pt>
                <c:pt idx="384">
                  <c:v>208</c:v>
                </c:pt>
                <c:pt idx="385">
                  <c:v>210</c:v>
                </c:pt>
                <c:pt idx="386">
                  <c:v>210</c:v>
                </c:pt>
                <c:pt idx="387">
                  <c:v>210</c:v>
                </c:pt>
                <c:pt idx="388">
                  <c:v>210</c:v>
                </c:pt>
                <c:pt idx="389">
                  <c:v>210</c:v>
                </c:pt>
                <c:pt idx="390">
                  <c:v>212</c:v>
                </c:pt>
                <c:pt idx="391">
                  <c:v>212</c:v>
                </c:pt>
                <c:pt idx="392">
                  <c:v>212</c:v>
                </c:pt>
                <c:pt idx="393">
                  <c:v>212</c:v>
                </c:pt>
                <c:pt idx="394">
                  <c:v>212</c:v>
                </c:pt>
                <c:pt idx="395">
                  <c:v>210</c:v>
                </c:pt>
                <c:pt idx="396">
                  <c:v>210</c:v>
                </c:pt>
                <c:pt idx="397">
                  <c:v>210</c:v>
                </c:pt>
                <c:pt idx="398">
                  <c:v>210</c:v>
                </c:pt>
                <c:pt idx="399">
                  <c:v>210</c:v>
                </c:pt>
                <c:pt idx="400">
                  <c:v>210</c:v>
                </c:pt>
                <c:pt idx="401">
                  <c:v>210</c:v>
                </c:pt>
                <c:pt idx="402">
                  <c:v>210</c:v>
                </c:pt>
                <c:pt idx="403">
                  <c:v>208</c:v>
                </c:pt>
                <c:pt idx="404">
                  <c:v>208</c:v>
                </c:pt>
                <c:pt idx="405">
                  <c:v>206</c:v>
                </c:pt>
                <c:pt idx="406">
                  <c:v>206</c:v>
                </c:pt>
                <c:pt idx="407">
                  <c:v>204</c:v>
                </c:pt>
                <c:pt idx="408">
                  <c:v>204</c:v>
                </c:pt>
                <c:pt idx="409">
                  <c:v>200</c:v>
                </c:pt>
                <c:pt idx="410">
                  <c:v>199</c:v>
                </c:pt>
                <c:pt idx="411">
                  <c:v>199</c:v>
                </c:pt>
                <c:pt idx="412">
                  <c:v>199</c:v>
                </c:pt>
                <c:pt idx="413">
                  <c:v>197</c:v>
                </c:pt>
                <c:pt idx="414">
                  <c:v>197</c:v>
                </c:pt>
                <c:pt idx="415">
                  <c:v>197</c:v>
                </c:pt>
                <c:pt idx="416">
                  <c:v>197</c:v>
                </c:pt>
                <c:pt idx="417">
                  <c:v>195</c:v>
                </c:pt>
                <c:pt idx="418">
                  <c:v>193</c:v>
                </c:pt>
                <c:pt idx="419">
                  <c:v>193</c:v>
                </c:pt>
                <c:pt idx="420">
                  <c:v>193</c:v>
                </c:pt>
                <c:pt idx="421">
                  <c:v>191</c:v>
                </c:pt>
                <c:pt idx="422">
                  <c:v>191</c:v>
                </c:pt>
                <c:pt idx="423">
                  <c:v>191</c:v>
                </c:pt>
                <c:pt idx="424">
                  <c:v>190</c:v>
                </c:pt>
                <c:pt idx="425">
                  <c:v>190</c:v>
                </c:pt>
                <c:pt idx="426">
                  <c:v>190</c:v>
                </c:pt>
                <c:pt idx="427">
                  <c:v>190</c:v>
                </c:pt>
                <c:pt idx="428">
                  <c:v>190</c:v>
                </c:pt>
                <c:pt idx="429">
                  <c:v>190</c:v>
                </c:pt>
                <c:pt idx="430">
                  <c:v>190</c:v>
                </c:pt>
                <c:pt idx="431">
                  <c:v>190</c:v>
                </c:pt>
                <c:pt idx="432">
                  <c:v>190</c:v>
                </c:pt>
                <c:pt idx="433">
                  <c:v>188</c:v>
                </c:pt>
                <c:pt idx="434">
                  <c:v>188</c:v>
                </c:pt>
                <c:pt idx="435">
                  <c:v>188</c:v>
                </c:pt>
                <c:pt idx="436">
                  <c:v>188</c:v>
                </c:pt>
                <c:pt idx="437">
                  <c:v>190</c:v>
                </c:pt>
                <c:pt idx="438">
                  <c:v>188</c:v>
                </c:pt>
                <c:pt idx="439">
                  <c:v>188</c:v>
                </c:pt>
                <c:pt idx="440">
                  <c:v>186</c:v>
                </c:pt>
                <c:pt idx="441">
                  <c:v>186</c:v>
                </c:pt>
                <c:pt idx="442">
                  <c:v>186</c:v>
                </c:pt>
                <c:pt idx="443">
                  <c:v>186</c:v>
                </c:pt>
                <c:pt idx="444">
                  <c:v>184</c:v>
                </c:pt>
                <c:pt idx="445">
                  <c:v>184</c:v>
                </c:pt>
                <c:pt idx="446">
                  <c:v>184</c:v>
                </c:pt>
                <c:pt idx="447">
                  <c:v>186</c:v>
                </c:pt>
                <c:pt idx="448">
                  <c:v>184</c:v>
                </c:pt>
                <c:pt idx="449">
                  <c:v>186</c:v>
                </c:pt>
                <c:pt idx="450">
                  <c:v>186</c:v>
                </c:pt>
                <c:pt idx="451">
                  <c:v>186</c:v>
                </c:pt>
                <c:pt idx="452">
                  <c:v>184</c:v>
                </c:pt>
                <c:pt idx="453">
                  <c:v>184</c:v>
                </c:pt>
                <c:pt idx="454">
                  <c:v>184</c:v>
                </c:pt>
                <c:pt idx="455">
                  <c:v>186</c:v>
                </c:pt>
                <c:pt idx="456">
                  <c:v>186</c:v>
                </c:pt>
                <c:pt idx="457">
                  <c:v>186</c:v>
                </c:pt>
                <c:pt idx="458">
                  <c:v>186</c:v>
                </c:pt>
                <c:pt idx="459">
                  <c:v>188</c:v>
                </c:pt>
                <c:pt idx="460">
                  <c:v>186</c:v>
                </c:pt>
                <c:pt idx="461">
                  <c:v>188</c:v>
                </c:pt>
                <c:pt idx="462">
                  <c:v>188</c:v>
                </c:pt>
                <c:pt idx="463">
                  <c:v>188</c:v>
                </c:pt>
                <c:pt idx="464">
                  <c:v>190</c:v>
                </c:pt>
                <c:pt idx="465">
                  <c:v>190</c:v>
                </c:pt>
                <c:pt idx="466">
                  <c:v>190</c:v>
                </c:pt>
                <c:pt idx="467">
                  <c:v>190</c:v>
                </c:pt>
                <c:pt idx="468">
                  <c:v>190</c:v>
                </c:pt>
                <c:pt idx="469">
                  <c:v>190</c:v>
                </c:pt>
                <c:pt idx="470">
                  <c:v>190</c:v>
                </c:pt>
                <c:pt idx="471">
                  <c:v>190</c:v>
                </c:pt>
                <c:pt idx="472">
                  <c:v>190</c:v>
                </c:pt>
                <c:pt idx="473">
                  <c:v>190</c:v>
                </c:pt>
                <c:pt idx="474">
                  <c:v>190</c:v>
                </c:pt>
                <c:pt idx="475">
                  <c:v>190</c:v>
                </c:pt>
                <c:pt idx="476">
                  <c:v>191</c:v>
                </c:pt>
                <c:pt idx="477">
                  <c:v>191</c:v>
                </c:pt>
                <c:pt idx="478">
                  <c:v>191</c:v>
                </c:pt>
                <c:pt idx="479">
                  <c:v>191</c:v>
                </c:pt>
                <c:pt idx="480">
                  <c:v>191</c:v>
                </c:pt>
                <c:pt idx="481">
                  <c:v>191</c:v>
                </c:pt>
                <c:pt idx="482">
                  <c:v>193</c:v>
                </c:pt>
                <c:pt idx="483">
                  <c:v>193</c:v>
                </c:pt>
                <c:pt idx="484">
                  <c:v>195</c:v>
                </c:pt>
                <c:pt idx="485">
                  <c:v>195</c:v>
                </c:pt>
                <c:pt idx="486">
                  <c:v>197</c:v>
                </c:pt>
                <c:pt idx="487">
                  <c:v>197</c:v>
                </c:pt>
                <c:pt idx="488">
                  <c:v>197</c:v>
                </c:pt>
                <c:pt idx="489">
                  <c:v>199</c:v>
                </c:pt>
                <c:pt idx="490">
                  <c:v>199</c:v>
                </c:pt>
                <c:pt idx="491">
                  <c:v>199</c:v>
                </c:pt>
                <c:pt idx="492">
                  <c:v>199</c:v>
                </c:pt>
                <c:pt idx="493">
                  <c:v>200</c:v>
                </c:pt>
                <c:pt idx="494">
                  <c:v>199</c:v>
                </c:pt>
                <c:pt idx="495">
                  <c:v>200</c:v>
                </c:pt>
                <c:pt idx="496">
                  <c:v>202</c:v>
                </c:pt>
                <c:pt idx="497">
                  <c:v>204</c:v>
                </c:pt>
                <c:pt idx="498">
                  <c:v>204</c:v>
                </c:pt>
                <c:pt idx="499">
                  <c:v>204</c:v>
                </c:pt>
                <c:pt idx="500">
                  <c:v>204</c:v>
                </c:pt>
                <c:pt idx="501">
                  <c:v>204</c:v>
                </c:pt>
                <c:pt idx="502">
                  <c:v>204</c:v>
                </c:pt>
                <c:pt idx="503">
                  <c:v>206</c:v>
                </c:pt>
                <c:pt idx="504">
                  <c:v>208</c:v>
                </c:pt>
                <c:pt idx="505">
                  <c:v>208</c:v>
                </c:pt>
                <c:pt idx="506">
                  <c:v>210</c:v>
                </c:pt>
                <c:pt idx="507">
                  <c:v>208</c:v>
                </c:pt>
                <c:pt idx="508">
                  <c:v>210</c:v>
                </c:pt>
                <c:pt idx="509">
                  <c:v>210</c:v>
                </c:pt>
                <c:pt idx="510">
                  <c:v>212</c:v>
                </c:pt>
                <c:pt idx="511">
                  <c:v>212</c:v>
                </c:pt>
                <c:pt idx="512">
                  <c:v>210</c:v>
                </c:pt>
                <c:pt idx="513">
                  <c:v>210</c:v>
                </c:pt>
                <c:pt idx="514">
                  <c:v>212</c:v>
                </c:pt>
                <c:pt idx="515">
                  <c:v>212</c:v>
                </c:pt>
                <c:pt idx="516">
                  <c:v>212</c:v>
                </c:pt>
                <c:pt idx="517">
                  <c:v>212</c:v>
                </c:pt>
                <c:pt idx="518">
                  <c:v>212</c:v>
                </c:pt>
                <c:pt idx="519">
                  <c:v>212</c:v>
                </c:pt>
                <c:pt idx="520">
                  <c:v>212</c:v>
                </c:pt>
                <c:pt idx="521">
                  <c:v>212</c:v>
                </c:pt>
                <c:pt idx="522">
                  <c:v>212</c:v>
                </c:pt>
                <c:pt idx="523">
                  <c:v>213</c:v>
                </c:pt>
                <c:pt idx="524">
                  <c:v>213</c:v>
                </c:pt>
                <c:pt idx="525">
                  <c:v>215</c:v>
                </c:pt>
                <c:pt idx="526">
                  <c:v>215</c:v>
                </c:pt>
                <c:pt idx="527">
                  <c:v>217</c:v>
                </c:pt>
                <c:pt idx="528">
                  <c:v>217</c:v>
                </c:pt>
                <c:pt idx="529">
                  <c:v>217</c:v>
                </c:pt>
                <c:pt idx="530">
                  <c:v>219</c:v>
                </c:pt>
                <c:pt idx="531">
                  <c:v>219</c:v>
                </c:pt>
                <c:pt idx="532">
                  <c:v>219</c:v>
                </c:pt>
                <c:pt idx="533">
                  <c:v>219</c:v>
                </c:pt>
                <c:pt idx="534">
                  <c:v>219</c:v>
                </c:pt>
                <c:pt idx="535">
                  <c:v>223</c:v>
                </c:pt>
                <c:pt idx="536">
                  <c:v>223</c:v>
                </c:pt>
                <c:pt idx="537">
                  <c:v>223</c:v>
                </c:pt>
                <c:pt idx="538">
                  <c:v>225</c:v>
                </c:pt>
                <c:pt idx="539">
                  <c:v>227</c:v>
                </c:pt>
                <c:pt idx="540">
                  <c:v>229</c:v>
                </c:pt>
                <c:pt idx="541">
                  <c:v>229</c:v>
                </c:pt>
                <c:pt idx="542">
                  <c:v>229</c:v>
                </c:pt>
                <c:pt idx="543">
                  <c:v>229</c:v>
                </c:pt>
                <c:pt idx="544">
                  <c:v>231</c:v>
                </c:pt>
                <c:pt idx="545">
                  <c:v>231</c:v>
                </c:pt>
                <c:pt idx="546">
                  <c:v>229</c:v>
                </c:pt>
                <c:pt idx="547">
                  <c:v>231</c:v>
                </c:pt>
                <c:pt idx="548">
                  <c:v>233</c:v>
                </c:pt>
                <c:pt idx="549">
                  <c:v>233</c:v>
                </c:pt>
                <c:pt idx="550">
                  <c:v>233</c:v>
                </c:pt>
                <c:pt idx="551">
                  <c:v>233</c:v>
                </c:pt>
                <c:pt idx="552">
                  <c:v>233</c:v>
                </c:pt>
                <c:pt idx="553">
                  <c:v>233</c:v>
                </c:pt>
                <c:pt idx="554">
                  <c:v>233</c:v>
                </c:pt>
                <c:pt idx="555">
                  <c:v>233</c:v>
                </c:pt>
                <c:pt idx="556">
                  <c:v>233</c:v>
                </c:pt>
                <c:pt idx="557">
                  <c:v>233</c:v>
                </c:pt>
                <c:pt idx="558">
                  <c:v>233</c:v>
                </c:pt>
                <c:pt idx="559">
                  <c:v>233</c:v>
                </c:pt>
                <c:pt idx="560">
                  <c:v>233</c:v>
                </c:pt>
                <c:pt idx="561">
                  <c:v>233</c:v>
                </c:pt>
                <c:pt idx="562">
                  <c:v>233</c:v>
                </c:pt>
                <c:pt idx="563">
                  <c:v>235</c:v>
                </c:pt>
                <c:pt idx="564">
                  <c:v>235</c:v>
                </c:pt>
                <c:pt idx="565">
                  <c:v>237</c:v>
                </c:pt>
                <c:pt idx="566">
                  <c:v>237</c:v>
                </c:pt>
                <c:pt idx="567">
                  <c:v>237</c:v>
                </c:pt>
                <c:pt idx="568">
                  <c:v>235</c:v>
                </c:pt>
                <c:pt idx="569">
                  <c:v>237</c:v>
                </c:pt>
                <c:pt idx="570">
                  <c:v>237</c:v>
                </c:pt>
                <c:pt idx="571">
                  <c:v>237</c:v>
                </c:pt>
                <c:pt idx="572">
                  <c:v>237</c:v>
                </c:pt>
                <c:pt idx="573">
                  <c:v>239</c:v>
                </c:pt>
                <c:pt idx="574">
                  <c:v>239</c:v>
                </c:pt>
                <c:pt idx="575">
                  <c:v>239</c:v>
                </c:pt>
                <c:pt idx="576">
                  <c:v>239</c:v>
                </c:pt>
                <c:pt idx="577">
                  <c:v>239</c:v>
                </c:pt>
                <c:pt idx="578">
                  <c:v>239</c:v>
                </c:pt>
                <c:pt idx="579">
                  <c:v>239</c:v>
                </c:pt>
                <c:pt idx="580">
                  <c:v>239</c:v>
                </c:pt>
                <c:pt idx="581">
                  <c:v>239</c:v>
                </c:pt>
                <c:pt idx="582">
                  <c:v>239</c:v>
                </c:pt>
                <c:pt idx="583">
                  <c:v>239</c:v>
                </c:pt>
                <c:pt idx="584">
                  <c:v>237</c:v>
                </c:pt>
                <c:pt idx="585">
                  <c:v>237</c:v>
                </c:pt>
                <c:pt idx="586">
                  <c:v>237</c:v>
                </c:pt>
                <c:pt idx="587">
                  <c:v>237</c:v>
                </c:pt>
                <c:pt idx="588">
                  <c:v>237</c:v>
                </c:pt>
                <c:pt idx="589">
                  <c:v>237</c:v>
                </c:pt>
                <c:pt idx="590">
                  <c:v>239</c:v>
                </c:pt>
                <c:pt idx="591">
                  <c:v>239</c:v>
                </c:pt>
                <c:pt idx="592">
                  <c:v>239</c:v>
                </c:pt>
                <c:pt idx="593">
                  <c:v>239</c:v>
                </c:pt>
                <c:pt idx="594">
                  <c:v>237</c:v>
                </c:pt>
                <c:pt idx="595">
                  <c:v>239</c:v>
                </c:pt>
                <c:pt idx="596">
                  <c:v>239</c:v>
                </c:pt>
                <c:pt idx="597">
                  <c:v>241</c:v>
                </c:pt>
                <c:pt idx="598">
                  <c:v>241</c:v>
                </c:pt>
                <c:pt idx="599">
                  <c:v>241</c:v>
                </c:pt>
                <c:pt idx="600">
                  <c:v>243</c:v>
                </c:pt>
                <c:pt idx="601">
                  <c:v>245</c:v>
                </c:pt>
                <c:pt idx="602">
                  <c:v>245</c:v>
                </c:pt>
                <c:pt idx="603">
                  <c:v>245</c:v>
                </c:pt>
                <c:pt idx="604">
                  <c:v>245</c:v>
                </c:pt>
                <c:pt idx="605">
                  <c:v>245</c:v>
                </c:pt>
                <c:pt idx="606">
                  <c:v>245</c:v>
                </c:pt>
                <c:pt idx="607">
                  <c:v>245</c:v>
                </c:pt>
                <c:pt idx="608">
                  <c:v>245</c:v>
                </c:pt>
                <c:pt idx="609">
                  <c:v>247</c:v>
                </c:pt>
                <c:pt idx="610">
                  <c:v>249</c:v>
                </c:pt>
                <c:pt idx="611">
                  <c:v>251</c:v>
                </c:pt>
                <c:pt idx="612">
                  <c:v>253</c:v>
                </c:pt>
                <c:pt idx="613">
                  <c:v>253</c:v>
                </c:pt>
                <c:pt idx="614">
                  <c:v>253</c:v>
                </c:pt>
                <c:pt idx="615">
                  <c:v>253</c:v>
                </c:pt>
                <c:pt idx="616">
                  <c:v>253</c:v>
                </c:pt>
                <c:pt idx="617">
                  <c:v>255</c:v>
                </c:pt>
                <c:pt idx="618">
                  <c:v>257</c:v>
                </c:pt>
                <c:pt idx="619">
                  <c:v>257</c:v>
                </c:pt>
                <c:pt idx="620">
                  <c:v>257</c:v>
                </c:pt>
                <c:pt idx="621">
                  <c:v>257</c:v>
                </c:pt>
                <c:pt idx="622">
                  <c:v>259</c:v>
                </c:pt>
                <c:pt idx="623">
                  <c:v>259</c:v>
                </c:pt>
                <c:pt idx="624">
                  <c:v>261</c:v>
                </c:pt>
                <c:pt idx="625">
                  <c:v>259</c:v>
                </c:pt>
                <c:pt idx="626">
                  <c:v>259</c:v>
                </c:pt>
                <c:pt idx="627">
                  <c:v>259</c:v>
                </c:pt>
                <c:pt idx="628">
                  <c:v>261</c:v>
                </c:pt>
                <c:pt idx="629">
                  <c:v>261</c:v>
                </c:pt>
                <c:pt idx="630">
                  <c:v>261</c:v>
                </c:pt>
                <c:pt idx="631">
                  <c:v>261</c:v>
                </c:pt>
                <c:pt idx="632">
                  <c:v>261</c:v>
                </c:pt>
                <c:pt idx="633">
                  <c:v>261</c:v>
                </c:pt>
                <c:pt idx="634">
                  <c:v>259</c:v>
                </c:pt>
                <c:pt idx="635">
                  <c:v>259</c:v>
                </c:pt>
                <c:pt idx="636">
                  <c:v>259</c:v>
                </c:pt>
                <c:pt idx="637">
                  <c:v>259</c:v>
                </c:pt>
                <c:pt idx="638">
                  <c:v>259</c:v>
                </c:pt>
                <c:pt idx="639">
                  <c:v>259</c:v>
                </c:pt>
                <c:pt idx="640">
                  <c:v>259</c:v>
                </c:pt>
                <c:pt idx="641">
                  <c:v>259</c:v>
                </c:pt>
                <c:pt idx="642">
                  <c:v>259</c:v>
                </c:pt>
                <c:pt idx="643">
                  <c:v>261</c:v>
                </c:pt>
                <c:pt idx="644">
                  <c:v>261</c:v>
                </c:pt>
                <c:pt idx="645">
                  <c:v>261</c:v>
                </c:pt>
                <c:pt idx="646">
                  <c:v>263</c:v>
                </c:pt>
                <c:pt idx="647">
                  <c:v>263</c:v>
                </c:pt>
                <c:pt idx="648">
                  <c:v>263</c:v>
                </c:pt>
                <c:pt idx="649">
                  <c:v>263</c:v>
                </c:pt>
                <c:pt idx="650">
                  <c:v>263</c:v>
                </c:pt>
                <c:pt idx="651">
                  <c:v>261</c:v>
                </c:pt>
                <c:pt idx="652">
                  <c:v>261</c:v>
                </c:pt>
                <c:pt idx="653">
                  <c:v>261</c:v>
                </c:pt>
                <c:pt idx="654">
                  <c:v>261</c:v>
                </c:pt>
                <c:pt idx="655">
                  <c:v>259</c:v>
                </c:pt>
                <c:pt idx="656">
                  <c:v>259</c:v>
                </c:pt>
                <c:pt idx="657">
                  <c:v>257</c:v>
                </c:pt>
                <c:pt idx="658">
                  <c:v>259</c:v>
                </c:pt>
                <c:pt idx="659">
                  <c:v>259</c:v>
                </c:pt>
                <c:pt idx="660">
                  <c:v>259</c:v>
                </c:pt>
                <c:pt idx="661">
                  <c:v>261</c:v>
                </c:pt>
                <c:pt idx="662">
                  <c:v>259</c:v>
                </c:pt>
                <c:pt idx="663">
                  <c:v>259</c:v>
                </c:pt>
                <c:pt idx="664">
                  <c:v>261</c:v>
                </c:pt>
                <c:pt idx="665">
                  <c:v>259</c:v>
                </c:pt>
                <c:pt idx="666">
                  <c:v>261</c:v>
                </c:pt>
                <c:pt idx="667">
                  <c:v>259</c:v>
                </c:pt>
                <c:pt idx="668">
                  <c:v>259</c:v>
                </c:pt>
                <c:pt idx="669">
                  <c:v>259</c:v>
                </c:pt>
                <c:pt idx="670">
                  <c:v>259</c:v>
                </c:pt>
                <c:pt idx="671">
                  <c:v>259</c:v>
                </c:pt>
                <c:pt idx="672">
                  <c:v>259</c:v>
                </c:pt>
                <c:pt idx="673">
                  <c:v>259</c:v>
                </c:pt>
                <c:pt idx="674">
                  <c:v>259</c:v>
                </c:pt>
                <c:pt idx="675">
                  <c:v>261</c:v>
                </c:pt>
                <c:pt idx="676">
                  <c:v>261</c:v>
                </c:pt>
                <c:pt idx="677">
                  <c:v>261</c:v>
                </c:pt>
                <c:pt idx="678">
                  <c:v>263</c:v>
                </c:pt>
                <c:pt idx="679">
                  <c:v>263</c:v>
                </c:pt>
                <c:pt idx="680">
                  <c:v>263</c:v>
                </c:pt>
                <c:pt idx="681">
                  <c:v>263</c:v>
                </c:pt>
                <c:pt idx="682">
                  <c:v>263</c:v>
                </c:pt>
                <c:pt idx="683">
                  <c:v>265</c:v>
                </c:pt>
                <c:pt idx="684">
                  <c:v>265</c:v>
                </c:pt>
                <c:pt idx="685">
                  <c:v>267</c:v>
                </c:pt>
                <c:pt idx="686">
                  <c:v>265</c:v>
                </c:pt>
                <c:pt idx="687">
                  <c:v>267</c:v>
                </c:pt>
                <c:pt idx="688">
                  <c:v>269</c:v>
                </c:pt>
                <c:pt idx="689">
                  <c:v>269</c:v>
                </c:pt>
                <c:pt idx="690">
                  <c:v>269</c:v>
                </c:pt>
                <c:pt idx="691">
                  <c:v>269</c:v>
                </c:pt>
                <c:pt idx="692">
                  <c:v>271</c:v>
                </c:pt>
                <c:pt idx="693">
                  <c:v>271</c:v>
                </c:pt>
                <c:pt idx="694">
                  <c:v>271</c:v>
                </c:pt>
                <c:pt idx="695">
                  <c:v>271</c:v>
                </c:pt>
                <c:pt idx="696">
                  <c:v>273</c:v>
                </c:pt>
                <c:pt idx="697">
                  <c:v>273</c:v>
                </c:pt>
                <c:pt idx="698">
                  <c:v>276</c:v>
                </c:pt>
                <c:pt idx="699">
                  <c:v>276</c:v>
                </c:pt>
                <c:pt idx="700">
                  <c:v>276</c:v>
                </c:pt>
                <c:pt idx="701">
                  <c:v>276</c:v>
                </c:pt>
                <c:pt idx="702">
                  <c:v>278</c:v>
                </c:pt>
                <c:pt idx="703">
                  <c:v>278</c:v>
                </c:pt>
                <c:pt idx="704">
                  <c:v>280</c:v>
                </c:pt>
                <c:pt idx="705">
                  <c:v>280</c:v>
                </c:pt>
                <c:pt idx="706">
                  <c:v>280</c:v>
                </c:pt>
                <c:pt idx="707">
                  <c:v>280</c:v>
                </c:pt>
                <c:pt idx="708">
                  <c:v>282</c:v>
                </c:pt>
                <c:pt idx="709">
                  <c:v>284</c:v>
                </c:pt>
                <c:pt idx="710">
                  <c:v>286</c:v>
                </c:pt>
                <c:pt idx="711">
                  <c:v>289</c:v>
                </c:pt>
                <c:pt idx="712">
                  <c:v>291</c:v>
                </c:pt>
                <c:pt idx="713">
                  <c:v>295</c:v>
                </c:pt>
                <c:pt idx="714">
                  <c:v>295</c:v>
                </c:pt>
                <c:pt idx="715">
                  <c:v>297</c:v>
                </c:pt>
                <c:pt idx="716">
                  <c:v>297</c:v>
                </c:pt>
                <c:pt idx="717">
                  <c:v>300</c:v>
                </c:pt>
                <c:pt idx="718">
                  <c:v>304</c:v>
                </c:pt>
                <c:pt idx="719">
                  <c:v>304</c:v>
                </c:pt>
                <c:pt idx="720">
                  <c:v>304</c:v>
                </c:pt>
                <c:pt idx="721">
                  <c:v>304</c:v>
                </c:pt>
                <c:pt idx="722">
                  <c:v>306</c:v>
                </c:pt>
                <c:pt idx="723">
                  <c:v>309</c:v>
                </c:pt>
                <c:pt idx="724">
                  <c:v>311</c:v>
                </c:pt>
                <c:pt idx="725">
                  <c:v>313</c:v>
                </c:pt>
                <c:pt idx="726">
                  <c:v>315</c:v>
                </c:pt>
                <c:pt idx="727">
                  <c:v>315</c:v>
                </c:pt>
                <c:pt idx="728">
                  <c:v>315</c:v>
                </c:pt>
                <c:pt idx="729">
                  <c:v>315</c:v>
                </c:pt>
                <c:pt idx="730">
                  <c:v>315</c:v>
                </c:pt>
                <c:pt idx="731">
                  <c:v>318</c:v>
                </c:pt>
                <c:pt idx="732">
                  <c:v>318</c:v>
                </c:pt>
                <c:pt idx="733">
                  <c:v>320</c:v>
                </c:pt>
                <c:pt idx="734">
                  <c:v>322</c:v>
                </c:pt>
                <c:pt idx="735">
                  <c:v>322</c:v>
                </c:pt>
                <c:pt idx="736">
                  <c:v>322</c:v>
                </c:pt>
                <c:pt idx="737">
                  <c:v>322</c:v>
                </c:pt>
                <c:pt idx="738">
                  <c:v>322</c:v>
                </c:pt>
                <c:pt idx="739">
                  <c:v>325</c:v>
                </c:pt>
                <c:pt idx="740">
                  <c:v>325</c:v>
                </c:pt>
                <c:pt idx="741">
                  <c:v>325</c:v>
                </c:pt>
                <c:pt idx="742">
                  <c:v>327</c:v>
                </c:pt>
                <c:pt idx="743">
                  <c:v>329</c:v>
                </c:pt>
                <c:pt idx="744">
                  <c:v>334</c:v>
                </c:pt>
                <c:pt idx="745">
                  <c:v>336</c:v>
                </c:pt>
                <c:pt idx="746">
                  <c:v>336</c:v>
                </c:pt>
                <c:pt idx="747">
                  <c:v>339</c:v>
                </c:pt>
                <c:pt idx="748">
                  <c:v>339</c:v>
                </c:pt>
                <c:pt idx="749">
                  <c:v>343</c:v>
                </c:pt>
                <c:pt idx="750">
                  <c:v>346</c:v>
                </c:pt>
                <c:pt idx="751">
                  <c:v>348</c:v>
                </c:pt>
                <c:pt idx="752">
                  <c:v>353</c:v>
                </c:pt>
                <c:pt idx="753">
                  <c:v>356</c:v>
                </c:pt>
                <c:pt idx="754">
                  <c:v>360</c:v>
                </c:pt>
                <c:pt idx="755">
                  <c:v>363</c:v>
                </c:pt>
                <c:pt idx="756">
                  <c:v>365</c:v>
                </c:pt>
                <c:pt idx="757">
                  <c:v>370</c:v>
                </c:pt>
                <c:pt idx="758">
                  <c:v>373</c:v>
                </c:pt>
                <c:pt idx="759">
                  <c:v>375</c:v>
                </c:pt>
                <c:pt idx="760">
                  <c:v>380</c:v>
                </c:pt>
                <c:pt idx="761">
                  <c:v>383</c:v>
                </c:pt>
                <c:pt idx="762">
                  <c:v>385</c:v>
                </c:pt>
                <c:pt idx="763">
                  <c:v>390</c:v>
                </c:pt>
                <c:pt idx="764">
                  <c:v>393</c:v>
                </c:pt>
                <c:pt idx="765">
                  <c:v>398</c:v>
                </c:pt>
                <c:pt idx="766">
                  <c:v>401</c:v>
                </c:pt>
                <c:pt idx="767">
                  <c:v>406</c:v>
                </c:pt>
                <c:pt idx="768">
                  <c:v>406</c:v>
                </c:pt>
                <c:pt idx="769">
                  <c:v>411</c:v>
                </c:pt>
                <c:pt idx="770">
                  <c:v>414</c:v>
                </c:pt>
                <c:pt idx="771">
                  <c:v>416</c:v>
                </c:pt>
                <c:pt idx="772">
                  <c:v>416</c:v>
                </c:pt>
                <c:pt idx="773">
                  <c:v>421</c:v>
                </c:pt>
                <c:pt idx="774">
                  <c:v>424</c:v>
                </c:pt>
                <c:pt idx="775">
                  <c:v>427</c:v>
                </c:pt>
                <c:pt idx="776">
                  <c:v>427</c:v>
                </c:pt>
                <c:pt idx="777">
                  <c:v>429</c:v>
                </c:pt>
                <c:pt idx="778">
                  <c:v>435</c:v>
                </c:pt>
                <c:pt idx="779">
                  <c:v>438</c:v>
                </c:pt>
                <c:pt idx="780">
                  <c:v>438</c:v>
                </c:pt>
                <c:pt idx="781">
                  <c:v>440</c:v>
                </c:pt>
                <c:pt idx="782">
                  <c:v>443</c:v>
                </c:pt>
                <c:pt idx="783">
                  <c:v>446</c:v>
                </c:pt>
                <c:pt idx="784">
                  <c:v>446</c:v>
                </c:pt>
                <c:pt idx="785">
                  <c:v>446</c:v>
                </c:pt>
                <c:pt idx="786">
                  <c:v>448</c:v>
                </c:pt>
                <c:pt idx="787">
                  <c:v>451</c:v>
                </c:pt>
                <c:pt idx="788">
                  <c:v>451</c:v>
                </c:pt>
                <c:pt idx="789">
                  <c:v>454</c:v>
                </c:pt>
                <c:pt idx="790">
                  <c:v>457</c:v>
                </c:pt>
                <c:pt idx="791">
                  <c:v>457</c:v>
                </c:pt>
                <c:pt idx="792">
                  <c:v>459</c:v>
                </c:pt>
                <c:pt idx="793">
                  <c:v>462</c:v>
                </c:pt>
                <c:pt idx="794">
                  <c:v>468</c:v>
                </c:pt>
                <c:pt idx="795">
                  <c:v>470</c:v>
                </c:pt>
                <c:pt idx="796">
                  <c:v>470</c:v>
                </c:pt>
                <c:pt idx="797">
                  <c:v>470</c:v>
                </c:pt>
                <c:pt idx="798">
                  <c:v>470</c:v>
                </c:pt>
                <c:pt idx="799">
                  <c:v>470</c:v>
                </c:pt>
                <c:pt idx="800">
                  <c:v>473</c:v>
                </c:pt>
                <c:pt idx="801">
                  <c:v>473</c:v>
                </c:pt>
                <c:pt idx="802">
                  <c:v>473</c:v>
                </c:pt>
                <c:pt idx="803">
                  <c:v>473</c:v>
                </c:pt>
                <c:pt idx="804">
                  <c:v>473</c:v>
                </c:pt>
                <c:pt idx="805">
                  <c:v>473</c:v>
                </c:pt>
                <c:pt idx="806">
                  <c:v>473</c:v>
                </c:pt>
                <c:pt idx="807">
                  <c:v>473</c:v>
                </c:pt>
                <c:pt idx="808">
                  <c:v>476</c:v>
                </c:pt>
                <c:pt idx="809">
                  <c:v>476</c:v>
                </c:pt>
                <c:pt idx="810">
                  <c:v>476</c:v>
                </c:pt>
                <c:pt idx="811">
                  <c:v>479</c:v>
                </c:pt>
                <c:pt idx="812">
                  <c:v>479</c:v>
                </c:pt>
                <c:pt idx="813">
                  <c:v>479</c:v>
                </c:pt>
                <c:pt idx="814">
                  <c:v>479</c:v>
                </c:pt>
                <c:pt idx="815">
                  <c:v>482</c:v>
                </c:pt>
                <c:pt idx="816">
                  <c:v>485</c:v>
                </c:pt>
                <c:pt idx="817">
                  <c:v>487</c:v>
                </c:pt>
                <c:pt idx="818">
                  <c:v>490</c:v>
                </c:pt>
                <c:pt idx="819">
                  <c:v>493</c:v>
                </c:pt>
                <c:pt idx="820">
                  <c:v>493</c:v>
                </c:pt>
                <c:pt idx="821">
                  <c:v>493</c:v>
                </c:pt>
                <c:pt idx="822">
                  <c:v>493</c:v>
                </c:pt>
                <c:pt idx="823">
                  <c:v>493</c:v>
                </c:pt>
                <c:pt idx="824">
                  <c:v>493</c:v>
                </c:pt>
                <c:pt idx="825">
                  <c:v>493</c:v>
                </c:pt>
                <c:pt idx="826">
                  <c:v>496</c:v>
                </c:pt>
                <c:pt idx="827">
                  <c:v>499</c:v>
                </c:pt>
                <c:pt idx="828">
                  <c:v>505</c:v>
                </c:pt>
                <c:pt idx="829">
                  <c:v>513</c:v>
                </c:pt>
                <c:pt idx="830">
                  <c:v>525</c:v>
                </c:pt>
                <c:pt idx="831">
                  <c:v>531</c:v>
                </c:pt>
                <c:pt idx="832">
                  <c:v>540</c:v>
                </c:pt>
                <c:pt idx="833">
                  <c:v>552</c:v>
                </c:pt>
                <c:pt idx="834">
                  <c:v>567</c:v>
                </c:pt>
                <c:pt idx="835">
                  <c:v>583</c:v>
                </c:pt>
                <c:pt idx="836">
                  <c:v>595</c:v>
                </c:pt>
                <c:pt idx="837">
                  <c:v>605</c:v>
                </c:pt>
                <c:pt idx="838">
                  <c:v>618</c:v>
                </c:pt>
                <c:pt idx="839">
                  <c:v>634</c:v>
                </c:pt>
                <c:pt idx="840">
                  <c:v>647</c:v>
                </c:pt>
                <c:pt idx="841">
                  <c:v>660</c:v>
                </c:pt>
                <c:pt idx="842">
                  <c:v>677</c:v>
                </c:pt>
                <c:pt idx="843">
                  <c:v>683</c:v>
                </c:pt>
                <c:pt idx="844">
                  <c:v>694</c:v>
                </c:pt>
                <c:pt idx="845">
                  <c:v>704</c:v>
                </c:pt>
                <c:pt idx="846">
                  <c:v>714</c:v>
                </c:pt>
                <c:pt idx="847">
                  <c:v>721</c:v>
                </c:pt>
                <c:pt idx="848">
                  <c:v>728</c:v>
                </c:pt>
                <c:pt idx="849">
                  <c:v>735</c:v>
                </c:pt>
                <c:pt idx="850">
                  <c:v>746</c:v>
                </c:pt>
                <c:pt idx="851">
                  <c:v>749</c:v>
                </c:pt>
                <c:pt idx="852">
                  <c:v>756</c:v>
                </c:pt>
                <c:pt idx="853">
                  <c:v>760</c:v>
                </c:pt>
                <c:pt idx="854">
                  <c:v>763</c:v>
                </c:pt>
                <c:pt idx="855">
                  <c:v>770</c:v>
                </c:pt>
                <c:pt idx="856">
                  <c:v>778</c:v>
                </c:pt>
                <c:pt idx="857">
                  <c:v>785</c:v>
                </c:pt>
                <c:pt idx="858">
                  <c:v>799</c:v>
                </c:pt>
                <c:pt idx="859">
                  <c:v>807</c:v>
                </c:pt>
                <c:pt idx="860">
                  <c:v>814</c:v>
                </c:pt>
                <c:pt idx="861">
                  <c:v>822</c:v>
                </c:pt>
                <c:pt idx="862">
                  <c:v>825</c:v>
                </c:pt>
                <c:pt idx="863">
                  <c:v>825</c:v>
                </c:pt>
                <c:pt idx="864">
                  <c:v>825</c:v>
                </c:pt>
                <c:pt idx="865">
                  <c:v>829</c:v>
                </c:pt>
                <c:pt idx="866">
                  <c:v>836</c:v>
                </c:pt>
                <c:pt idx="867">
                  <c:v>848</c:v>
                </c:pt>
                <c:pt idx="868">
                  <c:v>855</c:v>
                </c:pt>
                <c:pt idx="869">
                  <c:v>863</c:v>
                </c:pt>
                <c:pt idx="870">
                  <c:v>870</c:v>
                </c:pt>
                <c:pt idx="871">
                  <c:v>874</c:v>
                </c:pt>
                <c:pt idx="872">
                  <c:v>886</c:v>
                </c:pt>
                <c:pt idx="873">
                  <c:v>890</c:v>
                </c:pt>
                <c:pt idx="874">
                  <c:v>893</c:v>
                </c:pt>
                <c:pt idx="875">
                  <c:v>893</c:v>
                </c:pt>
                <c:pt idx="876">
                  <c:v>901</c:v>
                </c:pt>
                <c:pt idx="877">
                  <c:v>905</c:v>
                </c:pt>
                <c:pt idx="878">
                  <c:v>913</c:v>
                </c:pt>
                <c:pt idx="879">
                  <c:v>917</c:v>
                </c:pt>
                <c:pt idx="880">
                  <c:v>921</c:v>
                </c:pt>
                <c:pt idx="881">
                  <c:v>921</c:v>
                </c:pt>
                <c:pt idx="882">
                  <c:v>929</c:v>
                </c:pt>
                <c:pt idx="883">
                  <c:v>932</c:v>
                </c:pt>
                <c:pt idx="884">
                  <c:v>932</c:v>
                </c:pt>
                <c:pt idx="885">
                  <c:v>932</c:v>
                </c:pt>
                <c:pt idx="886">
                  <c:v>932</c:v>
                </c:pt>
                <c:pt idx="887">
                  <c:v>936</c:v>
                </c:pt>
                <c:pt idx="888">
                  <c:v>936</c:v>
                </c:pt>
                <c:pt idx="889">
                  <c:v>940</c:v>
                </c:pt>
                <c:pt idx="890">
                  <c:v>948</c:v>
                </c:pt>
                <c:pt idx="891">
                  <c:v>952</c:v>
                </c:pt>
                <c:pt idx="892">
                  <c:v>952</c:v>
                </c:pt>
                <c:pt idx="893">
                  <c:v>952</c:v>
                </c:pt>
                <c:pt idx="894">
                  <c:v>952</c:v>
                </c:pt>
                <c:pt idx="895">
                  <c:v>956</c:v>
                </c:pt>
                <c:pt idx="896">
                  <c:v>956</c:v>
                </c:pt>
                <c:pt idx="897">
                  <c:v>960</c:v>
                </c:pt>
                <c:pt idx="898">
                  <c:v>964</c:v>
                </c:pt>
                <c:pt idx="899">
                  <c:v>964</c:v>
                </c:pt>
                <c:pt idx="900">
                  <c:v>964</c:v>
                </c:pt>
                <c:pt idx="901">
                  <c:v>964</c:v>
                </c:pt>
                <c:pt idx="902">
                  <c:v>964</c:v>
                </c:pt>
                <c:pt idx="903">
                  <c:v>964</c:v>
                </c:pt>
                <c:pt idx="904">
                  <c:v>968</c:v>
                </c:pt>
                <c:pt idx="905">
                  <c:v>968</c:v>
                </c:pt>
                <c:pt idx="906">
                  <c:v>972</c:v>
                </c:pt>
                <c:pt idx="907">
                  <c:v>972</c:v>
                </c:pt>
                <c:pt idx="908">
                  <c:v>972</c:v>
                </c:pt>
                <c:pt idx="909">
                  <c:v>980</c:v>
                </c:pt>
                <c:pt idx="910">
                  <c:v>980</c:v>
                </c:pt>
                <c:pt idx="911">
                  <c:v>980</c:v>
                </c:pt>
                <c:pt idx="912">
                  <c:v>980</c:v>
                </c:pt>
                <c:pt idx="913">
                  <c:v>980</c:v>
                </c:pt>
                <c:pt idx="914">
                  <c:v>984</c:v>
                </c:pt>
                <c:pt idx="915">
                  <c:v>993</c:v>
                </c:pt>
                <c:pt idx="916">
                  <c:v>1000</c:v>
                </c:pt>
                <c:pt idx="917">
                  <c:v>1000</c:v>
                </c:pt>
                <c:pt idx="918">
                  <c:v>1000</c:v>
                </c:pt>
                <c:pt idx="919">
                  <c:v>1000</c:v>
                </c:pt>
                <c:pt idx="920">
                  <c:v>993</c:v>
                </c:pt>
                <c:pt idx="921">
                  <c:v>993</c:v>
                </c:pt>
                <c:pt idx="922">
                  <c:v>993</c:v>
                </c:pt>
                <c:pt idx="923">
                  <c:v>993</c:v>
                </c:pt>
                <c:pt idx="924">
                  <c:v>1000</c:v>
                </c:pt>
                <c:pt idx="925">
                  <c:v>993</c:v>
                </c:pt>
                <c:pt idx="926">
                  <c:v>993</c:v>
                </c:pt>
                <c:pt idx="927">
                  <c:v>1000</c:v>
                </c:pt>
                <c:pt idx="928">
                  <c:v>1000</c:v>
                </c:pt>
                <c:pt idx="929">
                  <c:v>1000</c:v>
                </c:pt>
                <c:pt idx="930">
                  <c:v>1000</c:v>
                </c:pt>
                <c:pt idx="931">
                  <c:v>1000</c:v>
                </c:pt>
                <c:pt idx="932">
                  <c:v>1000</c:v>
                </c:pt>
                <c:pt idx="933">
                  <c:v>1000</c:v>
                </c:pt>
                <c:pt idx="934">
                  <c:v>1000</c:v>
                </c:pt>
                <c:pt idx="935">
                  <c:v>1000</c:v>
                </c:pt>
                <c:pt idx="936">
                  <c:v>1000</c:v>
                </c:pt>
                <c:pt idx="937">
                  <c:v>1010</c:v>
                </c:pt>
                <c:pt idx="938">
                  <c:v>1010</c:v>
                </c:pt>
                <c:pt idx="939">
                  <c:v>1010</c:v>
                </c:pt>
                <c:pt idx="940">
                  <c:v>1010</c:v>
                </c:pt>
                <c:pt idx="941">
                  <c:v>1010</c:v>
                </c:pt>
                <c:pt idx="942">
                  <c:v>1010</c:v>
                </c:pt>
                <c:pt idx="943">
                  <c:v>1010</c:v>
                </c:pt>
                <c:pt idx="944">
                  <c:v>1010</c:v>
                </c:pt>
                <c:pt idx="945">
                  <c:v>1010</c:v>
                </c:pt>
                <c:pt idx="946">
                  <c:v>1010</c:v>
                </c:pt>
                <c:pt idx="947">
                  <c:v>1020</c:v>
                </c:pt>
                <c:pt idx="948">
                  <c:v>1020</c:v>
                </c:pt>
                <c:pt idx="949">
                  <c:v>1020</c:v>
                </c:pt>
                <c:pt idx="950">
                  <c:v>1020</c:v>
                </c:pt>
                <c:pt idx="951">
                  <c:v>1020</c:v>
                </c:pt>
                <c:pt idx="952">
                  <c:v>1030</c:v>
                </c:pt>
                <c:pt idx="953">
                  <c:v>1030</c:v>
                </c:pt>
                <c:pt idx="954">
                  <c:v>1030</c:v>
                </c:pt>
                <c:pt idx="955">
                  <c:v>1030</c:v>
                </c:pt>
                <c:pt idx="956">
                  <c:v>1030</c:v>
                </c:pt>
                <c:pt idx="957">
                  <c:v>1030</c:v>
                </c:pt>
                <c:pt idx="958">
                  <c:v>1030</c:v>
                </c:pt>
                <c:pt idx="959">
                  <c:v>1040</c:v>
                </c:pt>
                <c:pt idx="960">
                  <c:v>1040</c:v>
                </c:pt>
                <c:pt idx="961">
                  <c:v>1040</c:v>
                </c:pt>
                <c:pt idx="962">
                  <c:v>1040</c:v>
                </c:pt>
                <c:pt idx="963">
                  <c:v>1040</c:v>
                </c:pt>
                <c:pt idx="964">
                  <c:v>1040</c:v>
                </c:pt>
                <c:pt idx="965">
                  <c:v>1040</c:v>
                </c:pt>
                <c:pt idx="966">
                  <c:v>1050</c:v>
                </c:pt>
                <c:pt idx="967">
                  <c:v>1050</c:v>
                </c:pt>
                <c:pt idx="968">
                  <c:v>1050</c:v>
                </c:pt>
                <c:pt idx="969">
                  <c:v>1050</c:v>
                </c:pt>
                <c:pt idx="970">
                  <c:v>1050</c:v>
                </c:pt>
                <c:pt idx="971">
                  <c:v>1050</c:v>
                </c:pt>
                <c:pt idx="972">
                  <c:v>1050</c:v>
                </c:pt>
                <c:pt idx="973">
                  <c:v>1050</c:v>
                </c:pt>
                <c:pt idx="974">
                  <c:v>1050</c:v>
                </c:pt>
                <c:pt idx="975">
                  <c:v>1050</c:v>
                </c:pt>
                <c:pt idx="976">
                  <c:v>1050</c:v>
                </c:pt>
                <c:pt idx="977">
                  <c:v>1050</c:v>
                </c:pt>
                <c:pt idx="978">
                  <c:v>1050</c:v>
                </c:pt>
                <c:pt idx="979">
                  <c:v>1050</c:v>
                </c:pt>
                <c:pt idx="980">
                  <c:v>1050</c:v>
                </c:pt>
                <c:pt idx="981">
                  <c:v>1050</c:v>
                </c:pt>
                <c:pt idx="982">
                  <c:v>1050</c:v>
                </c:pt>
                <c:pt idx="983">
                  <c:v>1050</c:v>
                </c:pt>
                <c:pt idx="984">
                  <c:v>1050</c:v>
                </c:pt>
                <c:pt idx="985">
                  <c:v>1050</c:v>
                </c:pt>
                <c:pt idx="986">
                  <c:v>1050</c:v>
                </c:pt>
                <c:pt idx="987">
                  <c:v>1060</c:v>
                </c:pt>
                <c:pt idx="988">
                  <c:v>1060</c:v>
                </c:pt>
                <c:pt idx="989">
                  <c:v>1060</c:v>
                </c:pt>
                <c:pt idx="990">
                  <c:v>1060</c:v>
                </c:pt>
                <c:pt idx="991">
                  <c:v>1060</c:v>
                </c:pt>
                <c:pt idx="992">
                  <c:v>1060</c:v>
                </c:pt>
                <c:pt idx="993">
                  <c:v>1060</c:v>
                </c:pt>
                <c:pt idx="994">
                  <c:v>1060</c:v>
                </c:pt>
                <c:pt idx="995">
                  <c:v>1060</c:v>
                </c:pt>
                <c:pt idx="996">
                  <c:v>1070</c:v>
                </c:pt>
                <c:pt idx="997">
                  <c:v>1070</c:v>
                </c:pt>
                <c:pt idx="998">
                  <c:v>1070</c:v>
                </c:pt>
                <c:pt idx="999">
                  <c:v>1070</c:v>
                </c:pt>
                <c:pt idx="1000">
                  <c:v>1070</c:v>
                </c:pt>
                <c:pt idx="1001">
                  <c:v>1070</c:v>
                </c:pt>
                <c:pt idx="1002">
                  <c:v>1070</c:v>
                </c:pt>
                <c:pt idx="1003">
                  <c:v>1070</c:v>
                </c:pt>
                <c:pt idx="1004">
                  <c:v>1070</c:v>
                </c:pt>
                <c:pt idx="1005">
                  <c:v>1070</c:v>
                </c:pt>
                <c:pt idx="1006">
                  <c:v>1070</c:v>
                </c:pt>
                <c:pt idx="1007">
                  <c:v>1070</c:v>
                </c:pt>
                <c:pt idx="1008">
                  <c:v>1070</c:v>
                </c:pt>
                <c:pt idx="1009">
                  <c:v>1080</c:v>
                </c:pt>
                <c:pt idx="1010">
                  <c:v>1080</c:v>
                </c:pt>
                <c:pt idx="1011">
                  <c:v>1080</c:v>
                </c:pt>
                <c:pt idx="1012">
                  <c:v>1090</c:v>
                </c:pt>
                <c:pt idx="1013">
                  <c:v>1090</c:v>
                </c:pt>
                <c:pt idx="1014">
                  <c:v>1090</c:v>
                </c:pt>
                <c:pt idx="1015">
                  <c:v>1100</c:v>
                </c:pt>
                <c:pt idx="1016">
                  <c:v>1100</c:v>
                </c:pt>
                <c:pt idx="1017">
                  <c:v>1110</c:v>
                </c:pt>
                <c:pt idx="1018">
                  <c:v>1110</c:v>
                </c:pt>
                <c:pt idx="1019">
                  <c:v>1110</c:v>
                </c:pt>
                <c:pt idx="1020">
                  <c:v>1110</c:v>
                </c:pt>
                <c:pt idx="1021">
                  <c:v>1110</c:v>
                </c:pt>
                <c:pt idx="1022">
                  <c:v>1110</c:v>
                </c:pt>
                <c:pt idx="1023">
                  <c:v>1110</c:v>
                </c:pt>
                <c:pt idx="1024">
                  <c:v>1120</c:v>
                </c:pt>
                <c:pt idx="1025">
                  <c:v>1120</c:v>
                </c:pt>
                <c:pt idx="1026">
                  <c:v>1130</c:v>
                </c:pt>
                <c:pt idx="1027">
                  <c:v>1130</c:v>
                </c:pt>
                <c:pt idx="1028">
                  <c:v>1140</c:v>
                </c:pt>
                <c:pt idx="1029">
                  <c:v>1140</c:v>
                </c:pt>
                <c:pt idx="1030">
                  <c:v>1140</c:v>
                </c:pt>
                <c:pt idx="1031">
                  <c:v>1140</c:v>
                </c:pt>
                <c:pt idx="1032">
                  <c:v>1140</c:v>
                </c:pt>
                <c:pt idx="1033">
                  <c:v>1150</c:v>
                </c:pt>
                <c:pt idx="1034">
                  <c:v>1160</c:v>
                </c:pt>
                <c:pt idx="1035">
                  <c:v>1160</c:v>
                </c:pt>
                <c:pt idx="1036">
                  <c:v>1160</c:v>
                </c:pt>
                <c:pt idx="1037">
                  <c:v>1170</c:v>
                </c:pt>
                <c:pt idx="1038">
                  <c:v>1170</c:v>
                </c:pt>
                <c:pt idx="1039">
                  <c:v>1170</c:v>
                </c:pt>
                <c:pt idx="1040">
                  <c:v>1180</c:v>
                </c:pt>
                <c:pt idx="1041">
                  <c:v>1180</c:v>
                </c:pt>
                <c:pt idx="1042">
                  <c:v>1180</c:v>
                </c:pt>
                <c:pt idx="1043">
                  <c:v>1190</c:v>
                </c:pt>
                <c:pt idx="1044">
                  <c:v>1200</c:v>
                </c:pt>
                <c:pt idx="1045">
                  <c:v>1200</c:v>
                </c:pt>
                <c:pt idx="1046">
                  <c:v>1200</c:v>
                </c:pt>
                <c:pt idx="1047">
                  <c:v>1200</c:v>
                </c:pt>
                <c:pt idx="1048">
                  <c:v>1210</c:v>
                </c:pt>
                <c:pt idx="1049">
                  <c:v>1210</c:v>
                </c:pt>
                <c:pt idx="1050">
                  <c:v>1210</c:v>
                </c:pt>
                <c:pt idx="1051">
                  <c:v>1210</c:v>
                </c:pt>
                <c:pt idx="1052">
                  <c:v>1210</c:v>
                </c:pt>
                <c:pt idx="1053">
                  <c:v>1210</c:v>
                </c:pt>
                <c:pt idx="1054">
                  <c:v>1210</c:v>
                </c:pt>
                <c:pt idx="1055">
                  <c:v>1220</c:v>
                </c:pt>
                <c:pt idx="1056">
                  <c:v>1220</c:v>
                </c:pt>
                <c:pt idx="1057">
                  <c:v>1220</c:v>
                </c:pt>
                <c:pt idx="1058">
                  <c:v>1230</c:v>
                </c:pt>
                <c:pt idx="1059">
                  <c:v>1240</c:v>
                </c:pt>
                <c:pt idx="1060">
                  <c:v>1240</c:v>
                </c:pt>
                <c:pt idx="1061">
                  <c:v>1240</c:v>
                </c:pt>
                <c:pt idx="1062">
                  <c:v>1250</c:v>
                </c:pt>
                <c:pt idx="1063">
                  <c:v>1260</c:v>
                </c:pt>
                <c:pt idx="1064">
                  <c:v>1280</c:v>
                </c:pt>
                <c:pt idx="1065">
                  <c:v>1280</c:v>
                </c:pt>
                <c:pt idx="1066">
                  <c:v>1280</c:v>
                </c:pt>
                <c:pt idx="1067">
                  <c:v>1290</c:v>
                </c:pt>
                <c:pt idx="1068">
                  <c:v>1290</c:v>
                </c:pt>
                <c:pt idx="1069">
                  <c:v>1290</c:v>
                </c:pt>
                <c:pt idx="1070">
                  <c:v>1300</c:v>
                </c:pt>
                <c:pt idx="1071">
                  <c:v>1300</c:v>
                </c:pt>
                <c:pt idx="1072">
                  <c:v>1300</c:v>
                </c:pt>
                <c:pt idx="1073">
                  <c:v>1300</c:v>
                </c:pt>
                <c:pt idx="1074">
                  <c:v>1310</c:v>
                </c:pt>
                <c:pt idx="1075">
                  <c:v>1320</c:v>
                </c:pt>
                <c:pt idx="1076">
                  <c:v>1320</c:v>
                </c:pt>
                <c:pt idx="1077">
                  <c:v>1330</c:v>
                </c:pt>
                <c:pt idx="1078">
                  <c:v>1330</c:v>
                </c:pt>
                <c:pt idx="1079">
                  <c:v>1330</c:v>
                </c:pt>
                <c:pt idx="1080">
                  <c:v>1340</c:v>
                </c:pt>
                <c:pt idx="1081">
                  <c:v>1340</c:v>
                </c:pt>
                <c:pt idx="1082">
                  <c:v>1340</c:v>
                </c:pt>
                <c:pt idx="1083">
                  <c:v>1350</c:v>
                </c:pt>
                <c:pt idx="1084">
                  <c:v>1350</c:v>
                </c:pt>
                <c:pt idx="1085">
                  <c:v>1360</c:v>
                </c:pt>
                <c:pt idx="1086">
                  <c:v>1360</c:v>
                </c:pt>
                <c:pt idx="1087">
                  <c:v>1370</c:v>
                </c:pt>
                <c:pt idx="1088">
                  <c:v>1380</c:v>
                </c:pt>
                <c:pt idx="1089">
                  <c:v>1390</c:v>
                </c:pt>
                <c:pt idx="1090">
                  <c:v>1400</c:v>
                </c:pt>
                <c:pt idx="1091">
                  <c:v>1410</c:v>
                </c:pt>
                <c:pt idx="1092">
                  <c:v>1410</c:v>
                </c:pt>
                <c:pt idx="1093">
                  <c:v>1420</c:v>
                </c:pt>
                <c:pt idx="1094">
                  <c:v>1420</c:v>
                </c:pt>
                <c:pt idx="1095">
                  <c:v>1420</c:v>
                </c:pt>
                <c:pt idx="1096">
                  <c:v>1420</c:v>
                </c:pt>
                <c:pt idx="1097">
                  <c:v>1420</c:v>
                </c:pt>
                <c:pt idx="1098">
                  <c:v>1430</c:v>
                </c:pt>
                <c:pt idx="1099">
                  <c:v>1440</c:v>
                </c:pt>
                <c:pt idx="1100">
                  <c:v>1450</c:v>
                </c:pt>
                <c:pt idx="1101">
                  <c:v>1460</c:v>
                </c:pt>
                <c:pt idx="1102">
                  <c:v>1470</c:v>
                </c:pt>
                <c:pt idx="1103">
                  <c:v>1470</c:v>
                </c:pt>
                <c:pt idx="1104">
                  <c:v>1480</c:v>
                </c:pt>
                <c:pt idx="1105">
                  <c:v>1480</c:v>
                </c:pt>
                <c:pt idx="1106">
                  <c:v>1490</c:v>
                </c:pt>
                <c:pt idx="1107">
                  <c:v>1490</c:v>
                </c:pt>
                <c:pt idx="1108">
                  <c:v>1490</c:v>
                </c:pt>
                <c:pt idx="1109">
                  <c:v>1500</c:v>
                </c:pt>
                <c:pt idx="1110">
                  <c:v>1500</c:v>
                </c:pt>
                <c:pt idx="1111">
                  <c:v>1510</c:v>
                </c:pt>
                <c:pt idx="1112">
                  <c:v>1520</c:v>
                </c:pt>
                <c:pt idx="1113">
                  <c:v>1530</c:v>
                </c:pt>
                <c:pt idx="1114">
                  <c:v>1530</c:v>
                </c:pt>
                <c:pt idx="1115">
                  <c:v>1540</c:v>
                </c:pt>
                <c:pt idx="1116">
                  <c:v>1550</c:v>
                </c:pt>
                <c:pt idx="1117">
                  <c:v>1550</c:v>
                </c:pt>
                <c:pt idx="1118">
                  <c:v>1570</c:v>
                </c:pt>
                <c:pt idx="1119">
                  <c:v>1570</c:v>
                </c:pt>
                <c:pt idx="1120">
                  <c:v>1570</c:v>
                </c:pt>
                <c:pt idx="1121">
                  <c:v>1570</c:v>
                </c:pt>
                <c:pt idx="1122">
                  <c:v>1580</c:v>
                </c:pt>
                <c:pt idx="1123">
                  <c:v>1580</c:v>
                </c:pt>
                <c:pt idx="1124">
                  <c:v>1590</c:v>
                </c:pt>
                <c:pt idx="1125">
                  <c:v>1590</c:v>
                </c:pt>
                <c:pt idx="1126">
                  <c:v>1590</c:v>
                </c:pt>
                <c:pt idx="1127">
                  <c:v>1600</c:v>
                </c:pt>
                <c:pt idx="1128">
                  <c:v>1610</c:v>
                </c:pt>
                <c:pt idx="1129">
                  <c:v>1670</c:v>
                </c:pt>
                <c:pt idx="1130">
                  <c:v>1680</c:v>
                </c:pt>
                <c:pt idx="1131">
                  <c:v>1690</c:v>
                </c:pt>
                <c:pt idx="1132">
                  <c:v>1690</c:v>
                </c:pt>
                <c:pt idx="1133">
                  <c:v>1700</c:v>
                </c:pt>
                <c:pt idx="1134">
                  <c:v>1690</c:v>
                </c:pt>
                <c:pt idx="1135">
                  <c:v>1700</c:v>
                </c:pt>
                <c:pt idx="1136">
                  <c:v>1700</c:v>
                </c:pt>
                <c:pt idx="1137">
                  <c:v>1710</c:v>
                </c:pt>
                <c:pt idx="1138">
                  <c:v>1720</c:v>
                </c:pt>
                <c:pt idx="1139">
                  <c:v>1730</c:v>
                </c:pt>
                <c:pt idx="1140">
                  <c:v>1730</c:v>
                </c:pt>
                <c:pt idx="1141">
                  <c:v>1740</c:v>
                </c:pt>
                <c:pt idx="1142">
                  <c:v>1740</c:v>
                </c:pt>
                <c:pt idx="1143">
                  <c:v>1740</c:v>
                </c:pt>
                <c:pt idx="1144">
                  <c:v>1750</c:v>
                </c:pt>
                <c:pt idx="1145">
                  <c:v>1760</c:v>
                </c:pt>
                <c:pt idx="1146">
                  <c:v>1760</c:v>
                </c:pt>
                <c:pt idx="1147">
                  <c:v>1760</c:v>
                </c:pt>
                <c:pt idx="1148">
                  <c:v>1760</c:v>
                </c:pt>
                <c:pt idx="1149">
                  <c:v>1770</c:v>
                </c:pt>
                <c:pt idx="1150">
                  <c:v>1780</c:v>
                </c:pt>
                <c:pt idx="1151">
                  <c:v>1800</c:v>
                </c:pt>
                <c:pt idx="1152">
                  <c:v>1820</c:v>
                </c:pt>
                <c:pt idx="1153">
                  <c:v>1820</c:v>
                </c:pt>
                <c:pt idx="1154">
                  <c:v>1830</c:v>
                </c:pt>
                <c:pt idx="1155">
                  <c:v>1820</c:v>
                </c:pt>
                <c:pt idx="1156">
                  <c:v>1830</c:v>
                </c:pt>
                <c:pt idx="1157">
                  <c:v>1830</c:v>
                </c:pt>
                <c:pt idx="1158">
                  <c:v>1830</c:v>
                </c:pt>
                <c:pt idx="1159">
                  <c:v>1830</c:v>
                </c:pt>
                <c:pt idx="1160">
                  <c:v>1830</c:v>
                </c:pt>
                <c:pt idx="1161">
                  <c:v>1830</c:v>
                </c:pt>
                <c:pt idx="1162">
                  <c:v>1850</c:v>
                </c:pt>
                <c:pt idx="1163">
                  <c:v>1850</c:v>
                </c:pt>
                <c:pt idx="1164">
                  <c:v>1860</c:v>
                </c:pt>
                <c:pt idx="1165">
                  <c:v>1860</c:v>
                </c:pt>
                <c:pt idx="1166">
                  <c:v>1860</c:v>
                </c:pt>
                <c:pt idx="1167">
                  <c:v>1860</c:v>
                </c:pt>
                <c:pt idx="1168">
                  <c:v>1870</c:v>
                </c:pt>
                <c:pt idx="1169">
                  <c:v>1880</c:v>
                </c:pt>
                <c:pt idx="1170">
                  <c:v>1900</c:v>
                </c:pt>
                <c:pt idx="1171">
                  <c:v>1890</c:v>
                </c:pt>
                <c:pt idx="1172">
                  <c:v>1890</c:v>
                </c:pt>
                <c:pt idx="1173">
                  <c:v>1910</c:v>
                </c:pt>
                <c:pt idx="1174">
                  <c:v>1910</c:v>
                </c:pt>
                <c:pt idx="1175">
                  <c:v>1910</c:v>
                </c:pt>
                <c:pt idx="1176">
                  <c:v>1910</c:v>
                </c:pt>
                <c:pt idx="1177">
                  <c:v>1920</c:v>
                </c:pt>
                <c:pt idx="1178">
                  <c:v>1930</c:v>
                </c:pt>
                <c:pt idx="1179">
                  <c:v>1930</c:v>
                </c:pt>
                <c:pt idx="1180">
                  <c:v>1940</c:v>
                </c:pt>
                <c:pt idx="1181">
                  <c:v>1940</c:v>
                </c:pt>
                <c:pt idx="1182">
                  <c:v>1940</c:v>
                </c:pt>
                <c:pt idx="1183">
                  <c:v>1940</c:v>
                </c:pt>
                <c:pt idx="1184">
                  <c:v>1950</c:v>
                </c:pt>
                <c:pt idx="1185">
                  <c:v>1960</c:v>
                </c:pt>
                <c:pt idx="1186">
                  <c:v>1960</c:v>
                </c:pt>
                <c:pt idx="1187">
                  <c:v>1960</c:v>
                </c:pt>
                <c:pt idx="1188">
                  <c:v>1970</c:v>
                </c:pt>
                <c:pt idx="1189">
                  <c:v>1970</c:v>
                </c:pt>
                <c:pt idx="1190">
                  <c:v>1980</c:v>
                </c:pt>
                <c:pt idx="1191">
                  <c:v>1980</c:v>
                </c:pt>
                <c:pt idx="1192">
                  <c:v>1990</c:v>
                </c:pt>
                <c:pt idx="1193">
                  <c:v>2000</c:v>
                </c:pt>
                <c:pt idx="1194">
                  <c:v>2010</c:v>
                </c:pt>
                <c:pt idx="1195">
                  <c:v>1990</c:v>
                </c:pt>
                <c:pt idx="1196">
                  <c:v>2010</c:v>
                </c:pt>
                <c:pt idx="1197">
                  <c:v>2010</c:v>
                </c:pt>
                <c:pt idx="1198">
                  <c:v>2010</c:v>
                </c:pt>
                <c:pt idx="1199">
                  <c:v>2010</c:v>
                </c:pt>
                <c:pt idx="1200">
                  <c:v>2020</c:v>
                </c:pt>
                <c:pt idx="1201">
                  <c:v>2030</c:v>
                </c:pt>
                <c:pt idx="1202">
                  <c:v>2030</c:v>
                </c:pt>
                <c:pt idx="1203">
                  <c:v>2030</c:v>
                </c:pt>
                <c:pt idx="1204">
                  <c:v>2040</c:v>
                </c:pt>
                <c:pt idx="1205">
                  <c:v>2030</c:v>
                </c:pt>
                <c:pt idx="1206">
                  <c:v>2040</c:v>
                </c:pt>
                <c:pt idx="1207">
                  <c:v>2040</c:v>
                </c:pt>
                <c:pt idx="1208">
                  <c:v>2040</c:v>
                </c:pt>
                <c:pt idx="1209">
                  <c:v>2040</c:v>
                </c:pt>
                <c:pt idx="1210">
                  <c:v>2030</c:v>
                </c:pt>
                <c:pt idx="1211">
                  <c:v>2040</c:v>
                </c:pt>
                <c:pt idx="1212">
                  <c:v>2030</c:v>
                </c:pt>
                <c:pt idx="1213">
                  <c:v>2050</c:v>
                </c:pt>
                <c:pt idx="1214">
                  <c:v>2050</c:v>
                </c:pt>
                <c:pt idx="1215">
                  <c:v>2060</c:v>
                </c:pt>
                <c:pt idx="1216">
                  <c:v>2050</c:v>
                </c:pt>
                <c:pt idx="1217">
                  <c:v>2050</c:v>
                </c:pt>
                <c:pt idx="1218">
                  <c:v>2060</c:v>
                </c:pt>
                <c:pt idx="1219">
                  <c:v>2060</c:v>
                </c:pt>
                <c:pt idx="1220">
                  <c:v>2070</c:v>
                </c:pt>
                <c:pt idx="1221">
                  <c:v>2060</c:v>
                </c:pt>
                <c:pt idx="1222">
                  <c:v>2060</c:v>
                </c:pt>
                <c:pt idx="1223">
                  <c:v>2050</c:v>
                </c:pt>
                <c:pt idx="1224">
                  <c:v>2060</c:v>
                </c:pt>
                <c:pt idx="1225">
                  <c:v>2060</c:v>
                </c:pt>
                <c:pt idx="1226">
                  <c:v>2080</c:v>
                </c:pt>
                <c:pt idx="1227">
                  <c:v>2080</c:v>
                </c:pt>
                <c:pt idx="1228">
                  <c:v>2080</c:v>
                </c:pt>
                <c:pt idx="1229">
                  <c:v>2070</c:v>
                </c:pt>
                <c:pt idx="1230">
                  <c:v>2080</c:v>
                </c:pt>
                <c:pt idx="1231">
                  <c:v>2080</c:v>
                </c:pt>
                <c:pt idx="1232">
                  <c:v>2080</c:v>
                </c:pt>
                <c:pt idx="1233">
                  <c:v>2080</c:v>
                </c:pt>
                <c:pt idx="1234">
                  <c:v>2080</c:v>
                </c:pt>
                <c:pt idx="1235">
                  <c:v>2090</c:v>
                </c:pt>
                <c:pt idx="1236">
                  <c:v>2080</c:v>
                </c:pt>
                <c:pt idx="1237">
                  <c:v>2090</c:v>
                </c:pt>
                <c:pt idx="1238">
                  <c:v>2100</c:v>
                </c:pt>
                <c:pt idx="1239">
                  <c:v>2090</c:v>
                </c:pt>
                <c:pt idx="1240">
                  <c:v>2090</c:v>
                </c:pt>
                <c:pt idx="1241">
                  <c:v>2080</c:v>
                </c:pt>
                <c:pt idx="1242">
                  <c:v>2090</c:v>
                </c:pt>
                <c:pt idx="1243">
                  <c:v>2100</c:v>
                </c:pt>
                <c:pt idx="1244">
                  <c:v>2080</c:v>
                </c:pt>
                <c:pt idx="1245">
                  <c:v>2090</c:v>
                </c:pt>
                <c:pt idx="1246">
                  <c:v>2080</c:v>
                </c:pt>
                <c:pt idx="1247">
                  <c:v>2100</c:v>
                </c:pt>
                <c:pt idx="1248">
                  <c:v>2090</c:v>
                </c:pt>
                <c:pt idx="1249">
                  <c:v>2110</c:v>
                </c:pt>
                <c:pt idx="1250">
                  <c:v>2110</c:v>
                </c:pt>
                <c:pt idx="1251">
                  <c:v>2110</c:v>
                </c:pt>
                <c:pt idx="1252">
                  <c:v>2100</c:v>
                </c:pt>
                <c:pt idx="1253">
                  <c:v>2110</c:v>
                </c:pt>
                <c:pt idx="1254">
                  <c:v>2110</c:v>
                </c:pt>
                <c:pt idx="1255">
                  <c:v>2110</c:v>
                </c:pt>
                <c:pt idx="1256">
                  <c:v>2110</c:v>
                </c:pt>
                <c:pt idx="1257">
                  <c:v>2120</c:v>
                </c:pt>
                <c:pt idx="1258">
                  <c:v>2120</c:v>
                </c:pt>
                <c:pt idx="1259">
                  <c:v>2130</c:v>
                </c:pt>
                <c:pt idx="1260">
                  <c:v>2140</c:v>
                </c:pt>
                <c:pt idx="1261">
                  <c:v>2140</c:v>
                </c:pt>
                <c:pt idx="1262">
                  <c:v>2150</c:v>
                </c:pt>
                <c:pt idx="1263">
                  <c:v>2140</c:v>
                </c:pt>
                <c:pt idx="1264">
                  <c:v>2140</c:v>
                </c:pt>
                <c:pt idx="1265">
                  <c:v>2150</c:v>
                </c:pt>
                <c:pt idx="1266">
                  <c:v>2160</c:v>
                </c:pt>
                <c:pt idx="1267">
                  <c:v>2160</c:v>
                </c:pt>
                <c:pt idx="1268">
                  <c:v>2170</c:v>
                </c:pt>
                <c:pt idx="1269">
                  <c:v>2170</c:v>
                </c:pt>
                <c:pt idx="1270">
                  <c:v>2170</c:v>
                </c:pt>
                <c:pt idx="1271">
                  <c:v>2180</c:v>
                </c:pt>
                <c:pt idx="1272">
                  <c:v>2180</c:v>
                </c:pt>
                <c:pt idx="1273">
                  <c:v>2190</c:v>
                </c:pt>
                <c:pt idx="1274">
                  <c:v>2190</c:v>
                </c:pt>
                <c:pt idx="1275">
                  <c:v>2210</c:v>
                </c:pt>
                <c:pt idx="1276">
                  <c:v>2210</c:v>
                </c:pt>
                <c:pt idx="1277">
                  <c:v>2210</c:v>
                </c:pt>
                <c:pt idx="1278">
                  <c:v>2210</c:v>
                </c:pt>
                <c:pt idx="1279">
                  <c:v>2220</c:v>
                </c:pt>
                <c:pt idx="1280">
                  <c:v>2220</c:v>
                </c:pt>
                <c:pt idx="1281">
                  <c:v>2220</c:v>
                </c:pt>
                <c:pt idx="1282">
                  <c:v>2230</c:v>
                </c:pt>
                <c:pt idx="1283">
                  <c:v>2230</c:v>
                </c:pt>
                <c:pt idx="1284">
                  <c:v>2230</c:v>
                </c:pt>
                <c:pt idx="1285">
                  <c:v>2230</c:v>
                </c:pt>
                <c:pt idx="1286">
                  <c:v>2240</c:v>
                </c:pt>
                <c:pt idx="1287">
                  <c:v>2240</c:v>
                </c:pt>
                <c:pt idx="1288">
                  <c:v>2250</c:v>
                </c:pt>
                <c:pt idx="1289">
                  <c:v>2260</c:v>
                </c:pt>
                <c:pt idx="1290">
                  <c:v>2260</c:v>
                </c:pt>
                <c:pt idx="1291">
                  <c:v>2240</c:v>
                </c:pt>
                <c:pt idx="1292">
                  <c:v>2240</c:v>
                </c:pt>
                <c:pt idx="1293">
                  <c:v>2240</c:v>
                </c:pt>
                <c:pt idx="1294">
                  <c:v>2250</c:v>
                </c:pt>
                <c:pt idx="1295">
                  <c:v>2260</c:v>
                </c:pt>
                <c:pt idx="1296">
                  <c:v>2280</c:v>
                </c:pt>
                <c:pt idx="1297">
                  <c:v>2280</c:v>
                </c:pt>
                <c:pt idx="1298">
                  <c:v>2280</c:v>
                </c:pt>
                <c:pt idx="1299">
                  <c:v>2290</c:v>
                </c:pt>
                <c:pt idx="1300">
                  <c:v>2290</c:v>
                </c:pt>
                <c:pt idx="1301">
                  <c:v>2300</c:v>
                </c:pt>
                <c:pt idx="1302">
                  <c:v>2310</c:v>
                </c:pt>
                <c:pt idx="1303">
                  <c:v>2320</c:v>
                </c:pt>
                <c:pt idx="1304">
                  <c:v>2320</c:v>
                </c:pt>
                <c:pt idx="1305">
                  <c:v>2340</c:v>
                </c:pt>
                <c:pt idx="1306">
                  <c:v>2340</c:v>
                </c:pt>
                <c:pt idx="1307">
                  <c:v>2340</c:v>
                </c:pt>
                <c:pt idx="1308">
                  <c:v>2360</c:v>
                </c:pt>
                <c:pt idx="1309">
                  <c:v>2370</c:v>
                </c:pt>
                <c:pt idx="1310">
                  <c:v>2380</c:v>
                </c:pt>
                <c:pt idx="1311">
                  <c:v>2380</c:v>
                </c:pt>
                <c:pt idx="1312">
                  <c:v>2380</c:v>
                </c:pt>
                <c:pt idx="1313">
                  <c:v>2390</c:v>
                </c:pt>
                <c:pt idx="1314">
                  <c:v>2390</c:v>
                </c:pt>
                <c:pt idx="1315">
                  <c:v>2390</c:v>
                </c:pt>
                <c:pt idx="1316">
                  <c:v>2410</c:v>
                </c:pt>
                <c:pt idx="1317">
                  <c:v>2420</c:v>
                </c:pt>
                <c:pt idx="1318">
                  <c:v>2430</c:v>
                </c:pt>
                <c:pt idx="1319">
                  <c:v>2430</c:v>
                </c:pt>
                <c:pt idx="1320">
                  <c:v>2440</c:v>
                </c:pt>
                <c:pt idx="1321">
                  <c:v>2450</c:v>
                </c:pt>
                <c:pt idx="1322">
                  <c:v>2460</c:v>
                </c:pt>
                <c:pt idx="1323">
                  <c:v>2460</c:v>
                </c:pt>
                <c:pt idx="1324">
                  <c:v>2480</c:v>
                </c:pt>
                <c:pt idx="1325">
                  <c:v>2480</c:v>
                </c:pt>
                <c:pt idx="1326">
                  <c:v>2500</c:v>
                </c:pt>
                <c:pt idx="1327">
                  <c:v>2500</c:v>
                </c:pt>
                <c:pt idx="1328">
                  <c:v>2500</c:v>
                </c:pt>
                <c:pt idx="1329">
                  <c:v>2500</c:v>
                </c:pt>
                <c:pt idx="1330">
                  <c:v>2510</c:v>
                </c:pt>
                <c:pt idx="1331">
                  <c:v>2520</c:v>
                </c:pt>
                <c:pt idx="1332">
                  <c:v>2520</c:v>
                </c:pt>
                <c:pt idx="1333">
                  <c:v>2520</c:v>
                </c:pt>
                <c:pt idx="1334">
                  <c:v>2510</c:v>
                </c:pt>
                <c:pt idx="1335">
                  <c:v>2520</c:v>
                </c:pt>
                <c:pt idx="1336">
                  <c:v>2520</c:v>
                </c:pt>
                <c:pt idx="1337">
                  <c:v>2520</c:v>
                </c:pt>
                <c:pt idx="1338">
                  <c:v>2520</c:v>
                </c:pt>
                <c:pt idx="1339">
                  <c:v>2520</c:v>
                </c:pt>
                <c:pt idx="1340">
                  <c:v>2530</c:v>
                </c:pt>
                <c:pt idx="1341">
                  <c:v>2540</c:v>
                </c:pt>
                <c:pt idx="1342">
                  <c:v>2540</c:v>
                </c:pt>
                <c:pt idx="1343">
                  <c:v>2540</c:v>
                </c:pt>
                <c:pt idx="1344">
                  <c:v>2560</c:v>
                </c:pt>
                <c:pt idx="1345">
                  <c:v>2550</c:v>
                </c:pt>
                <c:pt idx="1346">
                  <c:v>2580</c:v>
                </c:pt>
                <c:pt idx="1347">
                  <c:v>2570</c:v>
                </c:pt>
                <c:pt idx="1348">
                  <c:v>2570</c:v>
                </c:pt>
                <c:pt idx="1349">
                  <c:v>2550</c:v>
                </c:pt>
                <c:pt idx="1350">
                  <c:v>2550</c:v>
                </c:pt>
                <c:pt idx="1351">
                  <c:v>2550</c:v>
                </c:pt>
                <c:pt idx="1352">
                  <c:v>2560</c:v>
                </c:pt>
                <c:pt idx="1353">
                  <c:v>2580</c:v>
                </c:pt>
                <c:pt idx="1354">
                  <c:v>2560</c:v>
                </c:pt>
                <c:pt idx="1355">
                  <c:v>2580</c:v>
                </c:pt>
                <c:pt idx="1356">
                  <c:v>2580</c:v>
                </c:pt>
                <c:pt idx="1357">
                  <c:v>2590</c:v>
                </c:pt>
                <c:pt idx="1358">
                  <c:v>2580</c:v>
                </c:pt>
                <c:pt idx="1359">
                  <c:v>2590</c:v>
                </c:pt>
                <c:pt idx="1360">
                  <c:v>2580</c:v>
                </c:pt>
                <c:pt idx="1361">
                  <c:v>2580</c:v>
                </c:pt>
                <c:pt idx="1362">
                  <c:v>2590</c:v>
                </c:pt>
                <c:pt idx="1363">
                  <c:v>2580</c:v>
                </c:pt>
                <c:pt idx="1364">
                  <c:v>2570</c:v>
                </c:pt>
                <c:pt idx="1365">
                  <c:v>2580</c:v>
                </c:pt>
                <c:pt idx="1366">
                  <c:v>2600</c:v>
                </c:pt>
                <c:pt idx="1367">
                  <c:v>2600</c:v>
                </c:pt>
                <c:pt idx="1368">
                  <c:v>2590</c:v>
                </c:pt>
                <c:pt idx="1369">
                  <c:v>2600</c:v>
                </c:pt>
                <c:pt idx="1370">
                  <c:v>2600</c:v>
                </c:pt>
                <c:pt idx="1371">
                  <c:v>2600</c:v>
                </c:pt>
                <c:pt idx="1372">
                  <c:v>2590</c:v>
                </c:pt>
                <c:pt idx="1373">
                  <c:v>2600</c:v>
                </c:pt>
                <c:pt idx="1374">
                  <c:v>2600</c:v>
                </c:pt>
                <c:pt idx="1375">
                  <c:v>2580</c:v>
                </c:pt>
                <c:pt idx="1376">
                  <c:v>2600</c:v>
                </c:pt>
                <c:pt idx="1377">
                  <c:v>2580</c:v>
                </c:pt>
                <c:pt idx="1378">
                  <c:v>2580</c:v>
                </c:pt>
                <c:pt idx="1379">
                  <c:v>2590</c:v>
                </c:pt>
                <c:pt idx="1380">
                  <c:v>2600</c:v>
                </c:pt>
                <c:pt idx="1381">
                  <c:v>2580</c:v>
                </c:pt>
                <c:pt idx="1382">
                  <c:v>2570</c:v>
                </c:pt>
                <c:pt idx="1383">
                  <c:v>2580</c:v>
                </c:pt>
                <c:pt idx="1384">
                  <c:v>2570</c:v>
                </c:pt>
                <c:pt idx="1385">
                  <c:v>2570</c:v>
                </c:pt>
                <c:pt idx="1386">
                  <c:v>2560</c:v>
                </c:pt>
                <c:pt idx="1387">
                  <c:v>2560</c:v>
                </c:pt>
                <c:pt idx="1388">
                  <c:v>2560</c:v>
                </c:pt>
                <c:pt idx="1389">
                  <c:v>2560</c:v>
                </c:pt>
                <c:pt idx="1390">
                  <c:v>2550</c:v>
                </c:pt>
                <c:pt idx="1391">
                  <c:v>2560</c:v>
                </c:pt>
                <c:pt idx="1392">
                  <c:v>2550</c:v>
                </c:pt>
                <c:pt idx="1393">
                  <c:v>2550</c:v>
                </c:pt>
                <c:pt idx="1394">
                  <c:v>2540</c:v>
                </c:pt>
                <c:pt idx="1395">
                  <c:v>2540</c:v>
                </c:pt>
                <c:pt idx="1396">
                  <c:v>2540</c:v>
                </c:pt>
                <c:pt idx="1397">
                  <c:v>2550</c:v>
                </c:pt>
                <c:pt idx="1398">
                  <c:v>2550</c:v>
                </c:pt>
                <c:pt idx="1399">
                  <c:v>2550</c:v>
                </c:pt>
                <c:pt idx="1400">
                  <c:v>2540</c:v>
                </c:pt>
                <c:pt idx="1401">
                  <c:v>2540</c:v>
                </c:pt>
                <c:pt idx="1402">
                  <c:v>2550</c:v>
                </c:pt>
                <c:pt idx="1403">
                  <c:v>2540</c:v>
                </c:pt>
                <c:pt idx="1404">
                  <c:v>2540</c:v>
                </c:pt>
                <c:pt idx="1405">
                  <c:v>2540</c:v>
                </c:pt>
                <c:pt idx="1406">
                  <c:v>2550</c:v>
                </c:pt>
                <c:pt idx="1407">
                  <c:v>2560</c:v>
                </c:pt>
                <c:pt idx="1408">
                  <c:v>2540</c:v>
                </c:pt>
                <c:pt idx="1409">
                  <c:v>2540</c:v>
                </c:pt>
                <c:pt idx="1410">
                  <c:v>2530</c:v>
                </c:pt>
                <c:pt idx="1411">
                  <c:v>2520</c:v>
                </c:pt>
                <c:pt idx="1412">
                  <c:v>2520</c:v>
                </c:pt>
                <c:pt idx="1413">
                  <c:v>2520</c:v>
                </c:pt>
                <c:pt idx="1414">
                  <c:v>2520</c:v>
                </c:pt>
                <c:pt idx="1415">
                  <c:v>2520</c:v>
                </c:pt>
                <c:pt idx="1416">
                  <c:v>2510</c:v>
                </c:pt>
                <c:pt idx="1417">
                  <c:v>2510</c:v>
                </c:pt>
                <c:pt idx="1418">
                  <c:v>2510</c:v>
                </c:pt>
                <c:pt idx="1419">
                  <c:v>2520</c:v>
                </c:pt>
                <c:pt idx="1420">
                  <c:v>2520</c:v>
                </c:pt>
                <c:pt idx="1421">
                  <c:v>2520</c:v>
                </c:pt>
                <c:pt idx="1422">
                  <c:v>2530</c:v>
                </c:pt>
                <c:pt idx="1423">
                  <c:v>2520</c:v>
                </c:pt>
                <c:pt idx="1424">
                  <c:v>2520</c:v>
                </c:pt>
                <c:pt idx="1425">
                  <c:v>2540</c:v>
                </c:pt>
                <c:pt idx="1426">
                  <c:v>2550</c:v>
                </c:pt>
                <c:pt idx="1427">
                  <c:v>2550</c:v>
                </c:pt>
                <c:pt idx="1428">
                  <c:v>2560</c:v>
                </c:pt>
                <c:pt idx="1429">
                  <c:v>2560</c:v>
                </c:pt>
                <c:pt idx="1430">
                  <c:v>2550</c:v>
                </c:pt>
                <c:pt idx="1431">
                  <c:v>2560</c:v>
                </c:pt>
                <c:pt idx="1432">
                  <c:v>2550</c:v>
                </c:pt>
                <c:pt idx="1433">
                  <c:v>2560</c:v>
                </c:pt>
                <c:pt idx="1434">
                  <c:v>2560</c:v>
                </c:pt>
                <c:pt idx="1435">
                  <c:v>2560</c:v>
                </c:pt>
                <c:pt idx="1436">
                  <c:v>2550</c:v>
                </c:pt>
                <c:pt idx="1437">
                  <c:v>2560</c:v>
                </c:pt>
                <c:pt idx="1438">
                  <c:v>2570</c:v>
                </c:pt>
                <c:pt idx="1439">
                  <c:v>2560</c:v>
                </c:pt>
                <c:pt idx="1440">
                  <c:v>2480</c:v>
                </c:pt>
                <c:pt idx="1441">
                  <c:v>2480</c:v>
                </c:pt>
                <c:pt idx="1442">
                  <c:v>2500</c:v>
                </c:pt>
                <c:pt idx="1443">
                  <c:v>2490</c:v>
                </c:pt>
                <c:pt idx="1444">
                  <c:v>2490</c:v>
                </c:pt>
                <c:pt idx="1445">
                  <c:v>2480</c:v>
                </c:pt>
                <c:pt idx="1446">
                  <c:v>2480</c:v>
                </c:pt>
                <c:pt idx="1447">
                  <c:v>2480</c:v>
                </c:pt>
                <c:pt idx="1448">
                  <c:v>2480</c:v>
                </c:pt>
                <c:pt idx="1449">
                  <c:v>2480</c:v>
                </c:pt>
                <c:pt idx="1450">
                  <c:v>2470</c:v>
                </c:pt>
                <c:pt idx="1451">
                  <c:v>2470</c:v>
                </c:pt>
                <c:pt idx="1452">
                  <c:v>2480</c:v>
                </c:pt>
                <c:pt idx="1453">
                  <c:v>2480</c:v>
                </c:pt>
                <c:pt idx="1454">
                  <c:v>2470</c:v>
                </c:pt>
                <c:pt idx="1455">
                  <c:v>2480</c:v>
                </c:pt>
                <c:pt idx="1456">
                  <c:v>2480</c:v>
                </c:pt>
                <c:pt idx="1457">
                  <c:v>2480</c:v>
                </c:pt>
                <c:pt idx="1458">
                  <c:v>2480</c:v>
                </c:pt>
                <c:pt idx="1459">
                  <c:v>2480</c:v>
                </c:pt>
                <c:pt idx="1460">
                  <c:v>2470</c:v>
                </c:pt>
                <c:pt idx="1461">
                  <c:v>2470</c:v>
                </c:pt>
                <c:pt idx="1462">
                  <c:v>2470</c:v>
                </c:pt>
                <c:pt idx="1463">
                  <c:v>2460</c:v>
                </c:pt>
                <c:pt idx="1464">
                  <c:v>2460</c:v>
                </c:pt>
                <c:pt idx="1465">
                  <c:v>2450</c:v>
                </c:pt>
                <c:pt idx="1466">
                  <c:v>2460</c:v>
                </c:pt>
                <c:pt idx="1467">
                  <c:v>2460</c:v>
                </c:pt>
                <c:pt idx="1468">
                  <c:v>2450</c:v>
                </c:pt>
                <c:pt idx="1469">
                  <c:v>2450</c:v>
                </c:pt>
                <c:pt idx="1470">
                  <c:v>2450</c:v>
                </c:pt>
                <c:pt idx="1471">
                  <c:v>2450</c:v>
                </c:pt>
                <c:pt idx="1472">
                  <c:v>2440</c:v>
                </c:pt>
                <c:pt idx="1473">
                  <c:v>2440</c:v>
                </c:pt>
                <c:pt idx="1474">
                  <c:v>2430</c:v>
                </c:pt>
                <c:pt idx="1475">
                  <c:v>2440</c:v>
                </c:pt>
                <c:pt idx="1476">
                  <c:v>2440</c:v>
                </c:pt>
                <c:pt idx="1477">
                  <c:v>2430</c:v>
                </c:pt>
                <c:pt idx="1478">
                  <c:v>2430</c:v>
                </c:pt>
                <c:pt idx="1479">
                  <c:v>2430</c:v>
                </c:pt>
                <c:pt idx="1480">
                  <c:v>2430</c:v>
                </c:pt>
                <c:pt idx="1481">
                  <c:v>2430</c:v>
                </c:pt>
                <c:pt idx="1482">
                  <c:v>2420</c:v>
                </c:pt>
                <c:pt idx="1483">
                  <c:v>2420</c:v>
                </c:pt>
                <c:pt idx="1484">
                  <c:v>2410</c:v>
                </c:pt>
                <c:pt idx="1485">
                  <c:v>2410</c:v>
                </c:pt>
                <c:pt idx="1486">
                  <c:v>2410</c:v>
                </c:pt>
                <c:pt idx="1487">
                  <c:v>2410</c:v>
                </c:pt>
                <c:pt idx="1488">
                  <c:v>2400</c:v>
                </c:pt>
                <c:pt idx="1489">
                  <c:v>2390</c:v>
                </c:pt>
                <c:pt idx="1490">
                  <c:v>2390</c:v>
                </c:pt>
                <c:pt idx="1491">
                  <c:v>2390</c:v>
                </c:pt>
                <c:pt idx="1492">
                  <c:v>2390</c:v>
                </c:pt>
                <c:pt idx="1493">
                  <c:v>2380</c:v>
                </c:pt>
                <c:pt idx="1494">
                  <c:v>2390</c:v>
                </c:pt>
                <c:pt idx="1495">
                  <c:v>2390</c:v>
                </c:pt>
                <c:pt idx="1496">
                  <c:v>2400</c:v>
                </c:pt>
                <c:pt idx="1497">
                  <c:v>2390</c:v>
                </c:pt>
                <c:pt idx="1498">
                  <c:v>2390</c:v>
                </c:pt>
                <c:pt idx="1499">
                  <c:v>2380</c:v>
                </c:pt>
                <c:pt idx="1500">
                  <c:v>2380</c:v>
                </c:pt>
                <c:pt idx="1501">
                  <c:v>2380</c:v>
                </c:pt>
                <c:pt idx="1502">
                  <c:v>2370</c:v>
                </c:pt>
                <c:pt idx="1503">
                  <c:v>2360</c:v>
                </c:pt>
                <c:pt idx="1504">
                  <c:v>2370</c:v>
                </c:pt>
                <c:pt idx="1505">
                  <c:v>2370</c:v>
                </c:pt>
                <c:pt idx="1506">
                  <c:v>2380</c:v>
                </c:pt>
                <c:pt idx="1507">
                  <c:v>2380</c:v>
                </c:pt>
                <c:pt idx="1508">
                  <c:v>2380</c:v>
                </c:pt>
                <c:pt idx="1509">
                  <c:v>2380</c:v>
                </c:pt>
                <c:pt idx="1510">
                  <c:v>2380</c:v>
                </c:pt>
                <c:pt idx="1511">
                  <c:v>2380</c:v>
                </c:pt>
                <c:pt idx="1512">
                  <c:v>2360</c:v>
                </c:pt>
                <c:pt idx="1513">
                  <c:v>2360</c:v>
                </c:pt>
                <c:pt idx="1514">
                  <c:v>2360</c:v>
                </c:pt>
                <c:pt idx="1515">
                  <c:v>2360</c:v>
                </c:pt>
                <c:pt idx="1516">
                  <c:v>2370</c:v>
                </c:pt>
                <c:pt idx="1517">
                  <c:v>2370</c:v>
                </c:pt>
                <c:pt idx="1518">
                  <c:v>2360</c:v>
                </c:pt>
                <c:pt idx="1519">
                  <c:v>2360</c:v>
                </c:pt>
                <c:pt idx="1520">
                  <c:v>2360</c:v>
                </c:pt>
                <c:pt idx="1521">
                  <c:v>2360</c:v>
                </c:pt>
                <c:pt idx="1522">
                  <c:v>2360</c:v>
                </c:pt>
                <c:pt idx="1523">
                  <c:v>2360</c:v>
                </c:pt>
                <c:pt idx="1524">
                  <c:v>2360</c:v>
                </c:pt>
                <c:pt idx="1525">
                  <c:v>2360</c:v>
                </c:pt>
                <c:pt idx="1526">
                  <c:v>2360</c:v>
                </c:pt>
                <c:pt idx="1527">
                  <c:v>2350</c:v>
                </c:pt>
                <c:pt idx="1528">
                  <c:v>2360</c:v>
                </c:pt>
                <c:pt idx="1529">
                  <c:v>2360</c:v>
                </c:pt>
                <c:pt idx="1530">
                  <c:v>2360</c:v>
                </c:pt>
                <c:pt idx="1531">
                  <c:v>2360</c:v>
                </c:pt>
                <c:pt idx="1532">
                  <c:v>2360</c:v>
                </c:pt>
                <c:pt idx="1533">
                  <c:v>2350</c:v>
                </c:pt>
                <c:pt idx="1534">
                  <c:v>2360</c:v>
                </c:pt>
                <c:pt idx="1535">
                  <c:v>2360</c:v>
                </c:pt>
                <c:pt idx="1536">
                  <c:v>2360</c:v>
                </c:pt>
                <c:pt idx="1537">
                  <c:v>2360</c:v>
                </c:pt>
                <c:pt idx="1538">
                  <c:v>2350</c:v>
                </c:pt>
                <c:pt idx="1539">
                  <c:v>2350</c:v>
                </c:pt>
                <c:pt idx="1540">
                  <c:v>2350</c:v>
                </c:pt>
                <c:pt idx="1541">
                  <c:v>2340</c:v>
                </c:pt>
                <c:pt idx="1542">
                  <c:v>2340</c:v>
                </c:pt>
                <c:pt idx="1543">
                  <c:v>2350</c:v>
                </c:pt>
                <c:pt idx="1544">
                  <c:v>2350</c:v>
                </c:pt>
                <c:pt idx="1545">
                  <c:v>2340</c:v>
                </c:pt>
                <c:pt idx="1546">
                  <c:v>2350</c:v>
                </c:pt>
                <c:pt idx="1547">
                  <c:v>2340</c:v>
                </c:pt>
                <c:pt idx="1548">
                  <c:v>2340</c:v>
                </c:pt>
                <c:pt idx="1549">
                  <c:v>2340</c:v>
                </c:pt>
                <c:pt idx="1550">
                  <c:v>2330</c:v>
                </c:pt>
                <c:pt idx="1551">
                  <c:v>2330</c:v>
                </c:pt>
                <c:pt idx="1552">
                  <c:v>2330</c:v>
                </c:pt>
                <c:pt idx="1553">
                  <c:v>2320</c:v>
                </c:pt>
                <c:pt idx="1554">
                  <c:v>2310</c:v>
                </c:pt>
                <c:pt idx="1555">
                  <c:v>2310</c:v>
                </c:pt>
                <c:pt idx="1556">
                  <c:v>2310</c:v>
                </c:pt>
                <c:pt idx="1557">
                  <c:v>2310</c:v>
                </c:pt>
                <c:pt idx="1558">
                  <c:v>2300</c:v>
                </c:pt>
                <c:pt idx="1559">
                  <c:v>2290</c:v>
                </c:pt>
                <c:pt idx="1560">
                  <c:v>2290</c:v>
                </c:pt>
                <c:pt idx="1561">
                  <c:v>2290</c:v>
                </c:pt>
                <c:pt idx="1562">
                  <c:v>2280</c:v>
                </c:pt>
                <c:pt idx="1563">
                  <c:v>2280</c:v>
                </c:pt>
                <c:pt idx="1564">
                  <c:v>2280</c:v>
                </c:pt>
                <c:pt idx="1565">
                  <c:v>2280</c:v>
                </c:pt>
                <c:pt idx="1566">
                  <c:v>2270</c:v>
                </c:pt>
                <c:pt idx="1567">
                  <c:v>2280</c:v>
                </c:pt>
                <c:pt idx="1568">
                  <c:v>2270</c:v>
                </c:pt>
                <c:pt idx="1569">
                  <c:v>2260</c:v>
                </c:pt>
                <c:pt idx="1570">
                  <c:v>2260</c:v>
                </c:pt>
                <c:pt idx="1571">
                  <c:v>2260</c:v>
                </c:pt>
                <c:pt idx="1572">
                  <c:v>2240</c:v>
                </c:pt>
                <c:pt idx="1573">
                  <c:v>2250</c:v>
                </c:pt>
                <c:pt idx="1574">
                  <c:v>2250</c:v>
                </c:pt>
                <c:pt idx="1575">
                  <c:v>2260</c:v>
                </c:pt>
                <c:pt idx="1576">
                  <c:v>2250</c:v>
                </c:pt>
                <c:pt idx="1577">
                  <c:v>2250</c:v>
                </c:pt>
                <c:pt idx="1578">
                  <c:v>2240</c:v>
                </c:pt>
                <c:pt idx="1579">
                  <c:v>2240</c:v>
                </c:pt>
                <c:pt idx="1580">
                  <c:v>2240</c:v>
                </c:pt>
                <c:pt idx="1581">
                  <c:v>2240</c:v>
                </c:pt>
                <c:pt idx="1582">
                  <c:v>2240</c:v>
                </c:pt>
                <c:pt idx="1583">
                  <c:v>2240</c:v>
                </c:pt>
                <c:pt idx="1584">
                  <c:v>2240</c:v>
                </c:pt>
                <c:pt idx="1585">
                  <c:v>2240</c:v>
                </c:pt>
                <c:pt idx="1586">
                  <c:v>2240</c:v>
                </c:pt>
                <c:pt idx="1587">
                  <c:v>2240</c:v>
                </c:pt>
                <c:pt idx="1588">
                  <c:v>2240</c:v>
                </c:pt>
                <c:pt idx="1589">
                  <c:v>2240</c:v>
                </c:pt>
                <c:pt idx="1590">
                  <c:v>2230</c:v>
                </c:pt>
                <c:pt idx="1591">
                  <c:v>2220</c:v>
                </c:pt>
                <c:pt idx="1592">
                  <c:v>2220</c:v>
                </c:pt>
                <c:pt idx="1593">
                  <c:v>2230</c:v>
                </c:pt>
                <c:pt idx="1594">
                  <c:v>2240</c:v>
                </c:pt>
                <c:pt idx="1595">
                  <c:v>2230</c:v>
                </c:pt>
                <c:pt idx="1596">
                  <c:v>2220</c:v>
                </c:pt>
                <c:pt idx="1597">
                  <c:v>2220</c:v>
                </c:pt>
                <c:pt idx="1598">
                  <c:v>2210</c:v>
                </c:pt>
                <c:pt idx="1599">
                  <c:v>2220</c:v>
                </c:pt>
                <c:pt idx="1600">
                  <c:v>2210</c:v>
                </c:pt>
                <c:pt idx="1601">
                  <c:v>2210</c:v>
                </c:pt>
                <c:pt idx="1602">
                  <c:v>2220</c:v>
                </c:pt>
                <c:pt idx="1603">
                  <c:v>2220</c:v>
                </c:pt>
                <c:pt idx="1604">
                  <c:v>2220</c:v>
                </c:pt>
                <c:pt idx="1605">
                  <c:v>2230</c:v>
                </c:pt>
                <c:pt idx="1606">
                  <c:v>2220</c:v>
                </c:pt>
                <c:pt idx="1607">
                  <c:v>2220</c:v>
                </c:pt>
                <c:pt idx="1608">
                  <c:v>2220</c:v>
                </c:pt>
                <c:pt idx="1609">
                  <c:v>2210</c:v>
                </c:pt>
                <c:pt idx="1610">
                  <c:v>2210</c:v>
                </c:pt>
                <c:pt idx="1611">
                  <c:v>2200</c:v>
                </c:pt>
                <c:pt idx="1612">
                  <c:v>2200</c:v>
                </c:pt>
                <c:pt idx="1613">
                  <c:v>2210</c:v>
                </c:pt>
                <c:pt idx="1614">
                  <c:v>2210</c:v>
                </c:pt>
                <c:pt idx="1615">
                  <c:v>2220</c:v>
                </c:pt>
                <c:pt idx="1616">
                  <c:v>2210</c:v>
                </c:pt>
                <c:pt idx="1617">
                  <c:v>2200</c:v>
                </c:pt>
                <c:pt idx="1618">
                  <c:v>2200</c:v>
                </c:pt>
                <c:pt idx="1619">
                  <c:v>2200</c:v>
                </c:pt>
                <c:pt idx="1620">
                  <c:v>2200</c:v>
                </c:pt>
                <c:pt idx="1621">
                  <c:v>2210</c:v>
                </c:pt>
                <c:pt idx="1622">
                  <c:v>2210</c:v>
                </c:pt>
                <c:pt idx="1623">
                  <c:v>2210</c:v>
                </c:pt>
                <c:pt idx="1624">
                  <c:v>2210</c:v>
                </c:pt>
                <c:pt idx="1625">
                  <c:v>2210</c:v>
                </c:pt>
                <c:pt idx="1626">
                  <c:v>2210</c:v>
                </c:pt>
                <c:pt idx="1627">
                  <c:v>2210</c:v>
                </c:pt>
                <c:pt idx="1628">
                  <c:v>2200</c:v>
                </c:pt>
                <c:pt idx="1629">
                  <c:v>2200</c:v>
                </c:pt>
                <c:pt idx="1630">
                  <c:v>2200</c:v>
                </c:pt>
                <c:pt idx="1631">
                  <c:v>2200</c:v>
                </c:pt>
                <c:pt idx="1632">
                  <c:v>2210</c:v>
                </c:pt>
                <c:pt idx="1633">
                  <c:v>2210</c:v>
                </c:pt>
                <c:pt idx="1634">
                  <c:v>2210</c:v>
                </c:pt>
                <c:pt idx="1635">
                  <c:v>2200</c:v>
                </c:pt>
                <c:pt idx="1636">
                  <c:v>2200</c:v>
                </c:pt>
                <c:pt idx="1637">
                  <c:v>2200</c:v>
                </c:pt>
                <c:pt idx="1638">
                  <c:v>2190</c:v>
                </c:pt>
                <c:pt idx="1639">
                  <c:v>2180</c:v>
                </c:pt>
                <c:pt idx="1640">
                  <c:v>2190</c:v>
                </c:pt>
                <c:pt idx="1641">
                  <c:v>2200</c:v>
                </c:pt>
                <c:pt idx="1642">
                  <c:v>2200</c:v>
                </c:pt>
                <c:pt idx="1643">
                  <c:v>2200</c:v>
                </c:pt>
                <c:pt idx="1644">
                  <c:v>2190</c:v>
                </c:pt>
                <c:pt idx="1645">
                  <c:v>2200</c:v>
                </c:pt>
                <c:pt idx="1646">
                  <c:v>2200</c:v>
                </c:pt>
                <c:pt idx="1647">
                  <c:v>2200</c:v>
                </c:pt>
                <c:pt idx="1648">
                  <c:v>2200</c:v>
                </c:pt>
                <c:pt idx="1649">
                  <c:v>2200</c:v>
                </c:pt>
                <c:pt idx="1650">
                  <c:v>2200</c:v>
                </c:pt>
                <c:pt idx="1651">
                  <c:v>2190</c:v>
                </c:pt>
                <c:pt idx="1652">
                  <c:v>2200</c:v>
                </c:pt>
                <c:pt idx="1653">
                  <c:v>2180</c:v>
                </c:pt>
                <c:pt idx="1654">
                  <c:v>2180</c:v>
                </c:pt>
                <c:pt idx="1655">
                  <c:v>2190</c:v>
                </c:pt>
                <c:pt idx="1656">
                  <c:v>2200</c:v>
                </c:pt>
                <c:pt idx="1657">
                  <c:v>2200</c:v>
                </c:pt>
                <c:pt idx="1658">
                  <c:v>2190</c:v>
                </c:pt>
                <c:pt idx="1659">
                  <c:v>2200</c:v>
                </c:pt>
                <c:pt idx="1660">
                  <c:v>2190</c:v>
                </c:pt>
                <c:pt idx="1661">
                  <c:v>2180</c:v>
                </c:pt>
                <c:pt idx="1662">
                  <c:v>2180</c:v>
                </c:pt>
                <c:pt idx="1663">
                  <c:v>2180</c:v>
                </c:pt>
                <c:pt idx="1664">
                  <c:v>2180</c:v>
                </c:pt>
                <c:pt idx="1665">
                  <c:v>2180</c:v>
                </c:pt>
                <c:pt idx="1666">
                  <c:v>2180</c:v>
                </c:pt>
                <c:pt idx="1667">
                  <c:v>2180</c:v>
                </c:pt>
                <c:pt idx="1668">
                  <c:v>2170</c:v>
                </c:pt>
                <c:pt idx="1669">
                  <c:v>2180</c:v>
                </c:pt>
                <c:pt idx="1670">
                  <c:v>2180</c:v>
                </c:pt>
                <c:pt idx="1671">
                  <c:v>2180</c:v>
                </c:pt>
                <c:pt idx="1672">
                  <c:v>2180</c:v>
                </c:pt>
                <c:pt idx="1673">
                  <c:v>2180</c:v>
                </c:pt>
                <c:pt idx="1674">
                  <c:v>2180</c:v>
                </c:pt>
                <c:pt idx="1675">
                  <c:v>2180</c:v>
                </c:pt>
                <c:pt idx="1676">
                  <c:v>2180</c:v>
                </c:pt>
                <c:pt idx="1677">
                  <c:v>2180</c:v>
                </c:pt>
                <c:pt idx="1678">
                  <c:v>2180</c:v>
                </c:pt>
                <c:pt idx="1679">
                  <c:v>2160</c:v>
                </c:pt>
                <c:pt idx="1680">
                  <c:v>2160</c:v>
                </c:pt>
                <c:pt idx="1681">
                  <c:v>2160</c:v>
                </c:pt>
                <c:pt idx="1682">
                  <c:v>2150</c:v>
                </c:pt>
                <c:pt idx="1683">
                  <c:v>2160</c:v>
                </c:pt>
                <c:pt idx="1684">
                  <c:v>2160</c:v>
                </c:pt>
                <c:pt idx="1685">
                  <c:v>2170</c:v>
                </c:pt>
                <c:pt idx="1686">
                  <c:v>2170</c:v>
                </c:pt>
                <c:pt idx="1687">
                  <c:v>2170</c:v>
                </c:pt>
                <c:pt idx="1688">
                  <c:v>2170</c:v>
                </c:pt>
                <c:pt idx="1689">
                  <c:v>2170</c:v>
                </c:pt>
                <c:pt idx="1690">
                  <c:v>2160</c:v>
                </c:pt>
                <c:pt idx="1691">
                  <c:v>2150</c:v>
                </c:pt>
                <c:pt idx="1692">
                  <c:v>2160</c:v>
                </c:pt>
                <c:pt idx="1693">
                  <c:v>2160</c:v>
                </c:pt>
                <c:pt idx="1694">
                  <c:v>2170</c:v>
                </c:pt>
                <c:pt idx="1695">
                  <c:v>2170</c:v>
                </c:pt>
                <c:pt idx="1696">
                  <c:v>2170</c:v>
                </c:pt>
                <c:pt idx="1697">
                  <c:v>2180</c:v>
                </c:pt>
                <c:pt idx="1698">
                  <c:v>2200</c:v>
                </c:pt>
                <c:pt idx="1699">
                  <c:v>2200</c:v>
                </c:pt>
                <c:pt idx="1700">
                  <c:v>2200</c:v>
                </c:pt>
                <c:pt idx="1701">
                  <c:v>2180</c:v>
                </c:pt>
                <c:pt idx="1702">
                  <c:v>2200</c:v>
                </c:pt>
                <c:pt idx="1703">
                  <c:v>2190</c:v>
                </c:pt>
                <c:pt idx="1704">
                  <c:v>2190</c:v>
                </c:pt>
                <c:pt idx="1705">
                  <c:v>2200</c:v>
                </c:pt>
                <c:pt idx="1706">
                  <c:v>2200</c:v>
                </c:pt>
                <c:pt idx="1707">
                  <c:v>2190</c:v>
                </c:pt>
                <c:pt idx="1708">
                  <c:v>2200</c:v>
                </c:pt>
                <c:pt idx="1709">
                  <c:v>2200</c:v>
                </c:pt>
                <c:pt idx="1710">
                  <c:v>2210</c:v>
                </c:pt>
                <c:pt idx="1711">
                  <c:v>2200</c:v>
                </c:pt>
                <c:pt idx="1712">
                  <c:v>2200</c:v>
                </c:pt>
                <c:pt idx="1713">
                  <c:v>2200</c:v>
                </c:pt>
                <c:pt idx="1714">
                  <c:v>2210</c:v>
                </c:pt>
                <c:pt idx="1715">
                  <c:v>2200</c:v>
                </c:pt>
                <c:pt idx="1716">
                  <c:v>2210</c:v>
                </c:pt>
                <c:pt idx="1717">
                  <c:v>2210</c:v>
                </c:pt>
                <c:pt idx="1718">
                  <c:v>2200</c:v>
                </c:pt>
                <c:pt idx="1719">
                  <c:v>2200</c:v>
                </c:pt>
                <c:pt idx="1720">
                  <c:v>2200</c:v>
                </c:pt>
                <c:pt idx="1721">
                  <c:v>2200</c:v>
                </c:pt>
                <c:pt idx="1722">
                  <c:v>2200</c:v>
                </c:pt>
                <c:pt idx="1723">
                  <c:v>2200</c:v>
                </c:pt>
                <c:pt idx="1724">
                  <c:v>2200</c:v>
                </c:pt>
                <c:pt idx="1725">
                  <c:v>2200</c:v>
                </c:pt>
                <c:pt idx="1726">
                  <c:v>2200</c:v>
                </c:pt>
                <c:pt idx="1727">
                  <c:v>2200</c:v>
                </c:pt>
                <c:pt idx="1728">
                  <c:v>2200</c:v>
                </c:pt>
                <c:pt idx="1729">
                  <c:v>2200</c:v>
                </c:pt>
                <c:pt idx="1730">
                  <c:v>2210</c:v>
                </c:pt>
                <c:pt idx="1731">
                  <c:v>2230</c:v>
                </c:pt>
                <c:pt idx="1732">
                  <c:v>2210</c:v>
                </c:pt>
                <c:pt idx="1733">
                  <c:v>2220</c:v>
                </c:pt>
                <c:pt idx="1734">
                  <c:v>2210</c:v>
                </c:pt>
                <c:pt idx="1735">
                  <c:v>2220</c:v>
                </c:pt>
                <c:pt idx="1736">
                  <c:v>2210</c:v>
                </c:pt>
                <c:pt idx="1737">
                  <c:v>2210</c:v>
                </c:pt>
                <c:pt idx="1738">
                  <c:v>2210</c:v>
                </c:pt>
                <c:pt idx="1739">
                  <c:v>2210</c:v>
                </c:pt>
                <c:pt idx="1740">
                  <c:v>2200</c:v>
                </c:pt>
                <c:pt idx="1741">
                  <c:v>2210</c:v>
                </c:pt>
                <c:pt idx="1742">
                  <c:v>2200</c:v>
                </c:pt>
                <c:pt idx="1743">
                  <c:v>2210</c:v>
                </c:pt>
                <c:pt idx="1744">
                  <c:v>2200</c:v>
                </c:pt>
                <c:pt idx="1745">
                  <c:v>2210</c:v>
                </c:pt>
                <c:pt idx="1746">
                  <c:v>2210</c:v>
                </c:pt>
                <c:pt idx="1747">
                  <c:v>2210</c:v>
                </c:pt>
                <c:pt idx="1748">
                  <c:v>2210</c:v>
                </c:pt>
                <c:pt idx="1749">
                  <c:v>2210</c:v>
                </c:pt>
                <c:pt idx="1750">
                  <c:v>2230</c:v>
                </c:pt>
                <c:pt idx="1751">
                  <c:v>2220</c:v>
                </c:pt>
                <c:pt idx="1752">
                  <c:v>2230</c:v>
                </c:pt>
                <c:pt idx="1753">
                  <c:v>2220</c:v>
                </c:pt>
                <c:pt idx="1754">
                  <c:v>2230</c:v>
                </c:pt>
                <c:pt idx="1755">
                  <c:v>2230</c:v>
                </c:pt>
                <c:pt idx="1756">
                  <c:v>2230</c:v>
                </c:pt>
                <c:pt idx="1757">
                  <c:v>2230</c:v>
                </c:pt>
                <c:pt idx="1758">
                  <c:v>2230</c:v>
                </c:pt>
                <c:pt idx="1759">
                  <c:v>2230</c:v>
                </c:pt>
                <c:pt idx="1760">
                  <c:v>2230</c:v>
                </c:pt>
                <c:pt idx="1761">
                  <c:v>2230</c:v>
                </c:pt>
                <c:pt idx="1762">
                  <c:v>2240</c:v>
                </c:pt>
                <c:pt idx="1763">
                  <c:v>2230</c:v>
                </c:pt>
                <c:pt idx="1764">
                  <c:v>2230</c:v>
                </c:pt>
                <c:pt idx="1765">
                  <c:v>2230</c:v>
                </c:pt>
                <c:pt idx="1766">
                  <c:v>2230</c:v>
                </c:pt>
                <c:pt idx="1767">
                  <c:v>2240</c:v>
                </c:pt>
                <c:pt idx="1768">
                  <c:v>2240</c:v>
                </c:pt>
                <c:pt idx="1769">
                  <c:v>2240</c:v>
                </c:pt>
                <c:pt idx="1770">
                  <c:v>2240</c:v>
                </c:pt>
                <c:pt idx="1771">
                  <c:v>2240</c:v>
                </c:pt>
                <c:pt idx="1772">
                  <c:v>2240</c:v>
                </c:pt>
                <c:pt idx="1773">
                  <c:v>2240</c:v>
                </c:pt>
                <c:pt idx="1774">
                  <c:v>2230</c:v>
                </c:pt>
                <c:pt idx="1775">
                  <c:v>2230</c:v>
                </c:pt>
                <c:pt idx="1776">
                  <c:v>2230</c:v>
                </c:pt>
                <c:pt idx="1777">
                  <c:v>2240</c:v>
                </c:pt>
                <c:pt idx="1778">
                  <c:v>2230</c:v>
                </c:pt>
                <c:pt idx="1779">
                  <c:v>2230</c:v>
                </c:pt>
                <c:pt idx="1780">
                  <c:v>2240</c:v>
                </c:pt>
                <c:pt idx="1781">
                  <c:v>2240</c:v>
                </c:pt>
                <c:pt idx="1782">
                  <c:v>2240</c:v>
                </c:pt>
                <c:pt idx="1783">
                  <c:v>2240</c:v>
                </c:pt>
                <c:pt idx="1784">
                  <c:v>2240</c:v>
                </c:pt>
                <c:pt idx="1785">
                  <c:v>2230</c:v>
                </c:pt>
                <c:pt idx="1786">
                  <c:v>2220</c:v>
                </c:pt>
                <c:pt idx="1787">
                  <c:v>2220</c:v>
                </c:pt>
                <c:pt idx="1788">
                  <c:v>2230</c:v>
                </c:pt>
                <c:pt idx="1789">
                  <c:v>2230</c:v>
                </c:pt>
                <c:pt idx="1790">
                  <c:v>2230</c:v>
                </c:pt>
                <c:pt idx="1791">
                  <c:v>2240</c:v>
                </c:pt>
                <c:pt idx="1792">
                  <c:v>2250</c:v>
                </c:pt>
                <c:pt idx="1793">
                  <c:v>2250</c:v>
                </c:pt>
                <c:pt idx="1794">
                  <c:v>2240</c:v>
                </c:pt>
                <c:pt idx="1795">
                  <c:v>2240</c:v>
                </c:pt>
                <c:pt idx="1796">
                  <c:v>2240</c:v>
                </c:pt>
                <c:pt idx="1797">
                  <c:v>2230</c:v>
                </c:pt>
                <c:pt idx="1798">
                  <c:v>2230</c:v>
                </c:pt>
                <c:pt idx="1799">
                  <c:v>2240</c:v>
                </c:pt>
                <c:pt idx="1800">
                  <c:v>2240</c:v>
                </c:pt>
                <c:pt idx="1801">
                  <c:v>2230</c:v>
                </c:pt>
                <c:pt idx="1802">
                  <c:v>2240</c:v>
                </c:pt>
                <c:pt idx="1803">
                  <c:v>2240</c:v>
                </c:pt>
                <c:pt idx="1804">
                  <c:v>2240</c:v>
                </c:pt>
                <c:pt idx="1805">
                  <c:v>2230</c:v>
                </c:pt>
                <c:pt idx="1806">
                  <c:v>2240</c:v>
                </c:pt>
                <c:pt idx="1807">
                  <c:v>2230</c:v>
                </c:pt>
                <c:pt idx="1808">
                  <c:v>2240</c:v>
                </c:pt>
                <c:pt idx="1809">
                  <c:v>2240</c:v>
                </c:pt>
                <c:pt idx="1810">
                  <c:v>2240</c:v>
                </c:pt>
                <c:pt idx="1811">
                  <c:v>2230</c:v>
                </c:pt>
                <c:pt idx="1812">
                  <c:v>2230</c:v>
                </c:pt>
                <c:pt idx="1813">
                  <c:v>2230</c:v>
                </c:pt>
                <c:pt idx="1814">
                  <c:v>2240</c:v>
                </c:pt>
                <c:pt idx="1815">
                  <c:v>2230</c:v>
                </c:pt>
                <c:pt idx="1816">
                  <c:v>2230</c:v>
                </c:pt>
                <c:pt idx="1817">
                  <c:v>2230</c:v>
                </c:pt>
                <c:pt idx="1818">
                  <c:v>2220</c:v>
                </c:pt>
                <c:pt idx="1819">
                  <c:v>2230</c:v>
                </c:pt>
                <c:pt idx="1820">
                  <c:v>2230</c:v>
                </c:pt>
                <c:pt idx="1821">
                  <c:v>2230</c:v>
                </c:pt>
                <c:pt idx="1822">
                  <c:v>2230</c:v>
                </c:pt>
                <c:pt idx="1823">
                  <c:v>2210</c:v>
                </c:pt>
                <c:pt idx="1824">
                  <c:v>2230</c:v>
                </c:pt>
                <c:pt idx="1825">
                  <c:v>2210</c:v>
                </c:pt>
                <c:pt idx="1826">
                  <c:v>2210</c:v>
                </c:pt>
                <c:pt idx="1827">
                  <c:v>2220</c:v>
                </c:pt>
                <c:pt idx="1828">
                  <c:v>2210</c:v>
                </c:pt>
                <c:pt idx="1829">
                  <c:v>2210</c:v>
                </c:pt>
                <c:pt idx="1830">
                  <c:v>2200</c:v>
                </c:pt>
                <c:pt idx="1831">
                  <c:v>2200</c:v>
                </c:pt>
                <c:pt idx="1832">
                  <c:v>2200</c:v>
                </c:pt>
                <c:pt idx="1833">
                  <c:v>2200</c:v>
                </c:pt>
                <c:pt idx="1834">
                  <c:v>2190</c:v>
                </c:pt>
                <c:pt idx="1835">
                  <c:v>2200</c:v>
                </c:pt>
                <c:pt idx="1836">
                  <c:v>2210</c:v>
                </c:pt>
                <c:pt idx="1837">
                  <c:v>2200</c:v>
                </c:pt>
                <c:pt idx="1838">
                  <c:v>2200</c:v>
                </c:pt>
                <c:pt idx="1839">
                  <c:v>2200</c:v>
                </c:pt>
                <c:pt idx="1840">
                  <c:v>2200</c:v>
                </c:pt>
                <c:pt idx="1841">
                  <c:v>2210</c:v>
                </c:pt>
                <c:pt idx="1842">
                  <c:v>2200</c:v>
                </c:pt>
                <c:pt idx="1843">
                  <c:v>2200</c:v>
                </c:pt>
                <c:pt idx="1844">
                  <c:v>2190</c:v>
                </c:pt>
                <c:pt idx="1845">
                  <c:v>2190</c:v>
                </c:pt>
                <c:pt idx="1846">
                  <c:v>2180</c:v>
                </c:pt>
                <c:pt idx="1847">
                  <c:v>2170</c:v>
                </c:pt>
                <c:pt idx="1848">
                  <c:v>2170</c:v>
                </c:pt>
                <c:pt idx="1849">
                  <c:v>2160</c:v>
                </c:pt>
                <c:pt idx="1850">
                  <c:v>2160</c:v>
                </c:pt>
                <c:pt idx="1851">
                  <c:v>2160</c:v>
                </c:pt>
                <c:pt idx="1852">
                  <c:v>2170</c:v>
                </c:pt>
                <c:pt idx="1853">
                  <c:v>2170</c:v>
                </c:pt>
                <c:pt idx="1854">
                  <c:v>2170</c:v>
                </c:pt>
                <c:pt idx="1855">
                  <c:v>2160</c:v>
                </c:pt>
                <c:pt idx="1856">
                  <c:v>2160</c:v>
                </c:pt>
                <c:pt idx="1857">
                  <c:v>2160</c:v>
                </c:pt>
                <c:pt idx="1858">
                  <c:v>2160</c:v>
                </c:pt>
                <c:pt idx="1859">
                  <c:v>2160</c:v>
                </c:pt>
                <c:pt idx="1860">
                  <c:v>2160</c:v>
                </c:pt>
                <c:pt idx="1861">
                  <c:v>2150</c:v>
                </c:pt>
                <c:pt idx="1862">
                  <c:v>2150</c:v>
                </c:pt>
                <c:pt idx="1863">
                  <c:v>2150</c:v>
                </c:pt>
                <c:pt idx="1864">
                  <c:v>2150</c:v>
                </c:pt>
                <c:pt idx="1865">
                  <c:v>2150</c:v>
                </c:pt>
                <c:pt idx="1866">
                  <c:v>2150</c:v>
                </c:pt>
                <c:pt idx="1867">
                  <c:v>2150</c:v>
                </c:pt>
                <c:pt idx="1868">
                  <c:v>2140</c:v>
                </c:pt>
                <c:pt idx="1869">
                  <c:v>2140</c:v>
                </c:pt>
                <c:pt idx="1870">
                  <c:v>2140</c:v>
                </c:pt>
                <c:pt idx="1871">
                  <c:v>2140</c:v>
                </c:pt>
                <c:pt idx="1872">
                  <c:v>2120</c:v>
                </c:pt>
                <c:pt idx="1873">
                  <c:v>2130</c:v>
                </c:pt>
                <c:pt idx="1874">
                  <c:v>2140</c:v>
                </c:pt>
                <c:pt idx="1875">
                  <c:v>2130</c:v>
                </c:pt>
                <c:pt idx="1876">
                  <c:v>2120</c:v>
                </c:pt>
                <c:pt idx="1877">
                  <c:v>2120</c:v>
                </c:pt>
                <c:pt idx="1878">
                  <c:v>2110</c:v>
                </c:pt>
                <c:pt idx="1879">
                  <c:v>2110</c:v>
                </c:pt>
                <c:pt idx="1880">
                  <c:v>2110</c:v>
                </c:pt>
                <c:pt idx="1881">
                  <c:v>2110</c:v>
                </c:pt>
                <c:pt idx="1882">
                  <c:v>2110</c:v>
                </c:pt>
                <c:pt idx="1883">
                  <c:v>2110</c:v>
                </c:pt>
                <c:pt idx="1884">
                  <c:v>2100</c:v>
                </c:pt>
                <c:pt idx="1885">
                  <c:v>2100</c:v>
                </c:pt>
                <c:pt idx="1886">
                  <c:v>2100</c:v>
                </c:pt>
                <c:pt idx="1887">
                  <c:v>2090</c:v>
                </c:pt>
                <c:pt idx="1888">
                  <c:v>2090</c:v>
                </c:pt>
                <c:pt idx="1889">
                  <c:v>2090</c:v>
                </c:pt>
                <c:pt idx="1890">
                  <c:v>2090</c:v>
                </c:pt>
                <c:pt idx="1891">
                  <c:v>2090</c:v>
                </c:pt>
                <c:pt idx="1892">
                  <c:v>2090</c:v>
                </c:pt>
                <c:pt idx="1893">
                  <c:v>2110</c:v>
                </c:pt>
                <c:pt idx="1894">
                  <c:v>2090</c:v>
                </c:pt>
                <c:pt idx="1895">
                  <c:v>2100</c:v>
                </c:pt>
                <c:pt idx="1896">
                  <c:v>2110</c:v>
                </c:pt>
                <c:pt idx="1897">
                  <c:v>2090</c:v>
                </c:pt>
                <c:pt idx="1898">
                  <c:v>2100</c:v>
                </c:pt>
                <c:pt idx="1899">
                  <c:v>2090</c:v>
                </c:pt>
                <c:pt idx="1900">
                  <c:v>2100</c:v>
                </c:pt>
                <c:pt idx="1901">
                  <c:v>2090</c:v>
                </c:pt>
                <c:pt idx="1902">
                  <c:v>2090</c:v>
                </c:pt>
                <c:pt idx="1903">
                  <c:v>2090</c:v>
                </c:pt>
                <c:pt idx="1904">
                  <c:v>2090</c:v>
                </c:pt>
                <c:pt idx="1905">
                  <c:v>2090</c:v>
                </c:pt>
                <c:pt idx="1906">
                  <c:v>2080</c:v>
                </c:pt>
                <c:pt idx="1907">
                  <c:v>2080</c:v>
                </c:pt>
                <c:pt idx="1908">
                  <c:v>2070</c:v>
                </c:pt>
                <c:pt idx="1909">
                  <c:v>2070</c:v>
                </c:pt>
                <c:pt idx="1910">
                  <c:v>2070</c:v>
                </c:pt>
                <c:pt idx="1911">
                  <c:v>2060</c:v>
                </c:pt>
                <c:pt idx="1912">
                  <c:v>2060</c:v>
                </c:pt>
                <c:pt idx="1913">
                  <c:v>2060</c:v>
                </c:pt>
                <c:pt idx="1914">
                  <c:v>2070</c:v>
                </c:pt>
                <c:pt idx="1915">
                  <c:v>2060</c:v>
                </c:pt>
                <c:pt idx="1916">
                  <c:v>2060</c:v>
                </c:pt>
                <c:pt idx="1917">
                  <c:v>2060</c:v>
                </c:pt>
                <c:pt idx="1918">
                  <c:v>2060</c:v>
                </c:pt>
                <c:pt idx="1919">
                  <c:v>2060</c:v>
                </c:pt>
                <c:pt idx="1920">
                  <c:v>2060</c:v>
                </c:pt>
                <c:pt idx="1921">
                  <c:v>2060</c:v>
                </c:pt>
                <c:pt idx="1922">
                  <c:v>2070</c:v>
                </c:pt>
                <c:pt idx="1923">
                  <c:v>2060</c:v>
                </c:pt>
                <c:pt idx="1924">
                  <c:v>2060</c:v>
                </c:pt>
                <c:pt idx="1925">
                  <c:v>2060</c:v>
                </c:pt>
                <c:pt idx="1926">
                  <c:v>2060</c:v>
                </c:pt>
                <c:pt idx="1927">
                  <c:v>2060</c:v>
                </c:pt>
                <c:pt idx="1928">
                  <c:v>2060</c:v>
                </c:pt>
                <c:pt idx="1929">
                  <c:v>2060</c:v>
                </c:pt>
                <c:pt idx="1930">
                  <c:v>2060</c:v>
                </c:pt>
                <c:pt idx="1931">
                  <c:v>2060</c:v>
                </c:pt>
                <c:pt idx="1932">
                  <c:v>2060</c:v>
                </c:pt>
                <c:pt idx="1933">
                  <c:v>2060</c:v>
                </c:pt>
                <c:pt idx="1934">
                  <c:v>2060</c:v>
                </c:pt>
                <c:pt idx="1935">
                  <c:v>2060</c:v>
                </c:pt>
                <c:pt idx="1936">
                  <c:v>2060</c:v>
                </c:pt>
                <c:pt idx="1937">
                  <c:v>2060</c:v>
                </c:pt>
                <c:pt idx="1938">
                  <c:v>2060</c:v>
                </c:pt>
                <c:pt idx="1939">
                  <c:v>2060</c:v>
                </c:pt>
                <c:pt idx="1940">
                  <c:v>2060</c:v>
                </c:pt>
                <c:pt idx="1941">
                  <c:v>2060</c:v>
                </c:pt>
                <c:pt idx="1942">
                  <c:v>2060</c:v>
                </c:pt>
                <c:pt idx="1943">
                  <c:v>2060</c:v>
                </c:pt>
                <c:pt idx="1944">
                  <c:v>2060</c:v>
                </c:pt>
                <c:pt idx="1945">
                  <c:v>2060</c:v>
                </c:pt>
                <c:pt idx="1946">
                  <c:v>2060</c:v>
                </c:pt>
                <c:pt idx="1947">
                  <c:v>2060</c:v>
                </c:pt>
                <c:pt idx="1948">
                  <c:v>2060</c:v>
                </c:pt>
                <c:pt idx="1949">
                  <c:v>2060</c:v>
                </c:pt>
                <c:pt idx="1950">
                  <c:v>2060</c:v>
                </c:pt>
                <c:pt idx="1951">
                  <c:v>2060</c:v>
                </c:pt>
                <c:pt idx="1952">
                  <c:v>2060</c:v>
                </c:pt>
                <c:pt idx="1953">
                  <c:v>2060</c:v>
                </c:pt>
                <c:pt idx="1954">
                  <c:v>2060</c:v>
                </c:pt>
                <c:pt idx="1955">
                  <c:v>2060</c:v>
                </c:pt>
                <c:pt idx="1956">
                  <c:v>2060</c:v>
                </c:pt>
                <c:pt idx="1957">
                  <c:v>2060</c:v>
                </c:pt>
                <c:pt idx="1958">
                  <c:v>2060</c:v>
                </c:pt>
                <c:pt idx="1959">
                  <c:v>2060</c:v>
                </c:pt>
                <c:pt idx="1960">
                  <c:v>2060</c:v>
                </c:pt>
                <c:pt idx="1961">
                  <c:v>2060</c:v>
                </c:pt>
                <c:pt idx="1962">
                  <c:v>2060</c:v>
                </c:pt>
                <c:pt idx="1963">
                  <c:v>2060</c:v>
                </c:pt>
                <c:pt idx="1964">
                  <c:v>2060</c:v>
                </c:pt>
                <c:pt idx="1965">
                  <c:v>2060</c:v>
                </c:pt>
                <c:pt idx="1966">
                  <c:v>2060</c:v>
                </c:pt>
                <c:pt idx="1967">
                  <c:v>2060</c:v>
                </c:pt>
                <c:pt idx="1968">
                  <c:v>2060</c:v>
                </c:pt>
                <c:pt idx="1969">
                  <c:v>2060</c:v>
                </c:pt>
                <c:pt idx="1970">
                  <c:v>2060</c:v>
                </c:pt>
                <c:pt idx="1971">
                  <c:v>2060</c:v>
                </c:pt>
                <c:pt idx="1972">
                  <c:v>2060</c:v>
                </c:pt>
                <c:pt idx="1973">
                  <c:v>2060</c:v>
                </c:pt>
                <c:pt idx="1974">
                  <c:v>2060</c:v>
                </c:pt>
                <c:pt idx="1975">
                  <c:v>2060</c:v>
                </c:pt>
                <c:pt idx="1976">
                  <c:v>2060</c:v>
                </c:pt>
                <c:pt idx="1977">
                  <c:v>2060</c:v>
                </c:pt>
                <c:pt idx="1978">
                  <c:v>2060</c:v>
                </c:pt>
                <c:pt idx="1979">
                  <c:v>2060</c:v>
                </c:pt>
                <c:pt idx="1980">
                  <c:v>2060</c:v>
                </c:pt>
                <c:pt idx="1981">
                  <c:v>2060</c:v>
                </c:pt>
                <c:pt idx="1982">
                  <c:v>2060</c:v>
                </c:pt>
                <c:pt idx="1983">
                  <c:v>2060</c:v>
                </c:pt>
                <c:pt idx="1984">
                  <c:v>2060</c:v>
                </c:pt>
                <c:pt idx="1985">
                  <c:v>2060</c:v>
                </c:pt>
                <c:pt idx="1986">
                  <c:v>2060</c:v>
                </c:pt>
                <c:pt idx="1987">
                  <c:v>2060</c:v>
                </c:pt>
                <c:pt idx="1988">
                  <c:v>2060</c:v>
                </c:pt>
                <c:pt idx="1989">
                  <c:v>2060</c:v>
                </c:pt>
                <c:pt idx="1990">
                  <c:v>2060</c:v>
                </c:pt>
                <c:pt idx="1991">
                  <c:v>2060</c:v>
                </c:pt>
                <c:pt idx="1992">
                  <c:v>2060</c:v>
                </c:pt>
                <c:pt idx="1993">
                  <c:v>2060</c:v>
                </c:pt>
                <c:pt idx="1994">
                  <c:v>2060</c:v>
                </c:pt>
                <c:pt idx="1995">
                  <c:v>2060</c:v>
                </c:pt>
                <c:pt idx="1996">
                  <c:v>2060</c:v>
                </c:pt>
                <c:pt idx="1997">
                  <c:v>2060</c:v>
                </c:pt>
                <c:pt idx="1998">
                  <c:v>2060</c:v>
                </c:pt>
                <c:pt idx="1999">
                  <c:v>2060</c:v>
                </c:pt>
                <c:pt idx="2000">
                  <c:v>2060</c:v>
                </c:pt>
                <c:pt idx="2001">
                  <c:v>2060</c:v>
                </c:pt>
                <c:pt idx="2002">
                  <c:v>2060</c:v>
                </c:pt>
                <c:pt idx="2003">
                  <c:v>2060</c:v>
                </c:pt>
                <c:pt idx="2004">
                  <c:v>2060</c:v>
                </c:pt>
                <c:pt idx="2005">
                  <c:v>2060</c:v>
                </c:pt>
                <c:pt idx="2006">
                  <c:v>2060</c:v>
                </c:pt>
                <c:pt idx="2007">
                  <c:v>2060</c:v>
                </c:pt>
                <c:pt idx="2008">
                  <c:v>2060</c:v>
                </c:pt>
                <c:pt idx="2009">
                  <c:v>2060</c:v>
                </c:pt>
                <c:pt idx="2010">
                  <c:v>2060</c:v>
                </c:pt>
                <c:pt idx="2011">
                  <c:v>2060</c:v>
                </c:pt>
                <c:pt idx="2012">
                  <c:v>2060</c:v>
                </c:pt>
                <c:pt idx="2013">
                  <c:v>2060</c:v>
                </c:pt>
                <c:pt idx="2014">
                  <c:v>2060</c:v>
                </c:pt>
                <c:pt idx="2015">
                  <c:v>2060</c:v>
                </c:pt>
                <c:pt idx="2016">
                  <c:v>2060</c:v>
                </c:pt>
                <c:pt idx="2017">
                  <c:v>2060</c:v>
                </c:pt>
                <c:pt idx="2018">
                  <c:v>2060</c:v>
                </c:pt>
                <c:pt idx="2019">
                  <c:v>2060</c:v>
                </c:pt>
                <c:pt idx="2020">
                  <c:v>2060</c:v>
                </c:pt>
                <c:pt idx="2021">
                  <c:v>2060</c:v>
                </c:pt>
                <c:pt idx="2022">
                  <c:v>2060</c:v>
                </c:pt>
                <c:pt idx="2023">
                  <c:v>2060</c:v>
                </c:pt>
                <c:pt idx="2024">
                  <c:v>2060</c:v>
                </c:pt>
                <c:pt idx="2025">
                  <c:v>2060</c:v>
                </c:pt>
                <c:pt idx="2026">
                  <c:v>2060</c:v>
                </c:pt>
                <c:pt idx="2027">
                  <c:v>2060</c:v>
                </c:pt>
                <c:pt idx="2028">
                  <c:v>2060</c:v>
                </c:pt>
                <c:pt idx="2029">
                  <c:v>2060</c:v>
                </c:pt>
                <c:pt idx="2030">
                  <c:v>2060</c:v>
                </c:pt>
                <c:pt idx="2031">
                  <c:v>2060</c:v>
                </c:pt>
                <c:pt idx="2032">
                  <c:v>2060</c:v>
                </c:pt>
                <c:pt idx="2033">
                  <c:v>2060</c:v>
                </c:pt>
                <c:pt idx="2034">
                  <c:v>2060</c:v>
                </c:pt>
                <c:pt idx="2035">
                  <c:v>2060</c:v>
                </c:pt>
                <c:pt idx="2036">
                  <c:v>2060</c:v>
                </c:pt>
                <c:pt idx="2037">
                  <c:v>2060</c:v>
                </c:pt>
                <c:pt idx="2038">
                  <c:v>2060</c:v>
                </c:pt>
                <c:pt idx="2039">
                  <c:v>2060</c:v>
                </c:pt>
                <c:pt idx="2040">
                  <c:v>2060</c:v>
                </c:pt>
                <c:pt idx="2041">
                  <c:v>2060</c:v>
                </c:pt>
                <c:pt idx="2042">
                  <c:v>2060</c:v>
                </c:pt>
                <c:pt idx="2043">
                  <c:v>2060</c:v>
                </c:pt>
                <c:pt idx="2044">
                  <c:v>2060</c:v>
                </c:pt>
                <c:pt idx="2045">
                  <c:v>2060</c:v>
                </c:pt>
                <c:pt idx="2046">
                  <c:v>2060</c:v>
                </c:pt>
                <c:pt idx="2047">
                  <c:v>2060</c:v>
                </c:pt>
                <c:pt idx="2048">
                  <c:v>2060</c:v>
                </c:pt>
                <c:pt idx="2049">
                  <c:v>2060</c:v>
                </c:pt>
                <c:pt idx="2050">
                  <c:v>2060</c:v>
                </c:pt>
                <c:pt idx="2051">
                  <c:v>2060</c:v>
                </c:pt>
                <c:pt idx="2052">
                  <c:v>2060</c:v>
                </c:pt>
                <c:pt idx="2053">
                  <c:v>2060</c:v>
                </c:pt>
                <c:pt idx="2054">
                  <c:v>2060</c:v>
                </c:pt>
                <c:pt idx="2055">
                  <c:v>2060</c:v>
                </c:pt>
                <c:pt idx="2056">
                  <c:v>2060</c:v>
                </c:pt>
                <c:pt idx="2057">
                  <c:v>2060</c:v>
                </c:pt>
                <c:pt idx="2058">
                  <c:v>2060</c:v>
                </c:pt>
                <c:pt idx="2059">
                  <c:v>2060</c:v>
                </c:pt>
                <c:pt idx="2060">
                  <c:v>2060</c:v>
                </c:pt>
                <c:pt idx="2061">
                  <c:v>2060</c:v>
                </c:pt>
                <c:pt idx="2062">
                  <c:v>2060</c:v>
                </c:pt>
                <c:pt idx="2063">
                  <c:v>2060</c:v>
                </c:pt>
                <c:pt idx="2064">
                  <c:v>2060</c:v>
                </c:pt>
                <c:pt idx="2065">
                  <c:v>2060</c:v>
                </c:pt>
                <c:pt idx="2066">
                  <c:v>2060</c:v>
                </c:pt>
                <c:pt idx="2067">
                  <c:v>2060</c:v>
                </c:pt>
                <c:pt idx="2068">
                  <c:v>2060</c:v>
                </c:pt>
                <c:pt idx="2069">
                  <c:v>2060</c:v>
                </c:pt>
                <c:pt idx="2070">
                  <c:v>2060</c:v>
                </c:pt>
                <c:pt idx="2071">
                  <c:v>2060</c:v>
                </c:pt>
                <c:pt idx="2072">
                  <c:v>2060</c:v>
                </c:pt>
                <c:pt idx="2073">
                  <c:v>2060</c:v>
                </c:pt>
                <c:pt idx="2074">
                  <c:v>2060</c:v>
                </c:pt>
                <c:pt idx="2075">
                  <c:v>2060</c:v>
                </c:pt>
                <c:pt idx="2076">
                  <c:v>2060</c:v>
                </c:pt>
                <c:pt idx="2077">
                  <c:v>2060</c:v>
                </c:pt>
                <c:pt idx="2078">
                  <c:v>2050</c:v>
                </c:pt>
                <c:pt idx="2079">
                  <c:v>2050</c:v>
                </c:pt>
                <c:pt idx="2080">
                  <c:v>2050</c:v>
                </c:pt>
                <c:pt idx="2081">
                  <c:v>2050</c:v>
                </c:pt>
                <c:pt idx="2082">
                  <c:v>2050</c:v>
                </c:pt>
                <c:pt idx="2083">
                  <c:v>2050</c:v>
                </c:pt>
                <c:pt idx="2084">
                  <c:v>2050</c:v>
                </c:pt>
                <c:pt idx="2085">
                  <c:v>2050</c:v>
                </c:pt>
                <c:pt idx="2086">
                  <c:v>2050</c:v>
                </c:pt>
                <c:pt idx="2087">
                  <c:v>2050</c:v>
                </c:pt>
                <c:pt idx="2088">
                  <c:v>2050</c:v>
                </c:pt>
                <c:pt idx="2089">
                  <c:v>2050</c:v>
                </c:pt>
                <c:pt idx="2090">
                  <c:v>2050</c:v>
                </c:pt>
                <c:pt idx="2091">
                  <c:v>2050</c:v>
                </c:pt>
                <c:pt idx="2092">
                  <c:v>2050</c:v>
                </c:pt>
                <c:pt idx="2093">
                  <c:v>2050</c:v>
                </c:pt>
                <c:pt idx="2094">
                  <c:v>2050</c:v>
                </c:pt>
                <c:pt idx="2095">
                  <c:v>2050</c:v>
                </c:pt>
                <c:pt idx="2096">
                  <c:v>2050</c:v>
                </c:pt>
                <c:pt idx="2097">
                  <c:v>2050</c:v>
                </c:pt>
                <c:pt idx="2098">
                  <c:v>2050</c:v>
                </c:pt>
                <c:pt idx="2099">
                  <c:v>2050</c:v>
                </c:pt>
                <c:pt idx="2100">
                  <c:v>2050</c:v>
                </c:pt>
                <c:pt idx="2101">
                  <c:v>2050</c:v>
                </c:pt>
                <c:pt idx="2102">
                  <c:v>2050</c:v>
                </c:pt>
                <c:pt idx="2103">
                  <c:v>2050</c:v>
                </c:pt>
                <c:pt idx="2104">
                  <c:v>2050</c:v>
                </c:pt>
                <c:pt idx="2105">
                  <c:v>2050</c:v>
                </c:pt>
                <c:pt idx="2106">
                  <c:v>2050</c:v>
                </c:pt>
                <c:pt idx="2107">
                  <c:v>2050</c:v>
                </c:pt>
                <c:pt idx="2108">
                  <c:v>2050</c:v>
                </c:pt>
                <c:pt idx="2109">
                  <c:v>2050</c:v>
                </c:pt>
                <c:pt idx="2110">
                  <c:v>2050</c:v>
                </c:pt>
                <c:pt idx="2111">
                  <c:v>2050</c:v>
                </c:pt>
                <c:pt idx="2112">
                  <c:v>2050</c:v>
                </c:pt>
                <c:pt idx="2113">
                  <c:v>2050</c:v>
                </c:pt>
                <c:pt idx="2114">
                  <c:v>2050</c:v>
                </c:pt>
                <c:pt idx="2115">
                  <c:v>2050</c:v>
                </c:pt>
                <c:pt idx="2116">
                  <c:v>2050</c:v>
                </c:pt>
                <c:pt idx="2117">
                  <c:v>2050</c:v>
                </c:pt>
                <c:pt idx="2118">
                  <c:v>2050</c:v>
                </c:pt>
                <c:pt idx="2119">
                  <c:v>2050</c:v>
                </c:pt>
                <c:pt idx="2120">
                  <c:v>2050</c:v>
                </c:pt>
                <c:pt idx="2121">
                  <c:v>2050</c:v>
                </c:pt>
                <c:pt idx="2122">
                  <c:v>2050</c:v>
                </c:pt>
                <c:pt idx="2123">
                  <c:v>2050</c:v>
                </c:pt>
                <c:pt idx="2124">
                  <c:v>2050</c:v>
                </c:pt>
                <c:pt idx="2125">
                  <c:v>2050</c:v>
                </c:pt>
                <c:pt idx="2126">
                  <c:v>2050</c:v>
                </c:pt>
                <c:pt idx="2127">
                  <c:v>2050</c:v>
                </c:pt>
                <c:pt idx="2128">
                  <c:v>2050</c:v>
                </c:pt>
                <c:pt idx="2129">
                  <c:v>2050</c:v>
                </c:pt>
                <c:pt idx="2130">
                  <c:v>2050</c:v>
                </c:pt>
                <c:pt idx="2131">
                  <c:v>2050</c:v>
                </c:pt>
                <c:pt idx="2132">
                  <c:v>2050</c:v>
                </c:pt>
                <c:pt idx="2133">
                  <c:v>2050</c:v>
                </c:pt>
                <c:pt idx="2134">
                  <c:v>2050</c:v>
                </c:pt>
                <c:pt idx="2135">
                  <c:v>2050</c:v>
                </c:pt>
                <c:pt idx="2136">
                  <c:v>2050</c:v>
                </c:pt>
                <c:pt idx="2137">
                  <c:v>2050</c:v>
                </c:pt>
                <c:pt idx="2138">
                  <c:v>2050</c:v>
                </c:pt>
                <c:pt idx="2139">
                  <c:v>2050</c:v>
                </c:pt>
                <c:pt idx="2140">
                  <c:v>2050</c:v>
                </c:pt>
                <c:pt idx="2141">
                  <c:v>2050</c:v>
                </c:pt>
                <c:pt idx="2142">
                  <c:v>2050</c:v>
                </c:pt>
                <c:pt idx="2143">
                  <c:v>2050</c:v>
                </c:pt>
                <c:pt idx="2144">
                  <c:v>2050</c:v>
                </c:pt>
                <c:pt idx="2145">
                  <c:v>2050</c:v>
                </c:pt>
                <c:pt idx="2146">
                  <c:v>2050</c:v>
                </c:pt>
                <c:pt idx="2147">
                  <c:v>2050</c:v>
                </c:pt>
                <c:pt idx="2148">
                  <c:v>2050</c:v>
                </c:pt>
                <c:pt idx="2149">
                  <c:v>2050</c:v>
                </c:pt>
                <c:pt idx="2150">
                  <c:v>2050</c:v>
                </c:pt>
                <c:pt idx="2151">
                  <c:v>2050</c:v>
                </c:pt>
                <c:pt idx="2152">
                  <c:v>2050</c:v>
                </c:pt>
                <c:pt idx="2153">
                  <c:v>2050</c:v>
                </c:pt>
                <c:pt idx="2154">
                  <c:v>2050</c:v>
                </c:pt>
                <c:pt idx="2155">
                  <c:v>2050</c:v>
                </c:pt>
                <c:pt idx="2156">
                  <c:v>2050</c:v>
                </c:pt>
                <c:pt idx="2157">
                  <c:v>2050</c:v>
                </c:pt>
                <c:pt idx="2158">
                  <c:v>2050</c:v>
                </c:pt>
                <c:pt idx="2159">
                  <c:v>2050</c:v>
                </c:pt>
                <c:pt idx="2160">
                  <c:v>2050</c:v>
                </c:pt>
                <c:pt idx="2161">
                  <c:v>1830</c:v>
                </c:pt>
                <c:pt idx="2162">
                  <c:v>1830</c:v>
                </c:pt>
                <c:pt idx="2163">
                  <c:v>1830</c:v>
                </c:pt>
                <c:pt idx="2164">
                  <c:v>1810</c:v>
                </c:pt>
                <c:pt idx="2165">
                  <c:v>1830</c:v>
                </c:pt>
                <c:pt idx="2166">
                  <c:v>1830</c:v>
                </c:pt>
                <c:pt idx="2167">
                  <c:v>1840</c:v>
                </c:pt>
                <c:pt idx="2168">
                  <c:v>1830</c:v>
                </c:pt>
                <c:pt idx="2169">
                  <c:v>1830</c:v>
                </c:pt>
                <c:pt idx="2170">
                  <c:v>1840</c:v>
                </c:pt>
                <c:pt idx="2171">
                  <c:v>1820</c:v>
                </c:pt>
                <c:pt idx="2172">
                  <c:v>1820</c:v>
                </c:pt>
                <c:pt idx="2173">
                  <c:v>1820</c:v>
                </c:pt>
                <c:pt idx="2174">
                  <c:v>1820</c:v>
                </c:pt>
                <c:pt idx="2175">
                  <c:v>1820</c:v>
                </c:pt>
                <c:pt idx="2176">
                  <c:v>1820</c:v>
                </c:pt>
                <c:pt idx="2177">
                  <c:v>1820</c:v>
                </c:pt>
                <c:pt idx="2178">
                  <c:v>1820</c:v>
                </c:pt>
                <c:pt idx="2179">
                  <c:v>1820</c:v>
                </c:pt>
                <c:pt idx="2180">
                  <c:v>1820</c:v>
                </c:pt>
                <c:pt idx="2181">
                  <c:v>1820</c:v>
                </c:pt>
                <c:pt idx="2182">
                  <c:v>1820</c:v>
                </c:pt>
                <c:pt idx="2183">
                  <c:v>1820</c:v>
                </c:pt>
                <c:pt idx="2184">
                  <c:v>1830</c:v>
                </c:pt>
                <c:pt idx="2185">
                  <c:v>1820</c:v>
                </c:pt>
                <c:pt idx="2186">
                  <c:v>1810</c:v>
                </c:pt>
                <c:pt idx="2187">
                  <c:v>1820</c:v>
                </c:pt>
                <c:pt idx="2188">
                  <c:v>1820</c:v>
                </c:pt>
                <c:pt idx="2189">
                  <c:v>1820</c:v>
                </c:pt>
                <c:pt idx="2190">
                  <c:v>1820</c:v>
                </c:pt>
                <c:pt idx="2191">
                  <c:v>1820</c:v>
                </c:pt>
                <c:pt idx="2192">
                  <c:v>1820</c:v>
                </c:pt>
                <c:pt idx="2193">
                  <c:v>1820</c:v>
                </c:pt>
                <c:pt idx="2194">
                  <c:v>1820</c:v>
                </c:pt>
                <c:pt idx="2195">
                  <c:v>1820</c:v>
                </c:pt>
                <c:pt idx="2196">
                  <c:v>1810</c:v>
                </c:pt>
                <c:pt idx="2197">
                  <c:v>1810</c:v>
                </c:pt>
                <c:pt idx="2198">
                  <c:v>1810</c:v>
                </c:pt>
                <c:pt idx="2199">
                  <c:v>1820</c:v>
                </c:pt>
                <c:pt idx="2200">
                  <c:v>1820</c:v>
                </c:pt>
                <c:pt idx="2201">
                  <c:v>1820</c:v>
                </c:pt>
                <c:pt idx="2202">
                  <c:v>1820</c:v>
                </c:pt>
                <c:pt idx="2203">
                  <c:v>1820</c:v>
                </c:pt>
                <c:pt idx="2204">
                  <c:v>1820</c:v>
                </c:pt>
                <c:pt idx="2205">
                  <c:v>1820</c:v>
                </c:pt>
                <c:pt idx="2206">
                  <c:v>1820</c:v>
                </c:pt>
                <c:pt idx="2207">
                  <c:v>1810</c:v>
                </c:pt>
                <c:pt idx="2208">
                  <c:v>1800</c:v>
                </c:pt>
                <c:pt idx="2209">
                  <c:v>1800</c:v>
                </c:pt>
                <c:pt idx="2210">
                  <c:v>1790</c:v>
                </c:pt>
                <c:pt idx="2211">
                  <c:v>1790</c:v>
                </c:pt>
                <c:pt idx="2212">
                  <c:v>1790</c:v>
                </c:pt>
                <c:pt idx="2213">
                  <c:v>1790</c:v>
                </c:pt>
                <c:pt idx="2214">
                  <c:v>1800</c:v>
                </c:pt>
                <c:pt idx="2215">
                  <c:v>1810</c:v>
                </c:pt>
                <c:pt idx="2216">
                  <c:v>1810</c:v>
                </c:pt>
                <c:pt idx="2217">
                  <c:v>1810</c:v>
                </c:pt>
                <c:pt idx="2218">
                  <c:v>1810</c:v>
                </c:pt>
                <c:pt idx="2219">
                  <c:v>1810</c:v>
                </c:pt>
                <c:pt idx="2220">
                  <c:v>1810</c:v>
                </c:pt>
                <c:pt idx="2221">
                  <c:v>1800</c:v>
                </c:pt>
                <c:pt idx="2222">
                  <c:v>1800</c:v>
                </c:pt>
                <c:pt idx="2223">
                  <c:v>1800</c:v>
                </c:pt>
                <c:pt idx="2224">
                  <c:v>1800</c:v>
                </c:pt>
                <c:pt idx="2225">
                  <c:v>1800</c:v>
                </c:pt>
                <c:pt idx="2226">
                  <c:v>1790</c:v>
                </c:pt>
                <c:pt idx="2227">
                  <c:v>1800</c:v>
                </c:pt>
                <c:pt idx="2228">
                  <c:v>1800</c:v>
                </c:pt>
                <c:pt idx="2229">
                  <c:v>1800</c:v>
                </c:pt>
                <c:pt idx="2230">
                  <c:v>1800</c:v>
                </c:pt>
                <c:pt idx="2231">
                  <c:v>1800</c:v>
                </c:pt>
                <c:pt idx="2232">
                  <c:v>1800</c:v>
                </c:pt>
                <c:pt idx="2233">
                  <c:v>1800</c:v>
                </c:pt>
                <c:pt idx="2234">
                  <c:v>1800</c:v>
                </c:pt>
                <c:pt idx="2235">
                  <c:v>1800</c:v>
                </c:pt>
                <c:pt idx="2236">
                  <c:v>1800</c:v>
                </c:pt>
                <c:pt idx="2237">
                  <c:v>1800</c:v>
                </c:pt>
                <c:pt idx="2238">
                  <c:v>1800</c:v>
                </c:pt>
                <c:pt idx="2239">
                  <c:v>1800</c:v>
                </c:pt>
                <c:pt idx="2240">
                  <c:v>1800</c:v>
                </c:pt>
                <c:pt idx="2241">
                  <c:v>1800</c:v>
                </c:pt>
                <c:pt idx="2242">
                  <c:v>1790</c:v>
                </c:pt>
                <c:pt idx="2243">
                  <c:v>1790</c:v>
                </c:pt>
                <c:pt idx="2244">
                  <c:v>1790</c:v>
                </c:pt>
                <c:pt idx="2245">
                  <c:v>1780</c:v>
                </c:pt>
                <c:pt idx="2246">
                  <c:v>1790</c:v>
                </c:pt>
                <c:pt idx="2247">
                  <c:v>1790</c:v>
                </c:pt>
                <c:pt idx="2248">
                  <c:v>1790</c:v>
                </c:pt>
                <c:pt idx="2249">
                  <c:v>1800</c:v>
                </c:pt>
                <c:pt idx="2250">
                  <c:v>1790</c:v>
                </c:pt>
                <c:pt idx="2251">
                  <c:v>1790</c:v>
                </c:pt>
                <c:pt idx="2252">
                  <c:v>1800</c:v>
                </c:pt>
                <c:pt idx="2253">
                  <c:v>1790</c:v>
                </c:pt>
                <c:pt idx="2254">
                  <c:v>1790</c:v>
                </c:pt>
                <c:pt idx="2255">
                  <c:v>1800</c:v>
                </c:pt>
                <c:pt idx="2256">
                  <c:v>1800</c:v>
                </c:pt>
                <c:pt idx="2257">
                  <c:v>1810</c:v>
                </c:pt>
                <c:pt idx="2258">
                  <c:v>1810</c:v>
                </c:pt>
                <c:pt idx="2259">
                  <c:v>1810</c:v>
                </c:pt>
                <c:pt idx="2260">
                  <c:v>1810</c:v>
                </c:pt>
                <c:pt idx="2261">
                  <c:v>1810</c:v>
                </c:pt>
                <c:pt idx="2262">
                  <c:v>1810</c:v>
                </c:pt>
                <c:pt idx="2263">
                  <c:v>1810</c:v>
                </c:pt>
                <c:pt idx="2264">
                  <c:v>1800</c:v>
                </c:pt>
                <c:pt idx="2265">
                  <c:v>1790</c:v>
                </c:pt>
                <c:pt idx="2266">
                  <c:v>1780</c:v>
                </c:pt>
                <c:pt idx="2267">
                  <c:v>1780</c:v>
                </c:pt>
                <c:pt idx="2268">
                  <c:v>1780</c:v>
                </c:pt>
                <c:pt idx="2269">
                  <c:v>1780</c:v>
                </c:pt>
                <c:pt idx="2270">
                  <c:v>1790</c:v>
                </c:pt>
                <c:pt idx="2271">
                  <c:v>1800</c:v>
                </c:pt>
                <c:pt idx="2272">
                  <c:v>1800</c:v>
                </c:pt>
                <c:pt idx="2273">
                  <c:v>1800</c:v>
                </c:pt>
                <c:pt idx="2274">
                  <c:v>1800</c:v>
                </c:pt>
                <c:pt idx="2275">
                  <c:v>1800</c:v>
                </c:pt>
                <c:pt idx="2276">
                  <c:v>1810</c:v>
                </c:pt>
                <c:pt idx="2277">
                  <c:v>1800</c:v>
                </c:pt>
                <c:pt idx="2278">
                  <c:v>1810</c:v>
                </c:pt>
                <c:pt idx="2279">
                  <c:v>1800</c:v>
                </c:pt>
                <c:pt idx="2280">
                  <c:v>1810</c:v>
                </c:pt>
                <c:pt idx="2281">
                  <c:v>1810</c:v>
                </c:pt>
                <c:pt idx="2282">
                  <c:v>1800</c:v>
                </c:pt>
                <c:pt idx="2283">
                  <c:v>1800</c:v>
                </c:pt>
                <c:pt idx="2284">
                  <c:v>1810</c:v>
                </c:pt>
                <c:pt idx="2285">
                  <c:v>1810</c:v>
                </c:pt>
                <c:pt idx="2286">
                  <c:v>1810</c:v>
                </c:pt>
                <c:pt idx="2287">
                  <c:v>1810</c:v>
                </c:pt>
                <c:pt idx="2288">
                  <c:v>1810</c:v>
                </c:pt>
                <c:pt idx="2289">
                  <c:v>1810</c:v>
                </c:pt>
                <c:pt idx="2290">
                  <c:v>1820</c:v>
                </c:pt>
                <c:pt idx="2291">
                  <c:v>1820</c:v>
                </c:pt>
                <c:pt idx="2292">
                  <c:v>1820</c:v>
                </c:pt>
                <c:pt idx="2293">
                  <c:v>1820</c:v>
                </c:pt>
                <c:pt idx="2294">
                  <c:v>1820</c:v>
                </c:pt>
                <c:pt idx="2295">
                  <c:v>1810</c:v>
                </c:pt>
                <c:pt idx="2296">
                  <c:v>1820</c:v>
                </c:pt>
                <c:pt idx="2297">
                  <c:v>1820</c:v>
                </c:pt>
                <c:pt idx="2298">
                  <c:v>1820</c:v>
                </c:pt>
                <c:pt idx="2299">
                  <c:v>1820</c:v>
                </c:pt>
                <c:pt idx="2300">
                  <c:v>1820</c:v>
                </c:pt>
                <c:pt idx="2301">
                  <c:v>1810</c:v>
                </c:pt>
                <c:pt idx="2302">
                  <c:v>1820</c:v>
                </c:pt>
                <c:pt idx="2303">
                  <c:v>1820</c:v>
                </c:pt>
                <c:pt idx="2304">
                  <c:v>1830</c:v>
                </c:pt>
                <c:pt idx="2305">
                  <c:v>1830</c:v>
                </c:pt>
                <c:pt idx="2306">
                  <c:v>1830</c:v>
                </c:pt>
                <c:pt idx="2307">
                  <c:v>1830</c:v>
                </c:pt>
                <c:pt idx="2308">
                  <c:v>1820</c:v>
                </c:pt>
                <c:pt idx="2309">
                  <c:v>1830</c:v>
                </c:pt>
                <c:pt idx="2310">
                  <c:v>1820</c:v>
                </c:pt>
                <c:pt idx="2311">
                  <c:v>1830</c:v>
                </c:pt>
                <c:pt idx="2312">
                  <c:v>1830</c:v>
                </c:pt>
                <c:pt idx="2313">
                  <c:v>1830</c:v>
                </c:pt>
                <c:pt idx="2314">
                  <c:v>1820</c:v>
                </c:pt>
                <c:pt idx="2315">
                  <c:v>1820</c:v>
                </c:pt>
                <c:pt idx="2316">
                  <c:v>1810</c:v>
                </c:pt>
                <c:pt idx="2317">
                  <c:v>1810</c:v>
                </c:pt>
                <c:pt idx="2318">
                  <c:v>1820</c:v>
                </c:pt>
                <c:pt idx="2319">
                  <c:v>1820</c:v>
                </c:pt>
                <c:pt idx="2320">
                  <c:v>1830</c:v>
                </c:pt>
                <c:pt idx="2321">
                  <c:v>1820</c:v>
                </c:pt>
                <c:pt idx="2322">
                  <c:v>1810</c:v>
                </c:pt>
                <c:pt idx="2323">
                  <c:v>1820</c:v>
                </c:pt>
                <c:pt idx="2324">
                  <c:v>1820</c:v>
                </c:pt>
                <c:pt idx="2325">
                  <c:v>1820</c:v>
                </c:pt>
                <c:pt idx="2326">
                  <c:v>1830</c:v>
                </c:pt>
                <c:pt idx="2327">
                  <c:v>1820</c:v>
                </c:pt>
                <c:pt idx="2328">
                  <c:v>1820</c:v>
                </c:pt>
                <c:pt idx="2329">
                  <c:v>1810</c:v>
                </c:pt>
                <c:pt idx="2330">
                  <c:v>1810</c:v>
                </c:pt>
                <c:pt idx="2331">
                  <c:v>1820</c:v>
                </c:pt>
                <c:pt idx="2332">
                  <c:v>1820</c:v>
                </c:pt>
                <c:pt idx="2333">
                  <c:v>1820</c:v>
                </c:pt>
                <c:pt idx="2334">
                  <c:v>1820</c:v>
                </c:pt>
                <c:pt idx="2335">
                  <c:v>1810</c:v>
                </c:pt>
                <c:pt idx="2336">
                  <c:v>1810</c:v>
                </c:pt>
                <c:pt idx="2337">
                  <c:v>1820</c:v>
                </c:pt>
                <c:pt idx="2338">
                  <c:v>1820</c:v>
                </c:pt>
                <c:pt idx="2339">
                  <c:v>1820</c:v>
                </c:pt>
                <c:pt idx="2340">
                  <c:v>1820</c:v>
                </c:pt>
                <c:pt idx="2341">
                  <c:v>1820</c:v>
                </c:pt>
                <c:pt idx="2342">
                  <c:v>1810</c:v>
                </c:pt>
                <c:pt idx="2343">
                  <c:v>1810</c:v>
                </c:pt>
                <c:pt idx="2344">
                  <c:v>1810</c:v>
                </c:pt>
                <c:pt idx="2345">
                  <c:v>1810</c:v>
                </c:pt>
                <c:pt idx="2346">
                  <c:v>1800</c:v>
                </c:pt>
                <c:pt idx="2347">
                  <c:v>1800</c:v>
                </c:pt>
                <c:pt idx="2348">
                  <c:v>1790</c:v>
                </c:pt>
                <c:pt idx="2349">
                  <c:v>1790</c:v>
                </c:pt>
                <c:pt idx="2350">
                  <c:v>1790</c:v>
                </c:pt>
                <c:pt idx="2351">
                  <c:v>1800</c:v>
                </c:pt>
                <c:pt idx="2352">
                  <c:v>1790</c:v>
                </c:pt>
                <c:pt idx="2353">
                  <c:v>1800</c:v>
                </c:pt>
                <c:pt idx="2354">
                  <c:v>1800</c:v>
                </c:pt>
                <c:pt idx="2355">
                  <c:v>1790</c:v>
                </c:pt>
                <c:pt idx="2356">
                  <c:v>1800</c:v>
                </c:pt>
                <c:pt idx="2357">
                  <c:v>1790</c:v>
                </c:pt>
                <c:pt idx="2358">
                  <c:v>1790</c:v>
                </c:pt>
                <c:pt idx="2359">
                  <c:v>1800</c:v>
                </c:pt>
                <c:pt idx="2360">
                  <c:v>1800</c:v>
                </c:pt>
                <c:pt idx="2361">
                  <c:v>1800</c:v>
                </c:pt>
                <c:pt idx="2362">
                  <c:v>1800</c:v>
                </c:pt>
                <c:pt idx="2363">
                  <c:v>1790</c:v>
                </c:pt>
                <c:pt idx="2364">
                  <c:v>1780</c:v>
                </c:pt>
                <c:pt idx="2365">
                  <c:v>1780</c:v>
                </c:pt>
                <c:pt idx="2366">
                  <c:v>1790</c:v>
                </c:pt>
                <c:pt idx="2367">
                  <c:v>1790</c:v>
                </c:pt>
                <c:pt idx="2368">
                  <c:v>1790</c:v>
                </c:pt>
                <c:pt idx="2369">
                  <c:v>1790</c:v>
                </c:pt>
                <c:pt idx="2370">
                  <c:v>1800</c:v>
                </c:pt>
                <c:pt idx="2371">
                  <c:v>1790</c:v>
                </c:pt>
                <c:pt idx="2372">
                  <c:v>1780</c:v>
                </c:pt>
                <c:pt idx="2373">
                  <c:v>1770</c:v>
                </c:pt>
                <c:pt idx="2374">
                  <c:v>1770</c:v>
                </c:pt>
                <c:pt idx="2375">
                  <c:v>1770</c:v>
                </c:pt>
                <c:pt idx="2376">
                  <c:v>1780</c:v>
                </c:pt>
                <c:pt idx="2377">
                  <c:v>1780</c:v>
                </c:pt>
                <c:pt idx="2378">
                  <c:v>1770</c:v>
                </c:pt>
                <c:pt idx="2379">
                  <c:v>1770</c:v>
                </c:pt>
                <c:pt idx="2380">
                  <c:v>1770</c:v>
                </c:pt>
                <c:pt idx="2381">
                  <c:v>1780</c:v>
                </c:pt>
                <c:pt idx="2382">
                  <c:v>1780</c:v>
                </c:pt>
                <c:pt idx="2383">
                  <c:v>1770</c:v>
                </c:pt>
                <c:pt idx="2384">
                  <c:v>1790</c:v>
                </c:pt>
                <c:pt idx="2385">
                  <c:v>1780</c:v>
                </c:pt>
                <c:pt idx="2386">
                  <c:v>1790</c:v>
                </c:pt>
                <c:pt idx="2387">
                  <c:v>1790</c:v>
                </c:pt>
                <c:pt idx="2388">
                  <c:v>1780</c:v>
                </c:pt>
                <c:pt idx="2389">
                  <c:v>1770</c:v>
                </c:pt>
                <c:pt idx="2390">
                  <c:v>1780</c:v>
                </c:pt>
                <c:pt idx="2391">
                  <c:v>1770</c:v>
                </c:pt>
                <c:pt idx="2392">
                  <c:v>1770</c:v>
                </c:pt>
                <c:pt idx="2393">
                  <c:v>1770</c:v>
                </c:pt>
                <c:pt idx="2394">
                  <c:v>1780</c:v>
                </c:pt>
                <c:pt idx="2395">
                  <c:v>1780</c:v>
                </c:pt>
                <c:pt idx="2396">
                  <c:v>1770</c:v>
                </c:pt>
                <c:pt idx="2397">
                  <c:v>1780</c:v>
                </c:pt>
                <c:pt idx="2398">
                  <c:v>1770</c:v>
                </c:pt>
                <c:pt idx="2399">
                  <c:v>1770</c:v>
                </c:pt>
                <c:pt idx="2400">
                  <c:v>1770</c:v>
                </c:pt>
                <c:pt idx="2401">
                  <c:v>1760</c:v>
                </c:pt>
                <c:pt idx="2402">
                  <c:v>1760</c:v>
                </c:pt>
                <c:pt idx="2403">
                  <c:v>1760</c:v>
                </c:pt>
                <c:pt idx="2404">
                  <c:v>1760</c:v>
                </c:pt>
                <c:pt idx="2405">
                  <c:v>1760</c:v>
                </c:pt>
                <c:pt idx="2406">
                  <c:v>1780</c:v>
                </c:pt>
                <c:pt idx="2407">
                  <c:v>1780</c:v>
                </c:pt>
                <c:pt idx="2408">
                  <c:v>1770</c:v>
                </c:pt>
                <c:pt idx="2409">
                  <c:v>1760</c:v>
                </c:pt>
                <c:pt idx="2410">
                  <c:v>1760</c:v>
                </c:pt>
                <c:pt idx="2411">
                  <c:v>1760</c:v>
                </c:pt>
                <c:pt idx="2412">
                  <c:v>1760</c:v>
                </c:pt>
                <c:pt idx="2413">
                  <c:v>1770</c:v>
                </c:pt>
                <c:pt idx="2414">
                  <c:v>1780</c:v>
                </c:pt>
                <c:pt idx="2415">
                  <c:v>1770</c:v>
                </c:pt>
                <c:pt idx="2416">
                  <c:v>1770</c:v>
                </c:pt>
                <c:pt idx="2417">
                  <c:v>1770</c:v>
                </c:pt>
                <c:pt idx="2418">
                  <c:v>1770</c:v>
                </c:pt>
                <c:pt idx="2419">
                  <c:v>1760</c:v>
                </c:pt>
                <c:pt idx="2420">
                  <c:v>1780</c:v>
                </c:pt>
                <c:pt idx="2421">
                  <c:v>1770</c:v>
                </c:pt>
                <c:pt idx="2422">
                  <c:v>1780</c:v>
                </c:pt>
                <c:pt idx="2423">
                  <c:v>1770</c:v>
                </c:pt>
                <c:pt idx="2424">
                  <c:v>1770</c:v>
                </c:pt>
                <c:pt idx="2425">
                  <c:v>1780</c:v>
                </c:pt>
                <c:pt idx="2426">
                  <c:v>1770</c:v>
                </c:pt>
                <c:pt idx="2427">
                  <c:v>1770</c:v>
                </c:pt>
                <c:pt idx="2428">
                  <c:v>1770</c:v>
                </c:pt>
                <c:pt idx="2429">
                  <c:v>1770</c:v>
                </c:pt>
                <c:pt idx="2430">
                  <c:v>1760</c:v>
                </c:pt>
                <c:pt idx="2431">
                  <c:v>1760</c:v>
                </c:pt>
                <c:pt idx="2432">
                  <c:v>1770</c:v>
                </c:pt>
                <c:pt idx="2433">
                  <c:v>1760</c:v>
                </c:pt>
                <c:pt idx="2434">
                  <c:v>1750</c:v>
                </c:pt>
                <c:pt idx="2435">
                  <c:v>1760</c:v>
                </c:pt>
                <c:pt idx="2436">
                  <c:v>1770</c:v>
                </c:pt>
                <c:pt idx="2437">
                  <c:v>1770</c:v>
                </c:pt>
                <c:pt idx="2438">
                  <c:v>1770</c:v>
                </c:pt>
                <c:pt idx="2439">
                  <c:v>1750</c:v>
                </c:pt>
                <c:pt idx="2440">
                  <c:v>1730</c:v>
                </c:pt>
                <c:pt idx="2441">
                  <c:v>1730</c:v>
                </c:pt>
                <c:pt idx="2442">
                  <c:v>1730</c:v>
                </c:pt>
                <c:pt idx="2443">
                  <c:v>1730</c:v>
                </c:pt>
                <c:pt idx="2444">
                  <c:v>1730</c:v>
                </c:pt>
                <c:pt idx="2445">
                  <c:v>1720</c:v>
                </c:pt>
                <c:pt idx="2446">
                  <c:v>1720</c:v>
                </c:pt>
                <c:pt idx="2447">
                  <c:v>1720</c:v>
                </c:pt>
                <c:pt idx="2448">
                  <c:v>1710</c:v>
                </c:pt>
                <c:pt idx="2449">
                  <c:v>1710</c:v>
                </c:pt>
                <c:pt idx="2450">
                  <c:v>1730</c:v>
                </c:pt>
                <c:pt idx="2451">
                  <c:v>1730</c:v>
                </c:pt>
                <c:pt idx="2452">
                  <c:v>1720</c:v>
                </c:pt>
                <c:pt idx="2453">
                  <c:v>1720</c:v>
                </c:pt>
                <c:pt idx="2454">
                  <c:v>1700</c:v>
                </c:pt>
                <c:pt idx="2455">
                  <c:v>1700</c:v>
                </c:pt>
                <c:pt idx="2456">
                  <c:v>1680</c:v>
                </c:pt>
                <c:pt idx="2457">
                  <c:v>1700</c:v>
                </c:pt>
                <c:pt idx="2458">
                  <c:v>1710</c:v>
                </c:pt>
                <c:pt idx="2459">
                  <c:v>1700</c:v>
                </c:pt>
                <c:pt idx="2460">
                  <c:v>1700</c:v>
                </c:pt>
                <c:pt idx="2461">
                  <c:v>1690</c:v>
                </c:pt>
                <c:pt idx="2462">
                  <c:v>1700</c:v>
                </c:pt>
                <c:pt idx="2463">
                  <c:v>1720</c:v>
                </c:pt>
                <c:pt idx="2464">
                  <c:v>1720</c:v>
                </c:pt>
                <c:pt idx="2465">
                  <c:v>1720</c:v>
                </c:pt>
                <c:pt idx="2466">
                  <c:v>1720</c:v>
                </c:pt>
                <c:pt idx="2467">
                  <c:v>1710</c:v>
                </c:pt>
                <c:pt idx="2468">
                  <c:v>1720</c:v>
                </c:pt>
                <c:pt idx="2469">
                  <c:v>1710</c:v>
                </c:pt>
                <c:pt idx="2470">
                  <c:v>1730</c:v>
                </c:pt>
                <c:pt idx="2471">
                  <c:v>1740</c:v>
                </c:pt>
                <c:pt idx="2472">
                  <c:v>1740</c:v>
                </c:pt>
                <c:pt idx="2473">
                  <c:v>1730</c:v>
                </c:pt>
                <c:pt idx="2474">
                  <c:v>1700</c:v>
                </c:pt>
                <c:pt idx="2475">
                  <c:v>1700</c:v>
                </c:pt>
                <c:pt idx="2476">
                  <c:v>1710</c:v>
                </c:pt>
                <c:pt idx="2477">
                  <c:v>1720</c:v>
                </c:pt>
                <c:pt idx="2478">
                  <c:v>1710</c:v>
                </c:pt>
                <c:pt idx="2479">
                  <c:v>1710</c:v>
                </c:pt>
                <c:pt idx="2480">
                  <c:v>1720</c:v>
                </c:pt>
                <c:pt idx="2481">
                  <c:v>1710</c:v>
                </c:pt>
                <c:pt idx="2482">
                  <c:v>1700</c:v>
                </c:pt>
                <c:pt idx="2483">
                  <c:v>1700</c:v>
                </c:pt>
                <c:pt idx="2484">
                  <c:v>1720</c:v>
                </c:pt>
                <c:pt idx="2485">
                  <c:v>1740</c:v>
                </c:pt>
                <c:pt idx="2486">
                  <c:v>1730</c:v>
                </c:pt>
                <c:pt idx="2487">
                  <c:v>1710</c:v>
                </c:pt>
                <c:pt idx="2488">
                  <c:v>1730</c:v>
                </c:pt>
                <c:pt idx="2489">
                  <c:v>1740</c:v>
                </c:pt>
                <c:pt idx="2490">
                  <c:v>1730</c:v>
                </c:pt>
                <c:pt idx="2491">
                  <c:v>1730</c:v>
                </c:pt>
                <c:pt idx="2492">
                  <c:v>1720</c:v>
                </c:pt>
                <c:pt idx="2493">
                  <c:v>1710</c:v>
                </c:pt>
                <c:pt idx="2494">
                  <c:v>1730</c:v>
                </c:pt>
                <c:pt idx="2495">
                  <c:v>1720</c:v>
                </c:pt>
                <c:pt idx="2496">
                  <c:v>1720</c:v>
                </c:pt>
                <c:pt idx="2497">
                  <c:v>1700</c:v>
                </c:pt>
                <c:pt idx="2498">
                  <c:v>1710</c:v>
                </c:pt>
                <c:pt idx="2499">
                  <c:v>1720</c:v>
                </c:pt>
                <c:pt idx="2500">
                  <c:v>1730</c:v>
                </c:pt>
                <c:pt idx="2501">
                  <c:v>1730</c:v>
                </c:pt>
                <c:pt idx="2502">
                  <c:v>1730</c:v>
                </c:pt>
                <c:pt idx="2503">
                  <c:v>1730</c:v>
                </c:pt>
                <c:pt idx="2504">
                  <c:v>1730</c:v>
                </c:pt>
                <c:pt idx="2505">
                  <c:v>1710</c:v>
                </c:pt>
                <c:pt idx="2506">
                  <c:v>1720</c:v>
                </c:pt>
                <c:pt idx="2507">
                  <c:v>1710</c:v>
                </c:pt>
                <c:pt idx="2508">
                  <c:v>1720</c:v>
                </c:pt>
                <c:pt idx="2509">
                  <c:v>1730</c:v>
                </c:pt>
                <c:pt idx="2510">
                  <c:v>1730</c:v>
                </c:pt>
                <c:pt idx="2511">
                  <c:v>1730</c:v>
                </c:pt>
                <c:pt idx="2512">
                  <c:v>1730</c:v>
                </c:pt>
                <c:pt idx="2513">
                  <c:v>1740</c:v>
                </c:pt>
                <c:pt idx="2514">
                  <c:v>1730</c:v>
                </c:pt>
                <c:pt idx="2515">
                  <c:v>1720</c:v>
                </c:pt>
                <c:pt idx="2516">
                  <c:v>1730</c:v>
                </c:pt>
                <c:pt idx="2517">
                  <c:v>1720</c:v>
                </c:pt>
                <c:pt idx="2518">
                  <c:v>1710</c:v>
                </c:pt>
                <c:pt idx="2519">
                  <c:v>1730</c:v>
                </c:pt>
                <c:pt idx="2520">
                  <c:v>1730</c:v>
                </c:pt>
                <c:pt idx="2521">
                  <c:v>1730</c:v>
                </c:pt>
                <c:pt idx="2522">
                  <c:v>1720</c:v>
                </c:pt>
                <c:pt idx="2523">
                  <c:v>1720</c:v>
                </c:pt>
                <c:pt idx="2524">
                  <c:v>1730</c:v>
                </c:pt>
                <c:pt idx="2525">
                  <c:v>1730</c:v>
                </c:pt>
                <c:pt idx="2526">
                  <c:v>1730</c:v>
                </c:pt>
                <c:pt idx="2527">
                  <c:v>1720</c:v>
                </c:pt>
                <c:pt idx="2528">
                  <c:v>1720</c:v>
                </c:pt>
                <c:pt idx="2529">
                  <c:v>1720</c:v>
                </c:pt>
                <c:pt idx="2530">
                  <c:v>1720</c:v>
                </c:pt>
                <c:pt idx="2531">
                  <c:v>1710</c:v>
                </c:pt>
                <c:pt idx="2532">
                  <c:v>1710</c:v>
                </c:pt>
                <c:pt idx="2533">
                  <c:v>1710</c:v>
                </c:pt>
                <c:pt idx="2534">
                  <c:v>1710</c:v>
                </c:pt>
                <c:pt idx="2535">
                  <c:v>1710</c:v>
                </c:pt>
                <c:pt idx="2536">
                  <c:v>1700</c:v>
                </c:pt>
                <c:pt idx="2537">
                  <c:v>1700</c:v>
                </c:pt>
                <c:pt idx="2538">
                  <c:v>1720</c:v>
                </c:pt>
                <c:pt idx="2539">
                  <c:v>1710</c:v>
                </c:pt>
                <c:pt idx="2540">
                  <c:v>1710</c:v>
                </c:pt>
                <c:pt idx="2541">
                  <c:v>1710</c:v>
                </c:pt>
                <c:pt idx="2542">
                  <c:v>1720</c:v>
                </c:pt>
                <c:pt idx="2543">
                  <c:v>1710</c:v>
                </c:pt>
                <c:pt idx="2544">
                  <c:v>1700</c:v>
                </c:pt>
                <c:pt idx="2545">
                  <c:v>1710</c:v>
                </c:pt>
                <c:pt idx="2546">
                  <c:v>1720</c:v>
                </c:pt>
                <c:pt idx="2547">
                  <c:v>1720</c:v>
                </c:pt>
                <c:pt idx="2548">
                  <c:v>1710</c:v>
                </c:pt>
                <c:pt idx="2549">
                  <c:v>1710</c:v>
                </c:pt>
                <c:pt idx="2550">
                  <c:v>1730</c:v>
                </c:pt>
                <c:pt idx="2551">
                  <c:v>1730</c:v>
                </c:pt>
                <c:pt idx="2552">
                  <c:v>1720</c:v>
                </c:pt>
                <c:pt idx="2553">
                  <c:v>1720</c:v>
                </c:pt>
                <c:pt idx="2554">
                  <c:v>1730</c:v>
                </c:pt>
                <c:pt idx="2555">
                  <c:v>1710</c:v>
                </c:pt>
                <c:pt idx="2556">
                  <c:v>1700</c:v>
                </c:pt>
                <c:pt idx="2557">
                  <c:v>1710</c:v>
                </c:pt>
                <c:pt idx="2558">
                  <c:v>1730</c:v>
                </c:pt>
                <c:pt idx="2559">
                  <c:v>1740</c:v>
                </c:pt>
                <c:pt idx="2560">
                  <c:v>1730</c:v>
                </c:pt>
                <c:pt idx="2561">
                  <c:v>1730</c:v>
                </c:pt>
                <c:pt idx="2562">
                  <c:v>1730</c:v>
                </c:pt>
                <c:pt idx="2563">
                  <c:v>1730</c:v>
                </c:pt>
                <c:pt idx="2564">
                  <c:v>1720</c:v>
                </c:pt>
                <c:pt idx="2565">
                  <c:v>1720</c:v>
                </c:pt>
                <c:pt idx="2566">
                  <c:v>1730</c:v>
                </c:pt>
                <c:pt idx="2567">
                  <c:v>1720</c:v>
                </c:pt>
                <c:pt idx="2568">
                  <c:v>1720</c:v>
                </c:pt>
                <c:pt idx="2569">
                  <c:v>1700</c:v>
                </c:pt>
                <c:pt idx="2570">
                  <c:v>1710</c:v>
                </c:pt>
                <c:pt idx="2571">
                  <c:v>1710</c:v>
                </c:pt>
                <c:pt idx="2572">
                  <c:v>1710</c:v>
                </c:pt>
                <c:pt idx="2573">
                  <c:v>1710</c:v>
                </c:pt>
                <c:pt idx="2574">
                  <c:v>1730</c:v>
                </c:pt>
                <c:pt idx="2575">
                  <c:v>1730</c:v>
                </c:pt>
                <c:pt idx="2576">
                  <c:v>1700</c:v>
                </c:pt>
                <c:pt idx="2577">
                  <c:v>1700</c:v>
                </c:pt>
                <c:pt idx="2578">
                  <c:v>1700</c:v>
                </c:pt>
                <c:pt idx="2579">
                  <c:v>1710</c:v>
                </c:pt>
                <c:pt idx="2580">
                  <c:v>1710</c:v>
                </c:pt>
                <c:pt idx="2581">
                  <c:v>1720</c:v>
                </c:pt>
                <c:pt idx="2582">
                  <c:v>1700</c:v>
                </c:pt>
                <c:pt idx="2583">
                  <c:v>1700</c:v>
                </c:pt>
                <c:pt idx="2584">
                  <c:v>1690</c:v>
                </c:pt>
                <c:pt idx="2585">
                  <c:v>1700</c:v>
                </c:pt>
                <c:pt idx="2586">
                  <c:v>1700</c:v>
                </c:pt>
                <c:pt idx="2587">
                  <c:v>1700</c:v>
                </c:pt>
                <c:pt idx="2588">
                  <c:v>1700</c:v>
                </c:pt>
                <c:pt idx="2589">
                  <c:v>1690</c:v>
                </c:pt>
                <c:pt idx="2590">
                  <c:v>1680</c:v>
                </c:pt>
                <c:pt idx="2591">
                  <c:v>1670</c:v>
                </c:pt>
                <c:pt idx="2592">
                  <c:v>1670</c:v>
                </c:pt>
                <c:pt idx="2593">
                  <c:v>1670</c:v>
                </c:pt>
                <c:pt idx="2594">
                  <c:v>1680</c:v>
                </c:pt>
                <c:pt idx="2595">
                  <c:v>1670</c:v>
                </c:pt>
                <c:pt idx="2596">
                  <c:v>1660</c:v>
                </c:pt>
                <c:pt idx="2597">
                  <c:v>1660</c:v>
                </c:pt>
                <c:pt idx="2598">
                  <c:v>1660</c:v>
                </c:pt>
                <c:pt idx="2599">
                  <c:v>1640</c:v>
                </c:pt>
                <c:pt idx="2600">
                  <c:v>1610</c:v>
                </c:pt>
                <c:pt idx="2601">
                  <c:v>1610</c:v>
                </c:pt>
                <c:pt idx="2602">
                  <c:v>1610</c:v>
                </c:pt>
                <c:pt idx="2603">
                  <c:v>1630</c:v>
                </c:pt>
                <c:pt idx="2604">
                  <c:v>1600</c:v>
                </c:pt>
                <c:pt idx="2605">
                  <c:v>1610</c:v>
                </c:pt>
                <c:pt idx="2606">
                  <c:v>1610</c:v>
                </c:pt>
                <c:pt idx="2607">
                  <c:v>1620</c:v>
                </c:pt>
                <c:pt idx="2608">
                  <c:v>1610</c:v>
                </c:pt>
                <c:pt idx="2609">
                  <c:v>1610</c:v>
                </c:pt>
                <c:pt idx="2610">
                  <c:v>1610</c:v>
                </c:pt>
                <c:pt idx="2611">
                  <c:v>1600</c:v>
                </c:pt>
                <c:pt idx="2612">
                  <c:v>1610</c:v>
                </c:pt>
                <c:pt idx="2613">
                  <c:v>1590</c:v>
                </c:pt>
                <c:pt idx="2614">
                  <c:v>1610</c:v>
                </c:pt>
                <c:pt idx="2615">
                  <c:v>1610</c:v>
                </c:pt>
                <c:pt idx="2616">
                  <c:v>1610</c:v>
                </c:pt>
                <c:pt idx="2617">
                  <c:v>1600</c:v>
                </c:pt>
                <c:pt idx="2618">
                  <c:v>1590</c:v>
                </c:pt>
                <c:pt idx="2619">
                  <c:v>1570</c:v>
                </c:pt>
                <c:pt idx="2620">
                  <c:v>1580</c:v>
                </c:pt>
                <c:pt idx="2621">
                  <c:v>1590</c:v>
                </c:pt>
                <c:pt idx="2622">
                  <c:v>1580</c:v>
                </c:pt>
                <c:pt idx="2623">
                  <c:v>1580</c:v>
                </c:pt>
                <c:pt idx="2624">
                  <c:v>1610</c:v>
                </c:pt>
                <c:pt idx="2625">
                  <c:v>1600</c:v>
                </c:pt>
                <c:pt idx="2626">
                  <c:v>1590</c:v>
                </c:pt>
                <c:pt idx="2627">
                  <c:v>1570</c:v>
                </c:pt>
                <c:pt idx="2628">
                  <c:v>1570</c:v>
                </c:pt>
                <c:pt idx="2629">
                  <c:v>1580</c:v>
                </c:pt>
                <c:pt idx="2630">
                  <c:v>1580</c:v>
                </c:pt>
                <c:pt idx="2631">
                  <c:v>1590</c:v>
                </c:pt>
                <c:pt idx="2632">
                  <c:v>1590</c:v>
                </c:pt>
                <c:pt idx="2633">
                  <c:v>1590</c:v>
                </c:pt>
                <c:pt idx="2634">
                  <c:v>1580</c:v>
                </c:pt>
                <c:pt idx="2635">
                  <c:v>1560</c:v>
                </c:pt>
                <c:pt idx="2636">
                  <c:v>1570</c:v>
                </c:pt>
                <c:pt idx="2637">
                  <c:v>1560</c:v>
                </c:pt>
                <c:pt idx="2638">
                  <c:v>1570</c:v>
                </c:pt>
                <c:pt idx="2639">
                  <c:v>1590</c:v>
                </c:pt>
                <c:pt idx="2640">
                  <c:v>1600</c:v>
                </c:pt>
                <c:pt idx="2641">
                  <c:v>1580</c:v>
                </c:pt>
                <c:pt idx="2642">
                  <c:v>1590</c:v>
                </c:pt>
                <c:pt idx="2643">
                  <c:v>1590</c:v>
                </c:pt>
                <c:pt idx="2644">
                  <c:v>1570</c:v>
                </c:pt>
                <c:pt idx="2645">
                  <c:v>1560</c:v>
                </c:pt>
                <c:pt idx="2646">
                  <c:v>1580</c:v>
                </c:pt>
                <c:pt idx="2647">
                  <c:v>1590</c:v>
                </c:pt>
                <c:pt idx="2648">
                  <c:v>1590</c:v>
                </c:pt>
                <c:pt idx="2649">
                  <c:v>1590</c:v>
                </c:pt>
                <c:pt idx="2650">
                  <c:v>1580</c:v>
                </c:pt>
                <c:pt idx="2651">
                  <c:v>1580</c:v>
                </c:pt>
                <c:pt idx="2652">
                  <c:v>1600</c:v>
                </c:pt>
                <c:pt idx="2653">
                  <c:v>1600</c:v>
                </c:pt>
                <c:pt idx="2654">
                  <c:v>1600</c:v>
                </c:pt>
                <c:pt idx="2655">
                  <c:v>1580</c:v>
                </c:pt>
                <c:pt idx="2656">
                  <c:v>1550</c:v>
                </c:pt>
                <c:pt idx="2657">
                  <c:v>1550</c:v>
                </c:pt>
                <c:pt idx="2658">
                  <c:v>1560</c:v>
                </c:pt>
                <c:pt idx="2659">
                  <c:v>1580</c:v>
                </c:pt>
                <c:pt idx="2660">
                  <c:v>1570</c:v>
                </c:pt>
                <c:pt idx="2661">
                  <c:v>1570</c:v>
                </c:pt>
                <c:pt idx="2662">
                  <c:v>1570</c:v>
                </c:pt>
                <c:pt idx="2663">
                  <c:v>1570</c:v>
                </c:pt>
                <c:pt idx="2664">
                  <c:v>1560</c:v>
                </c:pt>
                <c:pt idx="2665">
                  <c:v>1560</c:v>
                </c:pt>
                <c:pt idx="2666">
                  <c:v>1580</c:v>
                </c:pt>
                <c:pt idx="2667">
                  <c:v>1560</c:v>
                </c:pt>
                <c:pt idx="2668">
                  <c:v>1590</c:v>
                </c:pt>
                <c:pt idx="2669">
                  <c:v>1550</c:v>
                </c:pt>
                <c:pt idx="2670">
                  <c:v>1550</c:v>
                </c:pt>
                <c:pt idx="2671">
                  <c:v>1540</c:v>
                </c:pt>
                <c:pt idx="2672">
                  <c:v>1570</c:v>
                </c:pt>
                <c:pt idx="2673">
                  <c:v>1580</c:v>
                </c:pt>
                <c:pt idx="2674">
                  <c:v>1590</c:v>
                </c:pt>
                <c:pt idx="2675">
                  <c:v>1550</c:v>
                </c:pt>
                <c:pt idx="2676">
                  <c:v>1590</c:v>
                </c:pt>
                <c:pt idx="2677">
                  <c:v>1560</c:v>
                </c:pt>
                <c:pt idx="2678">
                  <c:v>1550</c:v>
                </c:pt>
                <c:pt idx="2679">
                  <c:v>1570</c:v>
                </c:pt>
                <c:pt idx="2680">
                  <c:v>1590</c:v>
                </c:pt>
                <c:pt idx="2681">
                  <c:v>1570</c:v>
                </c:pt>
                <c:pt idx="2682">
                  <c:v>1570</c:v>
                </c:pt>
                <c:pt idx="2683">
                  <c:v>1580</c:v>
                </c:pt>
                <c:pt idx="2684">
                  <c:v>1580</c:v>
                </c:pt>
                <c:pt idx="2685">
                  <c:v>1580</c:v>
                </c:pt>
                <c:pt idx="2686">
                  <c:v>1580</c:v>
                </c:pt>
                <c:pt idx="2687">
                  <c:v>1600</c:v>
                </c:pt>
                <c:pt idx="2688">
                  <c:v>1580</c:v>
                </c:pt>
                <c:pt idx="2689">
                  <c:v>1580</c:v>
                </c:pt>
                <c:pt idx="2690">
                  <c:v>1570</c:v>
                </c:pt>
                <c:pt idx="2691">
                  <c:v>1560</c:v>
                </c:pt>
                <c:pt idx="2692">
                  <c:v>1560</c:v>
                </c:pt>
                <c:pt idx="2693">
                  <c:v>1560</c:v>
                </c:pt>
                <c:pt idx="2694">
                  <c:v>1570</c:v>
                </c:pt>
                <c:pt idx="2695">
                  <c:v>1580</c:v>
                </c:pt>
                <c:pt idx="2696">
                  <c:v>1580</c:v>
                </c:pt>
                <c:pt idx="2697">
                  <c:v>1570</c:v>
                </c:pt>
                <c:pt idx="2698">
                  <c:v>1580</c:v>
                </c:pt>
                <c:pt idx="2699">
                  <c:v>1560</c:v>
                </c:pt>
                <c:pt idx="2700">
                  <c:v>1540</c:v>
                </c:pt>
                <c:pt idx="2701">
                  <c:v>1570</c:v>
                </c:pt>
                <c:pt idx="2702">
                  <c:v>1560</c:v>
                </c:pt>
                <c:pt idx="2703">
                  <c:v>1550</c:v>
                </c:pt>
                <c:pt idx="2704">
                  <c:v>1560</c:v>
                </c:pt>
                <c:pt idx="2705">
                  <c:v>1550</c:v>
                </c:pt>
                <c:pt idx="2706">
                  <c:v>1550</c:v>
                </c:pt>
                <c:pt idx="2707">
                  <c:v>1540</c:v>
                </c:pt>
                <c:pt idx="2708">
                  <c:v>1560</c:v>
                </c:pt>
                <c:pt idx="2709">
                  <c:v>1560</c:v>
                </c:pt>
                <c:pt idx="2710">
                  <c:v>1570</c:v>
                </c:pt>
                <c:pt idx="2711">
                  <c:v>1550</c:v>
                </c:pt>
                <c:pt idx="2712">
                  <c:v>1530</c:v>
                </c:pt>
                <c:pt idx="2713">
                  <c:v>1530</c:v>
                </c:pt>
                <c:pt idx="2714">
                  <c:v>1560</c:v>
                </c:pt>
                <c:pt idx="2715">
                  <c:v>1550</c:v>
                </c:pt>
                <c:pt idx="2716">
                  <c:v>1550</c:v>
                </c:pt>
                <c:pt idx="2717">
                  <c:v>1540</c:v>
                </c:pt>
                <c:pt idx="2718">
                  <c:v>1530</c:v>
                </c:pt>
                <c:pt idx="2719">
                  <c:v>1540</c:v>
                </c:pt>
                <c:pt idx="2720">
                  <c:v>1540</c:v>
                </c:pt>
                <c:pt idx="2721">
                  <c:v>1550</c:v>
                </c:pt>
                <c:pt idx="2722">
                  <c:v>1540</c:v>
                </c:pt>
                <c:pt idx="2723">
                  <c:v>1550</c:v>
                </c:pt>
                <c:pt idx="2724">
                  <c:v>1550</c:v>
                </c:pt>
                <c:pt idx="2725">
                  <c:v>1540</c:v>
                </c:pt>
                <c:pt idx="2726">
                  <c:v>1550</c:v>
                </c:pt>
                <c:pt idx="2727">
                  <c:v>1540</c:v>
                </c:pt>
                <c:pt idx="2728">
                  <c:v>1520</c:v>
                </c:pt>
                <c:pt idx="2729">
                  <c:v>1510</c:v>
                </c:pt>
                <c:pt idx="2730">
                  <c:v>1520</c:v>
                </c:pt>
                <c:pt idx="2731">
                  <c:v>1520</c:v>
                </c:pt>
                <c:pt idx="2732">
                  <c:v>1530</c:v>
                </c:pt>
                <c:pt idx="2733">
                  <c:v>1550</c:v>
                </c:pt>
                <c:pt idx="2734">
                  <c:v>1560</c:v>
                </c:pt>
                <c:pt idx="2735">
                  <c:v>1540</c:v>
                </c:pt>
                <c:pt idx="2736">
                  <c:v>1550</c:v>
                </c:pt>
                <c:pt idx="2737">
                  <c:v>1550</c:v>
                </c:pt>
                <c:pt idx="2738">
                  <c:v>1540</c:v>
                </c:pt>
                <c:pt idx="2739">
                  <c:v>1540</c:v>
                </c:pt>
                <c:pt idx="2740">
                  <c:v>1540</c:v>
                </c:pt>
                <c:pt idx="2741">
                  <c:v>1530</c:v>
                </c:pt>
                <c:pt idx="2742">
                  <c:v>1540</c:v>
                </c:pt>
                <c:pt idx="2743">
                  <c:v>1550</c:v>
                </c:pt>
                <c:pt idx="2744">
                  <c:v>1560</c:v>
                </c:pt>
                <c:pt idx="2745">
                  <c:v>1550</c:v>
                </c:pt>
                <c:pt idx="2746">
                  <c:v>1530</c:v>
                </c:pt>
                <c:pt idx="2747">
                  <c:v>1510</c:v>
                </c:pt>
                <c:pt idx="2748">
                  <c:v>1520</c:v>
                </c:pt>
                <c:pt idx="2749">
                  <c:v>1550</c:v>
                </c:pt>
                <c:pt idx="2750">
                  <c:v>1550</c:v>
                </c:pt>
                <c:pt idx="2751">
                  <c:v>1550</c:v>
                </c:pt>
                <c:pt idx="2752">
                  <c:v>1550</c:v>
                </c:pt>
                <c:pt idx="2753">
                  <c:v>1540</c:v>
                </c:pt>
                <c:pt idx="2754">
                  <c:v>1530</c:v>
                </c:pt>
                <c:pt idx="2755">
                  <c:v>1530</c:v>
                </c:pt>
                <c:pt idx="2756">
                  <c:v>1530</c:v>
                </c:pt>
                <c:pt idx="2757">
                  <c:v>1550</c:v>
                </c:pt>
                <c:pt idx="2758">
                  <c:v>1550</c:v>
                </c:pt>
                <c:pt idx="2759">
                  <c:v>1530</c:v>
                </c:pt>
                <c:pt idx="2760">
                  <c:v>1520</c:v>
                </c:pt>
                <c:pt idx="2761">
                  <c:v>1530</c:v>
                </c:pt>
                <c:pt idx="2762">
                  <c:v>1540</c:v>
                </c:pt>
                <c:pt idx="2763">
                  <c:v>1520</c:v>
                </c:pt>
                <c:pt idx="2764">
                  <c:v>1510</c:v>
                </c:pt>
                <c:pt idx="2765">
                  <c:v>1510</c:v>
                </c:pt>
                <c:pt idx="2766">
                  <c:v>1520</c:v>
                </c:pt>
                <c:pt idx="2767">
                  <c:v>1550</c:v>
                </c:pt>
                <c:pt idx="2768">
                  <c:v>1510</c:v>
                </c:pt>
                <c:pt idx="2769">
                  <c:v>1490</c:v>
                </c:pt>
                <c:pt idx="2770">
                  <c:v>1510</c:v>
                </c:pt>
                <c:pt idx="2771">
                  <c:v>1530</c:v>
                </c:pt>
                <c:pt idx="2772">
                  <c:v>1530</c:v>
                </c:pt>
                <c:pt idx="2773">
                  <c:v>1530</c:v>
                </c:pt>
                <c:pt idx="2774">
                  <c:v>1540</c:v>
                </c:pt>
                <c:pt idx="2775">
                  <c:v>1530</c:v>
                </c:pt>
                <c:pt idx="2776">
                  <c:v>1520</c:v>
                </c:pt>
                <c:pt idx="2777">
                  <c:v>1520</c:v>
                </c:pt>
                <c:pt idx="2778">
                  <c:v>1540</c:v>
                </c:pt>
                <c:pt idx="2779">
                  <c:v>1550</c:v>
                </c:pt>
                <c:pt idx="2780">
                  <c:v>1550</c:v>
                </c:pt>
                <c:pt idx="2781">
                  <c:v>1540</c:v>
                </c:pt>
                <c:pt idx="2782">
                  <c:v>1530</c:v>
                </c:pt>
                <c:pt idx="2783">
                  <c:v>1520</c:v>
                </c:pt>
                <c:pt idx="2784">
                  <c:v>1120</c:v>
                </c:pt>
                <c:pt idx="2785">
                  <c:v>1120</c:v>
                </c:pt>
                <c:pt idx="2786">
                  <c:v>1120</c:v>
                </c:pt>
                <c:pt idx="2787">
                  <c:v>1100</c:v>
                </c:pt>
                <c:pt idx="2788">
                  <c:v>1080</c:v>
                </c:pt>
                <c:pt idx="2789">
                  <c:v>1090</c:v>
                </c:pt>
                <c:pt idx="2790">
                  <c:v>1100</c:v>
                </c:pt>
                <c:pt idx="2791">
                  <c:v>1090</c:v>
                </c:pt>
                <c:pt idx="2792">
                  <c:v>1120</c:v>
                </c:pt>
                <c:pt idx="2793">
                  <c:v>1110</c:v>
                </c:pt>
                <c:pt idx="2794">
                  <c:v>1110</c:v>
                </c:pt>
                <c:pt idx="2795">
                  <c:v>1110</c:v>
                </c:pt>
                <c:pt idx="2796">
                  <c:v>1090</c:v>
                </c:pt>
                <c:pt idx="2797">
                  <c:v>1080</c:v>
                </c:pt>
                <c:pt idx="2798">
                  <c:v>1070</c:v>
                </c:pt>
                <c:pt idx="2799">
                  <c:v>1080</c:v>
                </c:pt>
                <c:pt idx="2800">
                  <c:v>1070</c:v>
                </c:pt>
                <c:pt idx="2801">
                  <c:v>1080</c:v>
                </c:pt>
                <c:pt idx="2802">
                  <c:v>1070</c:v>
                </c:pt>
                <c:pt idx="2803">
                  <c:v>1070</c:v>
                </c:pt>
                <c:pt idx="2804">
                  <c:v>1060</c:v>
                </c:pt>
                <c:pt idx="2805">
                  <c:v>1050</c:v>
                </c:pt>
                <c:pt idx="2806">
                  <c:v>1050</c:v>
                </c:pt>
                <c:pt idx="2807">
                  <c:v>1040</c:v>
                </c:pt>
                <c:pt idx="2808">
                  <c:v>1050</c:v>
                </c:pt>
                <c:pt idx="2809">
                  <c:v>1050</c:v>
                </c:pt>
                <c:pt idx="2810">
                  <c:v>1040</c:v>
                </c:pt>
                <c:pt idx="2811">
                  <c:v>1030</c:v>
                </c:pt>
                <c:pt idx="2812">
                  <c:v>1010</c:v>
                </c:pt>
                <c:pt idx="2813">
                  <c:v>1020</c:v>
                </c:pt>
                <c:pt idx="2814">
                  <c:v>1010</c:v>
                </c:pt>
                <c:pt idx="2815">
                  <c:v>1000</c:v>
                </c:pt>
                <c:pt idx="2816">
                  <c:v>1000</c:v>
                </c:pt>
                <c:pt idx="2817">
                  <c:v>1010</c:v>
                </c:pt>
                <c:pt idx="2818">
                  <c:v>997</c:v>
                </c:pt>
                <c:pt idx="2819">
                  <c:v>984</c:v>
                </c:pt>
                <c:pt idx="2820">
                  <c:v>989</c:v>
                </c:pt>
                <c:pt idx="2821">
                  <c:v>984</c:v>
                </c:pt>
                <c:pt idx="2822">
                  <c:v>972</c:v>
                </c:pt>
                <c:pt idx="2823">
                  <c:v>964</c:v>
                </c:pt>
                <c:pt idx="2824">
                  <c:v>960</c:v>
                </c:pt>
                <c:pt idx="2825">
                  <c:v>956</c:v>
                </c:pt>
                <c:pt idx="2826">
                  <c:v>956</c:v>
                </c:pt>
                <c:pt idx="2827">
                  <c:v>960</c:v>
                </c:pt>
                <c:pt idx="2828">
                  <c:v>968</c:v>
                </c:pt>
                <c:pt idx="2829">
                  <c:v>972</c:v>
                </c:pt>
                <c:pt idx="2830">
                  <c:v>972</c:v>
                </c:pt>
                <c:pt idx="2831">
                  <c:v>960</c:v>
                </c:pt>
                <c:pt idx="2832">
                  <c:v>960</c:v>
                </c:pt>
                <c:pt idx="2833">
                  <c:v>956</c:v>
                </c:pt>
                <c:pt idx="2834">
                  <c:v>940</c:v>
                </c:pt>
                <c:pt idx="2835">
                  <c:v>940</c:v>
                </c:pt>
                <c:pt idx="2836">
                  <c:v>948</c:v>
                </c:pt>
                <c:pt idx="2837">
                  <c:v>948</c:v>
                </c:pt>
                <c:pt idx="2838">
                  <c:v>940</c:v>
                </c:pt>
                <c:pt idx="2839">
                  <c:v>936</c:v>
                </c:pt>
                <c:pt idx="2840">
                  <c:v>944</c:v>
                </c:pt>
                <c:pt idx="2841">
                  <c:v>936</c:v>
                </c:pt>
                <c:pt idx="2842">
                  <c:v>932</c:v>
                </c:pt>
                <c:pt idx="2843">
                  <c:v>948</c:v>
                </c:pt>
                <c:pt idx="2844">
                  <c:v>948</c:v>
                </c:pt>
                <c:pt idx="2845">
                  <c:v>936</c:v>
                </c:pt>
                <c:pt idx="2846">
                  <c:v>929</c:v>
                </c:pt>
                <c:pt idx="2847">
                  <c:v>921</c:v>
                </c:pt>
                <c:pt idx="2848">
                  <c:v>932</c:v>
                </c:pt>
                <c:pt idx="2849">
                  <c:v>932</c:v>
                </c:pt>
                <c:pt idx="2850">
                  <c:v>944</c:v>
                </c:pt>
                <c:pt idx="2851">
                  <c:v>940</c:v>
                </c:pt>
                <c:pt idx="2852">
                  <c:v>932</c:v>
                </c:pt>
                <c:pt idx="2853">
                  <c:v>932</c:v>
                </c:pt>
                <c:pt idx="2854">
                  <c:v>936</c:v>
                </c:pt>
                <c:pt idx="2855">
                  <c:v>921</c:v>
                </c:pt>
                <c:pt idx="2856">
                  <c:v>944</c:v>
                </c:pt>
                <c:pt idx="2857">
                  <c:v>929</c:v>
                </c:pt>
                <c:pt idx="2858">
                  <c:v>925</c:v>
                </c:pt>
                <c:pt idx="2859">
                  <c:v>932</c:v>
                </c:pt>
                <c:pt idx="2860">
                  <c:v>940</c:v>
                </c:pt>
                <c:pt idx="2861">
                  <c:v>940</c:v>
                </c:pt>
                <c:pt idx="2862">
                  <c:v>929</c:v>
                </c:pt>
                <c:pt idx="2863">
                  <c:v>925</c:v>
                </c:pt>
                <c:pt idx="2864">
                  <c:v>917</c:v>
                </c:pt>
                <c:pt idx="2865">
                  <c:v>917</c:v>
                </c:pt>
                <c:pt idx="2866">
                  <c:v>917</c:v>
                </c:pt>
                <c:pt idx="2867">
                  <c:v>921</c:v>
                </c:pt>
                <c:pt idx="2868">
                  <c:v>925</c:v>
                </c:pt>
                <c:pt idx="2869">
                  <c:v>932</c:v>
                </c:pt>
                <c:pt idx="2870">
                  <c:v>940</c:v>
                </c:pt>
                <c:pt idx="2871">
                  <c:v>940</c:v>
                </c:pt>
                <c:pt idx="2872">
                  <c:v>932</c:v>
                </c:pt>
                <c:pt idx="2873">
                  <c:v>917</c:v>
                </c:pt>
                <c:pt idx="2874">
                  <c:v>929</c:v>
                </c:pt>
                <c:pt idx="2875">
                  <c:v>929</c:v>
                </c:pt>
                <c:pt idx="2876">
                  <c:v>932</c:v>
                </c:pt>
                <c:pt idx="2877">
                  <c:v>929</c:v>
                </c:pt>
                <c:pt idx="2878">
                  <c:v>940</c:v>
                </c:pt>
                <c:pt idx="2879">
                  <c:v>940</c:v>
                </c:pt>
                <c:pt idx="2880">
                  <c:v>1200</c:v>
                </c:pt>
                <c:pt idx="2881">
                  <c:v>1200</c:v>
                </c:pt>
                <c:pt idx="2882">
                  <c:v>1210</c:v>
                </c:pt>
                <c:pt idx="2883">
                  <c:v>1220</c:v>
                </c:pt>
                <c:pt idx="2884">
                  <c:v>1230</c:v>
                </c:pt>
                <c:pt idx="2885">
                  <c:v>1260</c:v>
                </c:pt>
                <c:pt idx="2886">
                  <c:v>1280</c:v>
                </c:pt>
                <c:pt idx="2887">
                  <c:v>1270</c:v>
                </c:pt>
                <c:pt idx="2888">
                  <c:v>1250</c:v>
                </c:pt>
                <c:pt idx="2889">
                  <c:v>1240</c:v>
                </c:pt>
                <c:pt idx="2890">
                  <c:v>1240</c:v>
                </c:pt>
                <c:pt idx="2891">
                  <c:v>1240</c:v>
                </c:pt>
                <c:pt idx="2892">
                  <c:v>1270</c:v>
                </c:pt>
                <c:pt idx="2893">
                  <c:v>1270</c:v>
                </c:pt>
                <c:pt idx="2894">
                  <c:v>1280</c:v>
                </c:pt>
                <c:pt idx="2895">
                  <c:v>1280</c:v>
                </c:pt>
                <c:pt idx="2896">
                  <c:v>1280</c:v>
                </c:pt>
                <c:pt idx="2897">
                  <c:v>1280</c:v>
                </c:pt>
                <c:pt idx="2898">
                  <c:v>1280</c:v>
                </c:pt>
                <c:pt idx="2899">
                  <c:v>1280</c:v>
                </c:pt>
                <c:pt idx="2900">
                  <c:v>1280</c:v>
                </c:pt>
                <c:pt idx="2901">
                  <c:v>1280</c:v>
                </c:pt>
                <c:pt idx="2902">
                  <c:v>1280</c:v>
                </c:pt>
                <c:pt idx="2903">
                  <c:v>1300</c:v>
                </c:pt>
                <c:pt idx="2904">
                  <c:v>1300</c:v>
                </c:pt>
                <c:pt idx="2905">
                  <c:v>1310</c:v>
                </c:pt>
                <c:pt idx="2906">
                  <c:v>1330</c:v>
                </c:pt>
                <c:pt idx="2907">
                  <c:v>1330</c:v>
                </c:pt>
                <c:pt idx="2908">
                  <c:v>1310</c:v>
                </c:pt>
                <c:pt idx="2909">
                  <c:v>1300</c:v>
                </c:pt>
                <c:pt idx="2910">
                  <c:v>1310</c:v>
                </c:pt>
                <c:pt idx="2911">
                  <c:v>1320</c:v>
                </c:pt>
                <c:pt idx="2912">
                  <c:v>1330</c:v>
                </c:pt>
                <c:pt idx="2913">
                  <c:v>1340</c:v>
                </c:pt>
                <c:pt idx="2914">
                  <c:v>1340</c:v>
                </c:pt>
                <c:pt idx="2915">
                  <c:v>1350</c:v>
                </c:pt>
                <c:pt idx="2916">
                  <c:v>1360</c:v>
                </c:pt>
                <c:pt idx="2917">
                  <c:v>1360</c:v>
                </c:pt>
                <c:pt idx="2918">
                  <c:v>1380</c:v>
                </c:pt>
                <c:pt idx="2919">
                  <c:v>1370</c:v>
                </c:pt>
                <c:pt idx="2920">
                  <c:v>1360</c:v>
                </c:pt>
                <c:pt idx="2921">
                  <c:v>1360</c:v>
                </c:pt>
                <c:pt idx="2922">
                  <c:v>1360</c:v>
                </c:pt>
                <c:pt idx="2923">
                  <c:v>1360</c:v>
                </c:pt>
                <c:pt idx="2924">
                  <c:v>1370</c:v>
                </c:pt>
                <c:pt idx="2925">
                  <c:v>1390</c:v>
                </c:pt>
                <c:pt idx="2926">
                  <c:v>1380</c:v>
                </c:pt>
                <c:pt idx="2927">
                  <c:v>1380</c:v>
                </c:pt>
                <c:pt idx="2928">
                  <c:v>1380</c:v>
                </c:pt>
                <c:pt idx="2929">
                  <c:v>1400</c:v>
                </c:pt>
                <c:pt idx="2930">
                  <c:v>1410</c:v>
                </c:pt>
                <c:pt idx="2931">
                  <c:v>1410</c:v>
                </c:pt>
                <c:pt idx="2932">
                  <c:v>1400</c:v>
                </c:pt>
                <c:pt idx="2933">
                  <c:v>1400</c:v>
                </c:pt>
                <c:pt idx="2934">
                  <c:v>1410</c:v>
                </c:pt>
                <c:pt idx="2935">
                  <c:v>1440</c:v>
                </c:pt>
                <c:pt idx="2936">
                  <c:v>1430</c:v>
                </c:pt>
                <c:pt idx="2937">
                  <c:v>1430</c:v>
                </c:pt>
                <c:pt idx="2938">
                  <c:v>1440</c:v>
                </c:pt>
                <c:pt idx="2939">
                  <c:v>1430</c:v>
                </c:pt>
                <c:pt idx="2940">
                  <c:v>1420</c:v>
                </c:pt>
                <c:pt idx="2941">
                  <c:v>1430</c:v>
                </c:pt>
                <c:pt idx="2942">
                  <c:v>1440</c:v>
                </c:pt>
                <c:pt idx="2943">
                  <c:v>1460</c:v>
                </c:pt>
                <c:pt idx="2944">
                  <c:v>1490</c:v>
                </c:pt>
                <c:pt idx="2945">
                  <c:v>1480</c:v>
                </c:pt>
                <c:pt idx="2946">
                  <c:v>1480</c:v>
                </c:pt>
                <c:pt idx="2947">
                  <c:v>1470</c:v>
                </c:pt>
                <c:pt idx="2948">
                  <c:v>1470</c:v>
                </c:pt>
                <c:pt idx="2949">
                  <c:v>1480</c:v>
                </c:pt>
                <c:pt idx="2950">
                  <c:v>1480</c:v>
                </c:pt>
                <c:pt idx="2951">
                  <c:v>1500</c:v>
                </c:pt>
                <c:pt idx="2952">
                  <c:v>1510</c:v>
                </c:pt>
                <c:pt idx="2953">
                  <c:v>1500</c:v>
                </c:pt>
                <c:pt idx="2954">
                  <c:v>1500</c:v>
                </c:pt>
                <c:pt idx="2955">
                  <c:v>1510</c:v>
                </c:pt>
                <c:pt idx="2956">
                  <c:v>1520</c:v>
                </c:pt>
                <c:pt idx="2957">
                  <c:v>1510</c:v>
                </c:pt>
                <c:pt idx="2958">
                  <c:v>1520</c:v>
                </c:pt>
                <c:pt idx="2959">
                  <c:v>1520</c:v>
                </c:pt>
                <c:pt idx="2960">
                  <c:v>1520</c:v>
                </c:pt>
                <c:pt idx="2961">
                  <c:v>1530</c:v>
                </c:pt>
                <c:pt idx="2962">
                  <c:v>1530</c:v>
                </c:pt>
                <c:pt idx="2963">
                  <c:v>1530</c:v>
                </c:pt>
                <c:pt idx="2964">
                  <c:v>1550</c:v>
                </c:pt>
                <c:pt idx="2965">
                  <c:v>1550</c:v>
                </c:pt>
                <c:pt idx="2966">
                  <c:v>1570</c:v>
                </c:pt>
                <c:pt idx="2967">
                  <c:v>1570</c:v>
                </c:pt>
                <c:pt idx="2968">
                  <c:v>1580</c:v>
                </c:pt>
                <c:pt idx="2969">
                  <c:v>1570</c:v>
                </c:pt>
                <c:pt idx="2970">
                  <c:v>1580</c:v>
                </c:pt>
                <c:pt idx="2971">
                  <c:v>1590</c:v>
                </c:pt>
                <c:pt idx="2972">
                  <c:v>1580</c:v>
                </c:pt>
                <c:pt idx="2973">
                  <c:v>1570</c:v>
                </c:pt>
                <c:pt idx="2974">
                  <c:v>1570</c:v>
                </c:pt>
                <c:pt idx="2975">
                  <c:v>1590</c:v>
                </c:pt>
                <c:pt idx="2976">
                  <c:v>1600</c:v>
                </c:pt>
                <c:pt idx="2977">
                  <c:v>1590</c:v>
                </c:pt>
                <c:pt idx="2978">
                  <c:v>1600</c:v>
                </c:pt>
                <c:pt idx="2979">
                  <c:v>1620</c:v>
                </c:pt>
                <c:pt idx="2980">
                  <c:v>1660</c:v>
                </c:pt>
                <c:pt idx="2981">
                  <c:v>1680</c:v>
                </c:pt>
                <c:pt idx="2982">
                  <c:v>1680</c:v>
                </c:pt>
                <c:pt idx="2983">
                  <c:v>1700</c:v>
                </c:pt>
                <c:pt idx="2984">
                  <c:v>1700</c:v>
                </c:pt>
                <c:pt idx="2985">
                  <c:v>1710</c:v>
                </c:pt>
                <c:pt idx="2986">
                  <c:v>1720</c:v>
                </c:pt>
                <c:pt idx="2987">
                  <c:v>1710</c:v>
                </c:pt>
                <c:pt idx="2988">
                  <c:v>1710</c:v>
                </c:pt>
                <c:pt idx="2989">
                  <c:v>1700</c:v>
                </c:pt>
                <c:pt idx="2990">
                  <c:v>1690</c:v>
                </c:pt>
                <c:pt idx="2991">
                  <c:v>1700</c:v>
                </c:pt>
                <c:pt idx="2992">
                  <c:v>1710</c:v>
                </c:pt>
                <c:pt idx="2993">
                  <c:v>1720</c:v>
                </c:pt>
                <c:pt idx="2994">
                  <c:v>1710</c:v>
                </c:pt>
                <c:pt idx="2995">
                  <c:v>1730</c:v>
                </c:pt>
                <c:pt idx="2996">
                  <c:v>1730</c:v>
                </c:pt>
                <c:pt idx="2997">
                  <c:v>1730</c:v>
                </c:pt>
                <c:pt idx="2998">
                  <c:v>1730</c:v>
                </c:pt>
                <c:pt idx="2999">
                  <c:v>1730</c:v>
                </c:pt>
                <c:pt idx="3000">
                  <c:v>1740</c:v>
                </c:pt>
                <c:pt idx="3001">
                  <c:v>1740</c:v>
                </c:pt>
                <c:pt idx="3002">
                  <c:v>1740</c:v>
                </c:pt>
                <c:pt idx="3003">
                  <c:v>1740</c:v>
                </c:pt>
                <c:pt idx="3004">
                  <c:v>1750</c:v>
                </c:pt>
                <c:pt idx="3005">
                  <c:v>1740</c:v>
                </c:pt>
                <c:pt idx="3006">
                  <c:v>1740</c:v>
                </c:pt>
                <c:pt idx="3007">
                  <c:v>1750</c:v>
                </c:pt>
                <c:pt idx="3008">
                  <c:v>1760</c:v>
                </c:pt>
                <c:pt idx="3009">
                  <c:v>1760</c:v>
                </c:pt>
                <c:pt idx="3010">
                  <c:v>1760</c:v>
                </c:pt>
                <c:pt idx="3011">
                  <c:v>1760</c:v>
                </c:pt>
                <c:pt idx="3012">
                  <c:v>1760</c:v>
                </c:pt>
                <c:pt idx="3013">
                  <c:v>1760</c:v>
                </c:pt>
                <c:pt idx="3014">
                  <c:v>1750</c:v>
                </c:pt>
                <c:pt idx="3015">
                  <c:v>1750</c:v>
                </c:pt>
                <c:pt idx="3016">
                  <c:v>1750</c:v>
                </c:pt>
                <c:pt idx="3017">
                  <c:v>1750</c:v>
                </c:pt>
                <c:pt idx="3018">
                  <c:v>1750</c:v>
                </c:pt>
                <c:pt idx="3019">
                  <c:v>1740</c:v>
                </c:pt>
                <c:pt idx="3020">
                  <c:v>1740</c:v>
                </c:pt>
                <c:pt idx="3021">
                  <c:v>1740</c:v>
                </c:pt>
                <c:pt idx="3022">
                  <c:v>1760</c:v>
                </c:pt>
                <c:pt idx="3023">
                  <c:v>1760</c:v>
                </c:pt>
                <c:pt idx="3024">
                  <c:v>1750</c:v>
                </c:pt>
                <c:pt idx="3025">
                  <c:v>1760</c:v>
                </c:pt>
                <c:pt idx="3026">
                  <c:v>1740</c:v>
                </c:pt>
                <c:pt idx="3027">
                  <c:v>1730</c:v>
                </c:pt>
                <c:pt idx="3028">
                  <c:v>1740</c:v>
                </c:pt>
                <c:pt idx="3029">
                  <c:v>1740</c:v>
                </c:pt>
                <c:pt idx="3030">
                  <c:v>1740</c:v>
                </c:pt>
                <c:pt idx="3031">
                  <c:v>1750</c:v>
                </c:pt>
                <c:pt idx="3032">
                  <c:v>1750</c:v>
                </c:pt>
                <c:pt idx="3033">
                  <c:v>1750</c:v>
                </c:pt>
                <c:pt idx="3034">
                  <c:v>1740</c:v>
                </c:pt>
                <c:pt idx="3035">
                  <c:v>1740</c:v>
                </c:pt>
                <c:pt idx="3036">
                  <c:v>1720</c:v>
                </c:pt>
                <c:pt idx="3037">
                  <c:v>1700</c:v>
                </c:pt>
                <c:pt idx="3038">
                  <c:v>1690</c:v>
                </c:pt>
                <c:pt idx="3039">
                  <c:v>1680</c:v>
                </c:pt>
                <c:pt idx="3040">
                  <c:v>1670</c:v>
                </c:pt>
                <c:pt idx="3041">
                  <c:v>1670</c:v>
                </c:pt>
                <c:pt idx="3042">
                  <c:v>1680</c:v>
                </c:pt>
                <c:pt idx="3043">
                  <c:v>1660</c:v>
                </c:pt>
                <c:pt idx="3044">
                  <c:v>1670</c:v>
                </c:pt>
                <c:pt idx="3045">
                  <c:v>1660</c:v>
                </c:pt>
                <c:pt idx="3046">
                  <c:v>1650</c:v>
                </c:pt>
                <c:pt idx="3047">
                  <c:v>1640</c:v>
                </c:pt>
                <c:pt idx="3048">
                  <c:v>1640</c:v>
                </c:pt>
                <c:pt idx="3049">
                  <c:v>1630</c:v>
                </c:pt>
                <c:pt idx="3050">
                  <c:v>1610</c:v>
                </c:pt>
                <c:pt idx="3051">
                  <c:v>1600</c:v>
                </c:pt>
                <c:pt idx="3052">
                  <c:v>1600</c:v>
                </c:pt>
                <c:pt idx="3053">
                  <c:v>1600</c:v>
                </c:pt>
                <c:pt idx="3054">
                  <c:v>1590</c:v>
                </c:pt>
                <c:pt idx="3055">
                  <c:v>1590</c:v>
                </c:pt>
                <c:pt idx="3056">
                  <c:v>1580</c:v>
                </c:pt>
                <c:pt idx="3057">
                  <c:v>1570</c:v>
                </c:pt>
                <c:pt idx="3058">
                  <c:v>1560</c:v>
                </c:pt>
                <c:pt idx="3059">
                  <c:v>1550</c:v>
                </c:pt>
                <c:pt idx="3060">
                  <c:v>1550</c:v>
                </c:pt>
                <c:pt idx="3061">
                  <c:v>1540</c:v>
                </c:pt>
                <c:pt idx="3062">
                  <c:v>1530</c:v>
                </c:pt>
                <c:pt idx="3063">
                  <c:v>1530</c:v>
                </c:pt>
                <c:pt idx="3064">
                  <c:v>1520</c:v>
                </c:pt>
                <c:pt idx="3065">
                  <c:v>1500</c:v>
                </c:pt>
                <c:pt idx="3066">
                  <c:v>1480</c:v>
                </c:pt>
                <c:pt idx="3067">
                  <c:v>1480</c:v>
                </c:pt>
                <c:pt idx="3068">
                  <c:v>1470</c:v>
                </c:pt>
                <c:pt idx="3069">
                  <c:v>1470</c:v>
                </c:pt>
                <c:pt idx="3070">
                  <c:v>1460</c:v>
                </c:pt>
                <c:pt idx="3071">
                  <c:v>1450</c:v>
                </c:pt>
                <c:pt idx="3072">
                  <c:v>1440</c:v>
                </c:pt>
                <c:pt idx="3073">
                  <c:v>1420</c:v>
                </c:pt>
                <c:pt idx="3074">
                  <c:v>1410</c:v>
                </c:pt>
                <c:pt idx="3075">
                  <c:v>1400</c:v>
                </c:pt>
                <c:pt idx="3076">
                  <c:v>1400</c:v>
                </c:pt>
                <c:pt idx="3077">
                  <c:v>1390</c:v>
                </c:pt>
                <c:pt idx="3078">
                  <c:v>1380</c:v>
                </c:pt>
                <c:pt idx="3079">
                  <c:v>1370</c:v>
                </c:pt>
                <c:pt idx="3080">
                  <c:v>1370</c:v>
                </c:pt>
                <c:pt idx="3081">
                  <c:v>1370</c:v>
                </c:pt>
                <c:pt idx="3082">
                  <c:v>1360</c:v>
                </c:pt>
                <c:pt idx="3083">
                  <c:v>1360</c:v>
                </c:pt>
                <c:pt idx="3084">
                  <c:v>1360</c:v>
                </c:pt>
                <c:pt idx="3085">
                  <c:v>1360</c:v>
                </c:pt>
                <c:pt idx="3086">
                  <c:v>1350</c:v>
                </c:pt>
                <c:pt idx="3087">
                  <c:v>1340</c:v>
                </c:pt>
                <c:pt idx="3088">
                  <c:v>1330</c:v>
                </c:pt>
                <c:pt idx="3089">
                  <c:v>1340</c:v>
                </c:pt>
                <c:pt idx="3090">
                  <c:v>1320</c:v>
                </c:pt>
                <c:pt idx="3091">
                  <c:v>1310</c:v>
                </c:pt>
                <c:pt idx="3092">
                  <c:v>1300</c:v>
                </c:pt>
                <c:pt idx="3093">
                  <c:v>1290</c:v>
                </c:pt>
                <c:pt idx="3094">
                  <c:v>1290</c:v>
                </c:pt>
                <c:pt idx="3095">
                  <c:v>1280</c:v>
                </c:pt>
                <c:pt idx="3096">
                  <c:v>1300</c:v>
                </c:pt>
                <c:pt idx="3097">
                  <c:v>1290</c:v>
                </c:pt>
                <c:pt idx="3098">
                  <c:v>1290</c:v>
                </c:pt>
                <c:pt idx="3099">
                  <c:v>1290</c:v>
                </c:pt>
                <c:pt idx="3100">
                  <c:v>1280</c:v>
                </c:pt>
                <c:pt idx="3101">
                  <c:v>1280</c:v>
                </c:pt>
                <c:pt idx="3102">
                  <c:v>1280</c:v>
                </c:pt>
                <c:pt idx="3103">
                  <c:v>1270</c:v>
                </c:pt>
                <c:pt idx="3104">
                  <c:v>1270</c:v>
                </c:pt>
                <c:pt idx="3105">
                  <c:v>1270</c:v>
                </c:pt>
                <c:pt idx="3106">
                  <c:v>1250</c:v>
                </c:pt>
                <c:pt idx="3107">
                  <c:v>1240</c:v>
                </c:pt>
                <c:pt idx="3108">
                  <c:v>1260</c:v>
                </c:pt>
                <c:pt idx="3109">
                  <c:v>1240</c:v>
                </c:pt>
                <c:pt idx="3110">
                  <c:v>1230</c:v>
                </c:pt>
                <c:pt idx="3111">
                  <c:v>1240</c:v>
                </c:pt>
                <c:pt idx="3112">
                  <c:v>1240</c:v>
                </c:pt>
                <c:pt idx="3113">
                  <c:v>1240</c:v>
                </c:pt>
                <c:pt idx="3114">
                  <c:v>1230</c:v>
                </c:pt>
                <c:pt idx="3115">
                  <c:v>1240</c:v>
                </c:pt>
                <c:pt idx="3116">
                  <c:v>1220</c:v>
                </c:pt>
                <c:pt idx="3117">
                  <c:v>1210</c:v>
                </c:pt>
                <c:pt idx="3118">
                  <c:v>1200</c:v>
                </c:pt>
                <c:pt idx="3119">
                  <c:v>1200</c:v>
                </c:pt>
                <c:pt idx="3120">
                  <c:v>1210</c:v>
                </c:pt>
                <c:pt idx="3121">
                  <c:v>1210</c:v>
                </c:pt>
                <c:pt idx="3122">
                  <c:v>1210</c:v>
                </c:pt>
                <c:pt idx="3123">
                  <c:v>1200</c:v>
                </c:pt>
                <c:pt idx="3124">
                  <c:v>1200</c:v>
                </c:pt>
                <c:pt idx="3125">
                  <c:v>1190</c:v>
                </c:pt>
                <c:pt idx="3126">
                  <c:v>1210</c:v>
                </c:pt>
                <c:pt idx="3127">
                  <c:v>1190</c:v>
                </c:pt>
                <c:pt idx="3128">
                  <c:v>1180</c:v>
                </c:pt>
                <c:pt idx="3129">
                  <c:v>1190</c:v>
                </c:pt>
                <c:pt idx="3130">
                  <c:v>1180</c:v>
                </c:pt>
                <c:pt idx="3131">
                  <c:v>1180</c:v>
                </c:pt>
                <c:pt idx="3132">
                  <c:v>1180</c:v>
                </c:pt>
                <c:pt idx="3133">
                  <c:v>1180</c:v>
                </c:pt>
                <c:pt idx="3134">
                  <c:v>1160</c:v>
                </c:pt>
                <c:pt idx="3135">
                  <c:v>1160</c:v>
                </c:pt>
                <c:pt idx="3136">
                  <c:v>1160</c:v>
                </c:pt>
                <c:pt idx="3137">
                  <c:v>1150</c:v>
                </c:pt>
                <c:pt idx="3138">
                  <c:v>1150</c:v>
                </c:pt>
                <c:pt idx="3139">
                  <c:v>1140</c:v>
                </c:pt>
                <c:pt idx="3140">
                  <c:v>1140</c:v>
                </c:pt>
                <c:pt idx="3141">
                  <c:v>1130</c:v>
                </c:pt>
                <c:pt idx="3142">
                  <c:v>1130</c:v>
                </c:pt>
                <c:pt idx="3143">
                  <c:v>1130</c:v>
                </c:pt>
                <c:pt idx="3144">
                  <c:v>1130</c:v>
                </c:pt>
                <c:pt idx="3145">
                  <c:v>1120</c:v>
                </c:pt>
                <c:pt idx="3146">
                  <c:v>1120</c:v>
                </c:pt>
                <c:pt idx="3147">
                  <c:v>1120</c:v>
                </c:pt>
                <c:pt idx="3148">
                  <c:v>1110</c:v>
                </c:pt>
                <c:pt idx="3149">
                  <c:v>1110</c:v>
                </c:pt>
                <c:pt idx="3150">
                  <c:v>1100</c:v>
                </c:pt>
                <c:pt idx="3151">
                  <c:v>1090</c:v>
                </c:pt>
                <c:pt idx="3152">
                  <c:v>1090</c:v>
                </c:pt>
                <c:pt idx="3153">
                  <c:v>1100</c:v>
                </c:pt>
                <c:pt idx="3154">
                  <c:v>1110</c:v>
                </c:pt>
                <c:pt idx="3155">
                  <c:v>1110</c:v>
                </c:pt>
                <c:pt idx="3156">
                  <c:v>1110</c:v>
                </c:pt>
                <c:pt idx="3157">
                  <c:v>1100</c:v>
                </c:pt>
                <c:pt idx="3158">
                  <c:v>1100</c:v>
                </c:pt>
                <c:pt idx="3159">
                  <c:v>1100</c:v>
                </c:pt>
                <c:pt idx="3160">
                  <c:v>1100</c:v>
                </c:pt>
                <c:pt idx="3161">
                  <c:v>1100</c:v>
                </c:pt>
                <c:pt idx="3162">
                  <c:v>1090</c:v>
                </c:pt>
                <c:pt idx="3163">
                  <c:v>1090</c:v>
                </c:pt>
                <c:pt idx="3164">
                  <c:v>1080</c:v>
                </c:pt>
                <c:pt idx="3165">
                  <c:v>1070</c:v>
                </c:pt>
                <c:pt idx="3166">
                  <c:v>1080</c:v>
                </c:pt>
                <c:pt idx="3167">
                  <c:v>1080</c:v>
                </c:pt>
                <c:pt idx="3168">
                  <c:v>1070</c:v>
                </c:pt>
                <c:pt idx="3169">
                  <c:v>1070</c:v>
                </c:pt>
                <c:pt idx="3170">
                  <c:v>1080</c:v>
                </c:pt>
                <c:pt idx="3171">
                  <c:v>1070</c:v>
                </c:pt>
                <c:pt idx="3172">
                  <c:v>1060</c:v>
                </c:pt>
                <c:pt idx="3173">
                  <c:v>1060</c:v>
                </c:pt>
                <c:pt idx="3174">
                  <c:v>1070</c:v>
                </c:pt>
                <c:pt idx="3175">
                  <c:v>1070</c:v>
                </c:pt>
                <c:pt idx="3176">
                  <c:v>1070</c:v>
                </c:pt>
                <c:pt idx="3177">
                  <c:v>1080</c:v>
                </c:pt>
                <c:pt idx="3178">
                  <c:v>1080</c:v>
                </c:pt>
                <c:pt idx="3179">
                  <c:v>1070</c:v>
                </c:pt>
                <c:pt idx="3180">
                  <c:v>1070</c:v>
                </c:pt>
                <c:pt idx="3181">
                  <c:v>1080</c:v>
                </c:pt>
                <c:pt idx="3182">
                  <c:v>1090</c:v>
                </c:pt>
                <c:pt idx="3183">
                  <c:v>1080</c:v>
                </c:pt>
                <c:pt idx="3184">
                  <c:v>1080</c:v>
                </c:pt>
                <c:pt idx="3185">
                  <c:v>1080</c:v>
                </c:pt>
                <c:pt idx="3186">
                  <c:v>1080</c:v>
                </c:pt>
                <c:pt idx="3187">
                  <c:v>1080</c:v>
                </c:pt>
                <c:pt idx="3188">
                  <c:v>1070</c:v>
                </c:pt>
                <c:pt idx="3189">
                  <c:v>1080</c:v>
                </c:pt>
                <c:pt idx="3190">
                  <c:v>1080</c:v>
                </c:pt>
                <c:pt idx="3191">
                  <c:v>1080</c:v>
                </c:pt>
                <c:pt idx="3192">
                  <c:v>1070</c:v>
                </c:pt>
                <c:pt idx="3193">
                  <c:v>1070</c:v>
                </c:pt>
                <c:pt idx="3194">
                  <c:v>1070</c:v>
                </c:pt>
                <c:pt idx="3195">
                  <c:v>1070</c:v>
                </c:pt>
                <c:pt idx="3196">
                  <c:v>1050</c:v>
                </c:pt>
                <c:pt idx="3197">
                  <c:v>1050</c:v>
                </c:pt>
                <c:pt idx="3198">
                  <c:v>1050</c:v>
                </c:pt>
                <c:pt idx="3199">
                  <c:v>1050</c:v>
                </c:pt>
                <c:pt idx="3200">
                  <c:v>1050</c:v>
                </c:pt>
                <c:pt idx="3201">
                  <c:v>1060</c:v>
                </c:pt>
                <c:pt idx="3202">
                  <c:v>1050</c:v>
                </c:pt>
                <c:pt idx="3203">
                  <c:v>1050</c:v>
                </c:pt>
                <c:pt idx="3204">
                  <c:v>1040</c:v>
                </c:pt>
                <c:pt idx="3205">
                  <c:v>1050</c:v>
                </c:pt>
                <c:pt idx="3206">
                  <c:v>1050</c:v>
                </c:pt>
                <c:pt idx="3207">
                  <c:v>1060</c:v>
                </c:pt>
                <c:pt idx="3208">
                  <c:v>1060</c:v>
                </c:pt>
                <c:pt idx="3209">
                  <c:v>1060</c:v>
                </c:pt>
                <c:pt idx="3210">
                  <c:v>1060</c:v>
                </c:pt>
                <c:pt idx="3211">
                  <c:v>1060</c:v>
                </c:pt>
                <c:pt idx="3212">
                  <c:v>1040</c:v>
                </c:pt>
                <c:pt idx="3213">
                  <c:v>1040</c:v>
                </c:pt>
                <c:pt idx="3214">
                  <c:v>1050</c:v>
                </c:pt>
                <c:pt idx="3215">
                  <c:v>1030</c:v>
                </c:pt>
                <c:pt idx="3216">
                  <c:v>1030</c:v>
                </c:pt>
                <c:pt idx="3217">
                  <c:v>1030</c:v>
                </c:pt>
                <c:pt idx="3218">
                  <c:v>1050</c:v>
                </c:pt>
                <c:pt idx="3219">
                  <c:v>1050</c:v>
                </c:pt>
                <c:pt idx="3220">
                  <c:v>1040</c:v>
                </c:pt>
                <c:pt idx="3221">
                  <c:v>1030</c:v>
                </c:pt>
                <c:pt idx="3222">
                  <c:v>1040</c:v>
                </c:pt>
                <c:pt idx="3223">
                  <c:v>1040</c:v>
                </c:pt>
                <c:pt idx="3224">
                  <c:v>1030</c:v>
                </c:pt>
                <c:pt idx="3225">
                  <c:v>1030</c:v>
                </c:pt>
                <c:pt idx="3226">
                  <c:v>1030</c:v>
                </c:pt>
                <c:pt idx="3227">
                  <c:v>1030</c:v>
                </c:pt>
                <c:pt idx="3228">
                  <c:v>1030</c:v>
                </c:pt>
                <c:pt idx="3229">
                  <c:v>1020</c:v>
                </c:pt>
                <c:pt idx="3230">
                  <c:v>1020</c:v>
                </c:pt>
                <c:pt idx="3231">
                  <c:v>1010</c:v>
                </c:pt>
                <c:pt idx="3232">
                  <c:v>1010</c:v>
                </c:pt>
                <c:pt idx="3233">
                  <c:v>1000</c:v>
                </c:pt>
                <c:pt idx="3234">
                  <c:v>1010</c:v>
                </c:pt>
                <c:pt idx="3235">
                  <c:v>1020</c:v>
                </c:pt>
                <c:pt idx="3236">
                  <c:v>1030</c:v>
                </c:pt>
                <c:pt idx="3237">
                  <c:v>1010</c:v>
                </c:pt>
                <c:pt idx="3238">
                  <c:v>1000</c:v>
                </c:pt>
                <c:pt idx="3239">
                  <c:v>1000</c:v>
                </c:pt>
                <c:pt idx="3240">
                  <c:v>1000</c:v>
                </c:pt>
                <c:pt idx="3241">
                  <c:v>1010</c:v>
                </c:pt>
                <c:pt idx="3242">
                  <c:v>1020</c:v>
                </c:pt>
                <c:pt idx="3243">
                  <c:v>1030</c:v>
                </c:pt>
                <c:pt idx="3244">
                  <c:v>1040</c:v>
                </c:pt>
                <c:pt idx="3245">
                  <c:v>1030</c:v>
                </c:pt>
                <c:pt idx="3246">
                  <c:v>1030</c:v>
                </c:pt>
                <c:pt idx="3247">
                  <c:v>1030</c:v>
                </c:pt>
                <c:pt idx="3248">
                  <c:v>1030</c:v>
                </c:pt>
                <c:pt idx="3249">
                  <c:v>1030</c:v>
                </c:pt>
                <c:pt idx="3250">
                  <c:v>1030</c:v>
                </c:pt>
                <c:pt idx="3251">
                  <c:v>1030</c:v>
                </c:pt>
                <c:pt idx="3252">
                  <c:v>1030</c:v>
                </c:pt>
                <c:pt idx="3253">
                  <c:v>1030</c:v>
                </c:pt>
                <c:pt idx="3254">
                  <c:v>1030</c:v>
                </c:pt>
                <c:pt idx="3255">
                  <c:v>1020</c:v>
                </c:pt>
                <c:pt idx="3256">
                  <c:v>1020</c:v>
                </c:pt>
                <c:pt idx="3257">
                  <c:v>1010</c:v>
                </c:pt>
                <c:pt idx="3258">
                  <c:v>1010</c:v>
                </c:pt>
                <c:pt idx="3259">
                  <c:v>1020</c:v>
                </c:pt>
                <c:pt idx="3260">
                  <c:v>1030</c:v>
                </c:pt>
                <c:pt idx="3261">
                  <c:v>1030</c:v>
                </c:pt>
                <c:pt idx="3262">
                  <c:v>1030</c:v>
                </c:pt>
                <c:pt idx="3263">
                  <c:v>1020</c:v>
                </c:pt>
                <c:pt idx="3264">
                  <c:v>1010</c:v>
                </c:pt>
                <c:pt idx="3265">
                  <c:v>1000</c:v>
                </c:pt>
                <c:pt idx="3266">
                  <c:v>1000</c:v>
                </c:pt>
                <c:pt idx="3267">
                  <c:v>1020</c:v>
                </c:pt>
                <c:pt idx="3268">
                  <c:v>1010</c:v>
                </c:pt>
                <c:pt idx="3269">
                  <c:v>1010</c:v>
                </c:pt>
                <c:pt idx="3270">
                  <c:v>1010</c:v>
                </c:pt>
                <c:pt idx="3271">
                  <c:v>1010</c:v>
                </c:pt>
                <c:pt idx="3272">
                  <c:v>1010</c:v>
                </c:pt>
                <c:pt idx="3273">
                  <c:v>1000</c:v>
                </c:pt>
                <c:pt idx="3274">
                  <c:v>997</c:v>
                </c:pt>
                <c:pt idx="3275">
                  <c:v>1000</c:v>
                </c:pt>
                <c:pt idx="3276">
                  <c:v>1010</c:v>
                </c:pt>
                <c:pt idx="3277">
                  <c:v>1030</c:v>
                </c:pt>
                <c:pt idx="3278">
                  <c:v>1020</c:v>
                </c:pt>
                <c:pt idx="3279">
                  <c:v>1020</c:v>
                </c:pt>
                <c:pt idx="3280">
                  <c:v>1010</c:v>
                </c:pt>
                <c:pt idx="3281">
                  <c:v>1020</c:v>
                </c:pt>
                <c:pt idx="3282">
                  <c:v>1010</c:v>
                </c:pt>
                <c:pt idx="3283">
                  <c:v>1010</c:v>
                </c:pt>
                <c:pt idx="3284">
                  <c:v>1010</c:v>
                </c:pt>
                <c:pt idx="3285">
                  <c:v>997</c:v>
                </c:pt>
                <c:pt idx="3286">
                  <c:v>997</c:v>
                </c:pt>
                <c:pt idx="3287">
                  <c:v>997</c:v>
                </c:pt>
                <c:pt idx="3288">
                  <c:v>997</c:v>
                </c:pt>
                <c:pt idx="3289">
                  <c:v>989</c:v>
                </c:pt>
                <c:pt idx="3290">
                  <c:v>997</c:v>
                </c:pt>
                <c:pt idx="3291">
                  <c:v>997</c:v>
                </c:pt>
                <c:pt idx="3292">
                  <c:v>993</c:v>
                </c:pt>
                <c:pt idx="3293">
                  <c:v>997</c:v>
                </c:pt>
                <c:pt idx="3294">
                  <c:v>997</c:v>
                </c:pt>
                <c:pt idx="3295">
                  <c:v>1000</c:v>
                </c:pt>
                <c:pt idx="3296">
                  <c:v>1010</c:v>
                </c:pt>
                <c:pt idx="3297">
                  <c:v>1000</c:v>
                </c:pt>
                <c:pt idx="3298">
                  <c:v>997</c:v>
                </c:pt>
                <c:pt idx="3299">
                  <c:v>993</c:v>
                </c:pt>
                <c:pt idx="3300">
                  <c:v>989</c:v>
                </c:pt>
                <c:pt idx="3301">
                  <c:v>980</c:v>
                </c:pt>
                <c:pt idx="3302">
                  <c:v>976</c:v>
                </c:pt>
                <c:pt idx="3303">
                  <c:v>984</c:v>
                </c:pt>
                <c:pt idx="3304">
                  <c:v>997</c:v>
                </c:pt>
                <c:pt idx="3305">
                  <c:v>1000</c:v>
                </c:pt>
                <c:pt idx="3306">
                  <c:v>1010</c:v>
                </c:pt>
                <c:pt idx="3307">
                  <c:v>1010</c:v>
                </c:pt>
                <c:pt idx="3308">
                  <c:v>997</c:v>
                </c:pt>
                <c:pt idx="3309">
                  <c:v>997</c:v>
                </c:pt>
                <c:pt idx="3310">
                  <c:v>1010</c:v>
                </c:pt>
                <c:pt idx="3311">
                  <c:v>1000</c:v>
                </c:pt>
                <c:pt idx="3312">
                  <c:v>989</c:v>
                </c:pt>
                <c:pt idx="3313">
                  <c:v>980</c:v>
                </c:pt>
                <c:pt idx="3314">
                  <c:v>984</c:v>
                </c:pt>
                <c:pt idx="3315">
                  <c:v>980</c:v>
                </c:pt>
                <c:pt idx="3316">
                  <c:v>980</c:v>
                </c:pt>
                <c:pt idx="3317">
                  <c:v>980</c:v>
                </c:pt>
                <c:pt idx="3318">
                  <c:v>984</c:v>
                </c:pt>
                <c:pt idx="3319">
                  <c:v>984</c:v>
                </c:pt>
                <c:pt idx="3320">
                  <c:v>980</c:v>
                </c:pt>
                <c:pt idx="3321">
                  <c:v>980</c:v>
                </c:pt>
                <c:pt idx="3322">
                  <c:v>980</c:v>
                </c:pt>
                <c:pt idx="3323">
                  <c:v>972</c:v>
                </c:pt>
                <c:pt idx="3324">
                  <c:v>968</c:v>
                </c:pt>
                <c:pt idx="3325">
                  <c:v>964</c:v>
                </c:pt>
                <c:pt idx="3326">
                  <c:v>960</c:v>
                </c:pt>
                <c:pt idx="3327">
                  <c:v>960</c:v>
                </c:pt>
                <c:pt idx="3328">
                  <c:v>960</c:v>
                </c:pt>
                <c:pt idx="3329">
                  <c:v>956</c:v>
                </c:pt>
                <c:pt idx="3330">
                  <c:v>948</c:v>
                </c:pt>
                <c:pt idx="3331">
                  <c:v>948</c:v>
                </c:pt>
                <c:pt idx="3332">
                  <c:v>952</c:v>
                </c:pt>
                <c:pt idx="3333">
                  <c:v>940</c:v>
                </c:pt>
                <c:pt idx="3334">
                  <c:v>925</c:v>
                </c:pt>
                <c:pt idx="3335">
                  <c:v>925</c:v>
                </c:pt>
                <c:pt idx="3336">
                  <c:v>929</c:v>
                </c:pt>
                <c:pt idx="3337">
                  <c:v>925</c:v>
                </c:pt>
                <c:pt idx="3338">
                  <c:v>909</c:v>
                </c:pt>
                <c:pt idx="3339">
                  <c:v>893</c:v>
                </c:pt>
                <c:pt idx="3340">
                  <c:v>897</c:v>
                </c:pt>
                <c:pt idx="3341">
                  <c:v>893</c:v>
                </c:pt>
                <c:pt idx="3342">
                  <c:v>886</c:v>
                </c:pt>
                <c:pt idx="3343">
                  <c:v>878</c:v>
                </c:pt>
                <c:pt idx="3344">
                  <c:v>874</c:v>
                </c:pt>
                <c:pt idx="3345">
                  <c:v>863</c:v>
                </c:pt>
                <c:pt idx="3346">
                  <c:v>855</c:v>
                </c:pt>
                <c:pt idx="3347">
                  <c:v>851</c:v>
                </c:pt>
                <c:pt idx="3348">
                  <c:v>848</c:v>
                </c:pt>
                <c:pt idx="3349">
                  <c:v>848</c:v>
                </c:pt>
                <c:pt idx="3350">
                  <c:v>844</c:v>
                </c:pt>
                <c:pt idx="3351">
                  <c:v>844</c:v>
                </c:pt>
                <c:pt idx="3352">
                  <c:v>840</c:v>
                </c:pt>
                <c:pt idx="3353">
                  <c:v>829</c:v>
                </c:pt>
                <c:pt idx="3354">
                  <c:v>818</c:v>
                </c:pt>
                <c:pt idx="3355">
                  <c:v>807</c:v>
                </c:pt>
                <c:pt idx="3356">
                  <c:v>799</c:v>
                </c:pt>
                <c:pt idx="3357">
                  <c:v>789</c:v>
                </c:pt>
                <c:pt idx="3358">
                  <c:v>785</c:v>
                </c:pt>
                <c:pt idx="3359">
                  <c:v>781</c:v>
                </c:pt>
                <c:pt idx="3360">
                  <c:v>781</c:v>
                </c:pt>
                <c:pt idx="3361">
                  <c:v>781</c:v>
                </c:pt>
                <c:pt idx="3362">
                  <c:v>781</c:v>
                </c:pt>
                <c:pt idx="3363">
                  <c:v>781</c:v>
                </c:pt>
                <c:pt idx="3364">
                  <c:v>778</c:v>
                </c:pt>
                <c:pt idx="3365">
                  <c:v>763</c:v>
                </c:pt>
                <c:pt idx="3366">
                  <c:v>753</c:v>
                </c:pt>
                <c:pt idx="3367">
                  <c:v>749</c:v>
                </c:pt>
                <c:pt idx="3368">
                  <c:v>749</c:v>
                </c:pt>
                <c:pt idx="3369">
                  <c:v>753</c:v>
                </c:pt>
                <c:pt idx="3370">
                  <c:v>746</c:v>
                </c:pt>
                <c:pt idx="3371">
                  <c:v>742</c:v>
                </c:pt>
                <c:pt idx="3372">
                  <c:v>739</c:v>
                </c:pt>
                <c:pt idx="3373">
                  <c:v>735</c:v>
                </c:pt>
                <c:pt idx="3374">
                  <c:v>739</c:v>
                </c:pt>
                <c:pt idx="3375">
                  <c:v>735</c:v>
                </c:pt>
                <c:pt idx="3376">
                  <c:v>728</c:v>
                </c:pt>
                <c:pt idx="3377">
                  <c:v>725</c:v>
                </c:pt>
                <c:pt idx="3378">
                  <c:v>714</c:v>
                </c:pt>
                <c:pt idx="3379">
                  <c:v>711</c:v>
                </c:pt>
                <c:pt idx="3380">
                  <c:v>707</c:v>
                </c:pt>
                <c:pt idx="3381">
                  <c:v>704</c:v>
                </c:pt>
                <c:pt idx="3382">
                  <c:v>704</c:v>
                </c:pt>
                <c:pt idx="3383">
                  <c:v>707</c:v>
                </c:pt>
                <c:pt idx="3384">
                  <c:v>707</c:v>
                </c:pt>
                <c:pt idx="3385">
                  <c:v>704</c:v>
                </c:pt>
                <c:pt idx="3386">
                  <c:v>704</c:v>
                </c:pt>
                <c:pt idx="3387">
                  <c:v>697</c:v>
                </c:pt>
                <c:pt idx="3388">
                  <c:v>700</c:v>
                </c:pt>
                <c:pt idx="3389">
                  <c:v>697</c:v>
                </c:pt>
                <c:pt idx="3390">
                  <c:v>704</c:v>
                </c:pt>
                <c:pt idx="3391">
                  <c:v>704</c:v>
                </c:pt>
                <c:pt idx="3392">
                  <c:v>700</c:v>
                </c:pt>
                <c:pt idx="3393">
                  <c:v>700</c:v>
                </c:pt>
                <c:pt idx="3394">
                  <c:v>697</c:v>
                </c:pt>
                <c:pt idx="3395">
                  <c:v>694</c:v>
                </c:pt>
                <c:pt idx="3396">
                  <c:v>687</c:v>
                </c:pt>
                <c:pt idx="3397">
                  <c:v>683</c:v>
                </c:pt>
                <c:pt idx="3398">
                  <c:v>677</c:v>
                </c:pt>
                <c:pt idx="3399">
                  <c:v>677</c:v>
                </c:pt>
                <c:pt idx="3400">
                  <c:v>677</c:v>
                </c:pt>
                <c:pt idx="3401">
                  <c:v>677</c:v>
                </c:pt>
                <c:pt idx="3402">
                  <c:v>677</c:v>
                </c:pt>
                <c:pt idx="3403">
                  <c:v>673</c:v>
                </c:pt>
                <c:pt idx="3404">
                  <c:v>673</c:v>
                </c:pt>
                <c:pt idx="3405">
                  <c:v>673</c:v>
                </c:pt>
                <c:pt idx="3406">
                  <c:v>673</c:v>
                </c:pt>
                <c:pt idx="3407">
                  <c:v>673</c:v>
                </c:pt>
                <c:pt idx="3408">
                  <c:v>673</c:v>
                </c:pt>
                <c:pt idx="3409">
                  <c:v>673</c:v>
                </c:pt>
                <c:pt idx="3410">
                  <c:v>667</c:v>
                </c:pt>
                <c:pt idx="3411">
                  <c:v>667</c:v>
                </c:pt>
                <c:pt idx="3412">
                  <c:v>667</c:v>
                </c:pt>
                <c:pt idx="3413">
                  <c:v>670</c:v>
                </c:pt>
                <c:pt idx="3414">
                  <c:v>670</c:v>
                </c:pt>
                <c:pt idx="3415">
                  <c:v>667</c:v>
                </c:pt>
                <c:pt idx="3416">
                  <c:v>667</c:v>
                </c:pt>
                <c:pt idx="3417">
                  <c:v>660</c:v>
                </c:pt>
                <c:pt idx="3418">
                  <c:v>660</c:v>
                </c:pt>
                <c:pt idx="3419">
                  <c:v>657</c:v>
                </c:pt>
                <c:pt idx="3420">
                  <c:v>657</c:v>
                </c:pt>
                <c:pt idx="3421">
                  <c:v>653</c:v>
                </c:pt>
                <c:pt idx="3422">
                  <c:v>650</c:v>
                </c:pt>
                <c:pt idx="3423">
                  <c:v>650</c:v>
                </c:pt>
                <c:pt idx="3424">
                  <c:v>650</c:v>
                </c:pt>
                <c:pt idx="3425">
                  <c:v>647</c:v>
                </c:pt>
                <c:pt idx="3426">
                  <c:v>650</c:v>
                </c:pt>
                <c:pt idx="3427">
                  <c:v>650</c:v>
                </c:pt>
                <c:pt idx="3428">
                  <c:v>653</c:v>
                </c:pt>
                <c:pt idx="3429">
                  <c:v>650</c:v>
                </c:pt>
                <c:pt idx="3430">
                  <c:v>647</c:v>
                </c:pt>
                <c:pt idx="3431">
                  <c:v>647</c:v>
                </c:pt>
                <c:pt idx="3432">
                  <c:v>637</c:v>
                </c:pt>
                <c:pt idx="3433">
                  <c:v>634</c:v>
                </c:pt>
                <c:pt idx="3434">
                  <c:v>637</c:v>
                </c:pt>
                <c:pt idx="3435">
                  <c:v>637</c:v>
                </c:pt>
                <c:pt idx="3436">
                  <c:v>637</c:v>
                </c:pt>
                <c:pt idx="3437">
                  <c:v>634</c:v>
                </c:pt>
                <c:pt idx="3438">
                  <c:v>634</c:v>
                </c:pt>
                <c:pt idx="3439">
                  <c:v>634</c:v>
                </c:pt>
                <c:pt idx="3440">
                  <c:v>637</c:v>
                </c:pt>
                <c:pt idx="3441">
                  <c:v>634</c:v>
                </c:pt>
                <c:pt idx="3442">
                  <c:v>631</c:v>
                </c:pt>
                <c:pt idx="3443">
                  <c:v>627</c:v>
                </c:pt>
                <c:pt idx="3444">
                  <c:v>627</c:v>
                </c:pt>
                <c:pt idx="3445">
                  <c:v>624</c:v>
                </c:pt>
                <c:pt idx="3446">
                  <c:v>624</c:v>
                </c:pt>
                <c:pt idx="3447">
                  <c:v>627</c:v>
                </c:pt>
                <c:pt idx="3448">
                  <c:v>627</c:v>
                </c:pt>
                <c:pt idx="3449">
                  <c:v>631</c:v>
                </c:pt>
                <c:pt idx="3450">
                  <c:v>631</c:v>
                </c:pt>
                <c:pt idx="3451">
                  <c:v>627</c:v>
                </c:pt>
                <c:pt idx="3452">
                  <c:v>634</c:v>
                </c:pt>
                <c:pt idx="3453">
                  <c:v>634</c:v>
                </c:pt>
                <c:pt idx="3454">
                  <c:v>627</c:v>
                </c:pt>
                <c:pt idx="3455">
                  <c:v>624</c:v>
                </c:pt>
                <c:pt idx="3456">
                  <c:v>621</c:v>
                </c:pt>
                <c:pt idx="3457">
                  <c:v>621</c:v>
                </c:pt>
                <c:pt idx="3458">
                  <c:v>624</c:v>
                </c:pt>
                <c:pt idx="3459">
                  <c:v>624</c:v>
                </c:pt>
                <c:pt idx="3460">
                  <c:v>624</c:v>
                </c:pt>
                <c:pt idx="3461">
                  <c:v>624</c:v>
                </c:pt>
                <c:pt idx="3462">
                  <c:v>624</c:v>
                </c:pt>
                <c:pt idx="3463">
                  <c:v>624</c:v>
                </c:pt>
                <c:pt idx="3464">
                  <c:v>621</c:v>
                </c:pt>
                <c:pt idx="3465">
                  <c:v>618</c:v>
                </c:pt>
                <c:pt idx="3466">
                  <c:v>618</c:v>
                </c:pt>
                <c:pt idx="3467">
                  <c:v>614</c:v>
                </c:pt>
                <c:pt idx="3468">
                  <c:v>614</c:v>
                </c:pt>
                <c:pt idx="3469">
                  <c:v>611</c:v>
                </c:pt>
                <c:pt idx="3470">
                  <c:v>611</c:v>
                </c:pt>
                <c:pt idx="3471">
                  <c:v>611</c:v>
                </c:pt>
                <c:pt idx="3472">
                  <c:v>605</c:v>
                </c:pt>
                <c:pt idx="3473">
                  <c:v>605</c:v>
                </c:pt>
                <c:pt idx="3474">
                  <c:v>605</c:v>
                </c:pt>
                <c:pt idx="3475">
                  <c:v>605</c:v>
                </c:pt>
                <c:pt idx="3476">
                  <c:v>608</c:v>
                </c:pt>
                <c:pt idx="3477">
                  <c:v>608</c:v>
                </c:pt>
                <c:pt idx="3478">
                  <c:v>608</c:v>
                </c:pt>
                <c:pt idx="3479">
                  <c:v>608</c:v>
                </c:pt>
                <c:pt idx="3480">
                  <c:v>608</c:v>
                </c:pt>
                <c:pt idx="3481">
                  <c:v>605</c:v>
                </c:pt>
                <c:pt idx="3482">
                  <c:v>599</c:v>
                </c:pt>
                <c:pt idx="3483">
                  <c:v>595</c:v>
                </c:pt>
                <c:pt idx="3484">
                  <c:v>595</c:v>
                </c:pt>
                <c:pt idx="3485">
                  <c:v>595</c:v>
                </c:pt>
                <c:pt idx="3486">
                  <c:v>595</c:v>
                </c:pt>
                <c:pt idx="3487">
                  <c:v>595</c:v>
                </c:pt>
                <c:pt idx="3488">
                  <c:v>589</c:v>
                </c:pt>
                <c:pt idx="3489">
                  <c:v>586</c:v>
                </c:pt>
                <c:pt idx="3490">
                  <c:v>586</c:v>
                </c:pt>
                <c:pt idx="3491">
                  <c:v>586</c:v>
                </c:pt>
                <c:pt idx="3492">
                  <c:v>586</c:v>
                </c:pt>
                <c:pt idx="3493">
                  <c:v>583</c:v>
                </c:pt>
                <c:pt idx="3494">
                  <c:v>583</c:v>
                </c:pt>
                <c:pt idx="3495">
                  <c:v>583</c:v>
                </c:pt>
                <c:pt idx="3496">
                  <c:v>580</c:v>
                </c:pt>
                <c:pt idx="3497">
                  <c:v>580</c:v>
                </c:pt>
                <c:pt idx="3498">
                  <c:v>583</c:v>
                </c:pt>
                <c:pt idx="3499">
                  <c:v>583</c:v>
                </c:pt>
                <c:pt idx="3500">
                  <c:v>586</c:v>
                </c:pt>
                <c:pt idx="3501">
                  <c:v>586</c:v>
                </c:pt>
                <c:pt idx="3502">
                  <c:v>580</c:v>
                </c:pt>
                <c:pt idx="3503">
                  <c:v>580</c:v>
                </c:pt>
                <c:pt idx="3504">
                  <c:v>577</c:v>
                </c:pt>
                <c:pt idx="3505">
                  <c:v>574</c:v>
                </c:pt>
                <c:pt idx="3506">
                  <c:v>574</c:v>
                </c:pt>
                <c:pt idx="3507">
                  <c:v>570</c:v>
                </c:pt>
                <c:pt idx="3508">
                  <c:v>570</c:v>
                </c:pt>
                <c:pt idx="3509">
                  <c:v>567</c:v>
                </c:pt>
                <c:pt idx="3510">
                  <c:v>564</c:v>
                </c:pt>
                <c:pt idx="3511">
                  <c:v>564</c:v>
                </c:pt>
                <c:pt idx="3512">
                  <c:v>564</c:v>
                </c:pt>
                <c:pt idx="3513">
                  <c:v>567</c:v>
                </c:pt>
                <c:pt idx="3514">
                  <c:v>567</c:v>
                </c:pt>
                <c:pt idx="3515">
                  <c:v>567</c:v>
                </c:pt>
                <c:pt idx="3516">
                  <c:v>564</c:v>
                </c:pt>
                <c:pt idx="3517">
                  <c:v>561</c:v>
                </c:pt>
                <c:pt idx="3518">
                  <c:v>561</c:v>
                </c:pt>
                <c:pt idx="3519">
                  <c:v>561</c:v>
                </c:pt>
                <c:pt idx="3520">
                  <c:v>555</c:v>
                </c:pt>
                <c:pt idx="3521">
                  <c:v>552</c:v>
                </c:pt>
                <c:pt idx="3522">
                  <c:v>552</c:v>
                </c:pt>
                <c:pt idx="3523">
                  <c:v>549</c:v>
                </c:pt>
                <c:pt idx="3524">
                  <c:v>549</c:v>
                </c:pt>
                <c:pt idx="3525">
                  <c:v>549</c:v>
                </c:pt>
                <c:pt idx="3526">
                  <c:v>549</c:v>
                </c:pt>
                <c:pt idx="3527">
                  <c:v>546</c:v>
                </c:pt>
                <c:pt idx="3528">
                  <c:v>546</c:v>
                </c:pt>
                <c:pt idx="3529">
                  <c:v>546</c:v>
                </c:pt>
                <c:pt idx="3530">
                  <c:v>546</c:v>
                </c:pt>
                <c:pt idx="3531">
                  <c:v>546</c:v>
                </c:pt>
                <c:pt idx="3532">
                  <c:v>546</c:v>
                </c:pt>
                <c:pt idx="3533">
                  <c:v>546</c:v>
                </c:pt>
                <c:pt idx="3534">
                  <c:v>546</c:v>
                </c:pt>
                <c:pt idx="3535">
                  <c:v>546</c:v>
                </c:pt>
                <c:pt idx="3536">
                  <c:v>546</c:v>
                </c:pt>
                <c:pt idx="3537">
                  <c:v>543</c:v>
                </c:pt>
                <c:pt idx="3538">
                  <c:v>543</c:v>
                </c:pt>
                <c:pt idx="3539">
                  <c:v>540</c:v>
                </c:pt>
                <c:pt idx="3540">
                  <c:v>540</c:v>
                </c:pt>
                <c:pt idx="3541">
                  <c:v>540</c:v>
                </c:pt>
                <c:pt idx="3542">
                  <c:v>537</c:v>
                </c:pt>
                <c:pt idx="3543">
                  <c:v>537</c:v>
                </c:pt>
                <c:pt idx="3544">
                  <c:v>534</c:v>
                </c:pt>
                <c:pt idx="3545">
                  <c:v>534</c:v>
                </c:pt>
                <c:pt idx="3546">
                  <c:v>534</c:v>
                </c:pt>
                <c:pt idx="3547">
                  <c:v>534</c:v>
                </c:pt>
                <c:pt idx="3548">
                  <c:v>531</c:v>
                </c:pt>
                <c:pt idx="3549">
                  <c:v>531</c:v>
                </c:pt>
                <c:pt idx="3550">
                  <c:v>531</c:v>
                </c:pt>
                <c:pt idx="3551">
                  <c:v>528</c:v>
                </c:pt>
                <c:pt idx="3552">
                  <c:v>525</c:v>
                </c:pt>
                <c:pt idx="3553">
                  <c:v>525</c:v>
                </c:pt>
                <c:pt idx="3554">
                  <c:v>525</c:v>
                </c:pt>
                <c:pt idx="3555">
                  <c:v>528</c:v>
                </c:pt>
                <c:pt idx="3556">
                  <c:v>528</c:v>
                </c:pt>
                <c:pt idx="3557">
                  <c:v>528</c:v>
                </c:pt>
                <c:pt idx="3558">
                  <c:v>528</c:v>
                </c:pt>
                <c:pt idx="3559">
                  <c:v>531</c:v>
                </c:pt>
                <c:pt idx="3560">
                  <c:v>534</c:v>
                </c:pt>
                <c:pt idx="3561">
                  <c:v>537</c:v>
                </c:pt>
                <c:pt idx="3562">
                  <c:v>537</c:v>
                </c:pt>
                <c:pt idx="3563">
                  <c:v>531</c:v>
                </c:pt>
                <c:pt idx="3564">
                  <c:v>528</c:v>
                </c:pt>
                <c:pt idx="3565">
                  <c:v>531</c:v>
                </c:pt>
                <c:pt idx="3566">
                  <c:v>531</c:v>
                </c:pt>
                <c:pt idx="3567">
                  <c:v>531</c:v>
                </c:pt>
                <c:pt idx="3568">
                  <c:v>531</c:v>
                </c:pt>
                <c:pt idx="3569">
                  <c:v>531</c:v>
                </c:pt>
                <c:pt idx="3570">
                  <c:v>531</c:v>
                </c:pt>
                <c:pt idx="3571">
                  <c:v>528</c:v>
                </c:pt>
                <c:pt idx="3572">
                  <c:v>528</c:v>
                </c:pt>
                <c:pt idx="3573">
                  <c:v>525</c:v>
                </c:pt>
                <c:pt idx="3574">
                  <c:v>522</c:v>
                </c:pt>
                <c:pt idx="3575">
                  <c:v>522</c:v>
                </c:pt>
                <c:pt idx="3576">
                  <c:v>525</c:v>
                </c:pt>
                <c:pt idx="3577">
                  <c:v>525</c:v>
                </c:pt>
                <c:pt idx="3578">
                  <c:v>525</c:v>
                </c:pt>
                <c:pt idx="3579">
                  <c:v>522</c:v>
                </c:pt>
                <c:pt idx="3580">
                  <c:v>522</c:v>
                </c:pt>
                <c:pt idx="3581">
                  <c:v>522</c:v>
                </c:pt>
                <c:pt idx="3582">
                  <c:v>519</c:v>
                </c:pt>
                <c:pt idx="3583">
                  <c:v>516</c:v>
                </c:pt>
                <c:pt idx="3584">
                  <c:v>522</c:v>
                </c:pt>
                <c:pt idx="3585">
                  <c:v>519</c:v>
                </c:pt>
                <c:pt idx="3586">
                  <c:v>519</c:v>
                </c:pt>
                <c:pt idx="3587">
                  <c:v>519</c:v>
                </c:pt>
                <c:pt idx="3588">
                  <c:v>522</c:v>
                </c:pt>
                <c:pt idx="3589">
                  <c:v>522</c:v>
                </c:pt>
                <c:pt idx="3590">
                  <c:v>519</c:v>
                </c:pt>
                <c:pt idx="3591">
                  <c:v>519</c:v>
                </c:pt>
                <c:pt idx="3592">
                  <c:v>519</c:v>
                </c:pt>
                <c:pt idx="3593">
                  <c:v>516</c:v>
                </c:pt>
                <c:pt idx="3594">
                  <c:v>516</c:v>
                </c:pt>
                <c:pt idx="3595">
                  <c:v>513</c:v>
                </c:pt>
                <c:pt idx="3596">
                  <c:v>516</c:v>
                </c:pt>
                <c:pt idx="3597">
                  <c:v>513</c:v>
                </c:pt>
                <c:pt idx="3598">
                  <c:v>513</c:v>
                </c:pt>
                <c:pt idx="3599">
                  <c:v>513</c:v>
                </c:pt>
                <c:pt idx="3600">
                  <c:v>516</c:v>
                </c:pt>
                <c:pt idx="3601">
                  <c:v>516</c:v>
                </c:pt>
                <c:pt idx="3602">
                  <c:v>519</c:v>
                </c:pt>
                <c:pt idx="3603">
                  <c:v>519</c:v>
                </c:pt>
                <c:pt idx="3604">
                  <c:v>522</c:v>
                </c:pt>
                <c:pt idx="3605">
                  <c:v>519</c:v>
                </c:pt>
                <c:pt idx="3606">
                  <c:v>516</c:v>
                </c:pt>
                <c:pt idx="3607">
                  <c:v>513</c:v>
                </c:pt>
                <c:pt idx="3608">
                  <c:v>510</c:v>
                </c:pt>
                <c:pt idx="3609">
                  <c:v>508</c:v>
                </c:pt>
                <c:pt idx="3610">
                  <c:v>508</c:v>
                </c:pt>
                <c:pt idx="3611">
                  <c:v>505</c:v>
                </c:pt>
                <c:pt idx="3612">
                  <c:v>505</c:v>
                </c:pt>
                <c:pt idx="3613">
                  <c:v>508</c:v>
                </c:pt>
                <c:pt idx="3614">
                  <c:v>508</c:v>
                </c:pt>
                <c:pt idx="3615">
                  <c:v>505</c:v>
                </c:pt>
                <c:pt idx="3616">
                  <c:v>508</c:v>
                </c:pt>
                <c:pt idx="3617">
                  <c:v>505</c:v>
                </c:pt>
                <c:pt idx="3618">
                  <c:v>505</c:v>
                </c:pt>
                <c:pt idx="3619">
                  <c:v>505</c:v>
                </c:pt>
                <c:pt idx="3620">
                  <c:v>502</c:v>
                </c:pt>
                <c:pt idx="3621">
                  <c:v>499</c:v>
                </c:pt>
                <c:pt idx="3622">
                  <c:v>499</c:v>
                </c:pt>
                <c:pt idx="3623">
                  <c:v>499</c:v>
                </c:pt>
                <c:pt idx="3624">
                  <c:v>499</c:v>
                </c:pt>
                <c:pt idx="3625">
                  <c:v>499</c:v>
                </c:pt>
                <c:pt idx="3626">
                  <c:v>499</c:v>
                </c:pt>
                <c:pt idx="3627">
                  <c:v>499</c:v>
                </c:pt>
                <c:pt idx="3628">
                  <c:v>499</c:v>
                </c:pt>
                <c:pt idx="3629">
                  <c:v>502</c:v>
                </c:pt>
                <c:pt idx="3630">
                  <c:v>502</c:v>
                </c:pt>
                <c:pt idx="3631">
                  <c:v>502</c:v>
                </c:pt>
                <c:pt idx="3632">
                  <c:v>502</c:v>
                </c:pt>
                <c:pt idx="3633">
                  <c:v>502</c:v>
                </c:pt>
                <c:pt idx="3634">
                  <c:v>499</c:v>
                </c:pt>
                <c:pt idx="3635">
                  <c:v>496</c:v>
                </c:pt>
                <c:pt idx="3636">
                  <c:v>496</c:v>
                </c:pt>
                <c:pt idx="3637">
                  <c:v>496</c:v>
                </c:pt>
                <c:pt idx="3638">
                  <c:v>493</c:v>
                </c:pt>
                <c:pt idx="3639">
                  <c:v>496</c:v>
                </c:pt>
                <c:pt idx="3640">
                  <c:v>493</c:v>
                </c:pt>
                <c:pt idx="3641">
                  <c:v>496</c:v>
                </c:pt>
                <c:pt idx="3642">
                  <c:v>496</c:v>
                </c:pt>
                <c:pt idx="3643">
                  <c:v>496</c:v>
                </c:pt>
                <c:pt idx="3644">
                  <c:v>496</c:v>
                </c:pt>
                <c:pt idx="3645">
                  <c:v>496</c:v>
                </c:pt>
                <c:pt idx="3646">
                  <c:v>496</c:v>
                </c:pt>
                <c:pt idx="3647">
                  <c:v>493</c:v>
                </c:pt>
                <c:pt idx="3648">
                  <c:v>493</c:v>
                </c:pt>
                <c:pt idx="3649">
                  <c:v>493</c:v>
                </c:pt>
                <c:pt idx="3650">
                  <c:v>493</c:v>
                </c:pt>
                <c:pt idx="3651">
                  <c:v>493</c:v>
                </c:pt>
                <c:pt idx="3652">
                  <c:v>493</c:v>
                </c:pt>
                <c:pt idx="3653">
                  <c:v>493</c:v>
                </c:pt>
                <c:pt idx="3654">
                  <c:v>490</c:v>
                </c:pt>
                <c:pt idx="3655">
                  <c:v>490</c:v>
                </c:pt>
                <c:pt idx="3656">
                  <c:v>490</c:v>
                </c:pt>
                <c:pt idx="3657">
                  <c:v>490</c:v>
                </c:pt>
                <c:pt idx="3658">
                  <c:v>490</c:v>
                </c:pt>
                <c:pt idx="3659">
                  <c:v>490</c:v>
                </c:pt>
                <c:pt idx="3660">
                  <c:v>487</c:v>
                </c:pt>
                <c:pt idx="3661">
                  <c:v>490</c:v>
                </c:pt>
                <c:pt idx="3662">
                  <c:v>490</c:v>
                </c:pt>
                <c:pt idx="3663">
                  <c:v>490</c:v>
                </c:pt>
                <c:pt idx="3664">
                  <c:v>493</c:v>
                </c:pt>
                <c:pt idx="3665">
                  <c:v>490</c:v>
                </c:pt>
                <c:pt idx="3666">
                  <c:v>490</c:v>
                </c:pt>
                <c:pt idx="3667">
                  <c:v>490</c:v>
                </c:pt>
                <c:pt idx="3668">
                  <c:v>490</c:v>
                </c:pt>
                <c:pt idx="3669">
                  <c:v>487</c:v>
                </c:pt>
                <c:pt idx="3670">
                  <c:v>487</c:v>
                </c:pt>
                <c:pt idx="3671">
                  <c:v>485</c:v>
                </c:pt>
                <c:pt idx="3672">
                  <c:v>485</c:v>
                </c:pt>
                <c:pt idx="3673">
                  <c:v>482</c:v>
                </c:pt>
                <c:pt idx="3674">
                  <c:v>482</c:v>
                </c:pt>
                <c:pt idx="3675">
                  <c:v>482</c:v>
                </c:pt>
                <c:pt idx="3676">
                  <c:v>485</c:v>
                </c:pt>
                <c:pt idx="3677">
                  <c:v>485</c:v>
                </c:pt>
                <c:pt idx="3678">
                  <c:v>482</c:v>
                </c:pt>
                <c:pt idx="3679">
                  <c:v>482</c:v>
                </c:pt>
                <c:pt idx="3680">
                  <c:v>482</c:v>
                </c:pt>
                <c:pt idx="3681">
                  <c:v>482</c:v>
                </c:pt>
                <c:pt idx="3682">
                  <c:v>479</c:v>
                </c:pt>
                <c:pt idx="3683">
                  <c:v>479</c:v>
                </c:pt>
                <c:pt idx="3684">
                  <c:v>479</c:v>
                </c:pt>
                <c:pt idx="3685">
                  <c:v>479</c:v>
                </c:pt>
                <c:pt idx="3686">
                  <c:v>479</c:v>
                </c:pt>
                <c:pt idx="3687">
                  <c:v>479</c:v>
                </c:pt>
                <c:pt idx="3688">
                  <c:v>479</c:v>
                </c:pt>
                <c:pt idx="3689">
                  <c:v>479</c:v>
                </c:pt>
                <c:pt idx="3690">
                  <c:v>479</c:v>
                </c:pt>
                <c:pt idx="3691">
                  <c:v>479</c:v>
                </c:pt>
                <c:pt idx="3692">
                  <c:v>479</c:v>
                </c:pt>
                <c:pt idx="3693">
                  <c:v>479</c:v>
                </c:pt>
                <c:pt idx="3694">
                  <c:v>479</c:v>
                </c:pt>
                <c:pt idx="3695">
                  <c:v>479</c:v>
                </c:pt>
                <c:pt idx="3696">
                  <c:v>479</c:v>
                </c:pt>
                <c:pt idx="3697">
                  <c:v>479</c:v>
                </c:pt>
                <c:pt idx="3698">
                  <c:v>479</c:v>
                </c:pt>
                <c:pt idx="3699">
                  <c:v>479</c:v>
                </c:pt>
                <c:pt idx="3700">
                  <c:v>479</c:v>
                </c:pt>
                <c:pt idx="3701">
                  <c:v>479</c:v>
                </c:pt>
                <c:pt idx="3702">
                  <c:v>479</c:v>
                </c:pt>
                <c:pt idx="3703">
                  <c:v>476</c:v>
                </c:pt>
                <c:pt idx="3704">
                  <c:v>476</c:v>
                </c:pt>
                <c:pt idx="3705">
                  <c:v>476</c:v>
                </c:pt>
                <c:pt idx="3706">
                  <c:v>476</c:v>
                </c:pt>
                <c:pt idx="3707">
                  <c:v>476</c:v>
                </c:pt>
                <c:pt idx="3708">
                  <c:v>476</c:v>
                </c:pt>
                <c:pt idx="3709">
                  <c:v>476</c:v>
                </c:pt>
                <c:pt idx="3710">
                  <c:v>476</c:v>
                </c:pt>
                <c:pt idx="3711">
                  <c:v>476</c:v>
                </c:pt>
                <c:pt idx="3712">
                  <c:v>476</c:v>
                </c:pt>
                <c:pt idx="3713">
                  <c:v>476</c:v>
                </c:pt>
                <c:pt idx="3714">
                  <c:v>476</c:v>
                </c:pt>
                <c:pt idx="3715">
                  <c:v>476</c:v>
                </c:pt>
                <c:pt idx="3716">
                  <c:v>476</c:v>
                </c:pt>
                <c:pt idx="3717">
                  <c:v>473</c:v>
                </c:pt>
                <c:pt idx="3718">
                  <c:v>473</c:v>
                </c:pt>
                <c:pt idx="3719">
                  <c:v>468</c:v>
                </c:pt>
                <c:pt idx="3720">
                  <c:v>468</c:v>
                </c:pt>
                <c:pt idx="3721">
                  <c:v>465</c:v>
                </c:pt>
                <c:pt idx="3722">
                  <c:v>465</c:v>
                </c:pt>
                <c:pt idx="3723">
                  <c:v>465</c:v>
                </c:pt>
                <c:pt idx="3724">
                  <c:v>465</c:v>
                </c:pt>
                <c:pt idx="3725">
                  <c:v>465</c:v>
                </c:pt>
                <c:pt idx="3726">
                  <c:v>468</c:v>
                </c:pt>
                <c:pt idx="3727">
                  <c:v>468</c:v>
                </c:pt>
                <c:pt idx="3728">
                  <c:v>468</c:v>
                </c:pt>
                <c:pt idx="3729">
                  <c:v>468</c:v>
                </c:pt>
                <c:pt idx="3730">
                  <c:v>470</c:v>
                </c:pt>
                <c:pt idx="3731">
                  <c:v>473</c:v>
                </c:pt>
                <c:pt idx="3732">
                  <c:v>473</c:v>
                </c:pt>
                <c:pt idx="3733">
                  <c:v>473</c:v>
                </c:pt>
                <c:pt idx="3734">
                  <c:v>473</c:v>
                </c:pt>
                <c:pt idx="3735">
                  <c:v>473</c:v>
                </c:pt>
                <c:pt idx="3736">
                  <c:v>473</c:v>
                </c:pt>
                <c:pt idx="3737">
                  <c:v>470</c:v>
                </c:pt>
                <c:pt idx="3738">
                  <c:v>473</c:v>
                </c:pt>
                <c:pt idx="3739">
                  <c:v>470</c:v>
                </c:pt>
                <c:pt idx="3740">
                  <c:v>470</c:v>
                </c:pt>
                <c:pt idx="3741">
                  <c:v>468</c:v>
                </c:pt>
                <c:pt idx="3742">
                  <c:v>465</c:v>
                </c:pt>
                <c:pt idx="3743">
                  <c:v>468</c:v>
                </c:pt>
                <c:pt idx="3744">
                  <c:v>470</c:v>
                </c:pt>
                <c:pt idx="3745">
                  <c:v>470</c:v>
                </c:pt>
                <c:pt idx="3746">
                  <c:v>473</c:v>
                </c:pt>
                <c:pt idx="3747">
                  <c:v>473</c:v>
                </c:pt>
                <c:pt idx="3748">
                  <c:v>468</c:v>
                </c:pt>
                <c:pt idx="3749">
                  <c:v>468</c:v>
                </c:pt>
                <c:pt idx="3750">
                  <c:v>468</c:v>
                </c:pt>
                <c:pt idx="3751">
                  <c:v>465</c:v>
                </c:pt>
                <c:pt idx="3752">
                  <c:v>465</c:v>
                </c:pt>
                <c:pt idx="3753">
                  <c:v>465</c:v>
                </c:pt>
                <c:pt idx="3754">
                  <c:v>465</c:v>
                </c:pt>
                <c:pt idx="3755">
                  <c:v>468</c:v>
                </c:pt>
                <c:pt idx="3756">
                  <c:v>468</c:v>
                </c:pt>
                <c:pt idx="3757">
                  <c:v>468</c:v>
                </c:pt>
                <c:pt idx="3758">
                  <c:v>468</c:v>
                </c:pt>
                <c:pt idx="3759">
                  <c:v>468</c:v>
                </c:pt>
                <c:pt idx="3760">
                  <c:v>468</c:v>
                </c:pt>
                <c:pt idx="3761">
                  <c:v>468</c:v>
                </c:pt>
                <c:pt idx="3762">
                  <c:v>468</c:v>
                </c:pt>
                <c:pt idx="3763">
                  <c:v>468</c:v>
                </c:pt>
                <c:pt idx="3764">
                  <c:v>468</c:v>
                </c:pt>
                <c:pt idx="3765">
                  <c:v>465</c:v>
                </c:pt>
                <c:pt idx="3766">
                  <c:v>465</c:v>
                </c:pt>
                <c:pt idx="3767">
                  <c:v>465</c:v>
                </c:pt>
                <c:pt idx="3768">
                  <c:v>462</c:v>
                </c:pt>
                <c:pt idx="3769">
                  <c:v>465</c:v>
                </c:pt>
                <c:pt idx="3770">
                  <c:v>465</c:v>
                </c:pt>
                <c:pt idx="3771">
                  <c:v>465</c:v>
                </c:pt>
                <c:pt idx="3772">
                  <c:v>465</c:v>
                </c:pt>
                <c:pt idx="3773">
                  <c:v>465</c:v>
                </c:pt>
                <c:pt idx="3774">
                  <c:v>465</c:v>
                </c:pt>
                <c:pt idx="3775">
                  <c:v>465</c:v>
                </c:pt>
                <c:pt idx="3776">
                  <c:v>465</c:v>
                </c:pt>
                <c:pt idx="3777">
                  <c:v>465</c:v>
                </c:pt>
                <c:pt idx="3778">
                  <c:v>465</c:v>
                </c:pt>
                <c:pt idx="3779">
                  <c:v>462</c:v>
                </c:pt>
                <c:pt idx="3780">
                  <c:v>459</c:v>
                </c:pt>
                <c:pt idx="3781">
                  <c:v>459</c:v>
                </c:pt>
                <c:pt idx="3782">
                  <c:v>459</c:v>
                </c:pt>
                <c:pt idx="3783">
                  <c:v>462</c:v>
                </c:pt>
                <c:pt idx="3784">
                  <c:v>462</c:v>
                </c:pt>
                <c:pt idx="3785">
                  <c:v>462</c:v>
                </c:pt>
                <c:pt idx="3786">
                  <c:v>462</c:v>
                </c:pt>
                <c:pt idx="3787">
                  <c:v>459</c:v>
                </c:pt>
                <c:pt idx="3788">
                  <c:v>457</c:v>
                </c:pt>
                <c:pt idx="3789">
                  <c:v>457</c:v>
                </c:pt>
                <c:pt idx="3790">
                  <c:v>459</c:v>
                </c:pt>
                <c:pt idx="3791">
                  <c:v>459</c:v>
                </c:pt>
                <c:pt idx="3792">
                  <c:v>459</c:v>
                </c:pt>
                <c:pt idx="3793">
                  <c:v>459</c:v>
                </c:pt>
                <c:pt idx="3794">
                  <c:v>459</c:v>
                </c:pt>
                <c:pt idx="3795">
                  <c:v>457</c:v>
                </c:pt>
                <c:pt idx="3796">
                  <c:v>457</c:v>
                </c:pt>
                <c:pt idx="3797">
                  <c:v>454</c:v>
                </c:pt>
                <c:pt idx="3798">
                  <c:v>454</c:v>
                </c:pt>
                <c:pt idx="3799">
                  <c:v>451</c:v>
                </c:pt>
                <c:pt idx="3800">
                  <c:v>451</c:v>
                </c:pt>
                <c:pt idx="3801">
                  <c:v>451</c:v>
                </c:pt>
                <c:pt idx="3802">
                  <c:v>451</c:v>
                </c:pt>
                <c:pt idx="3803">
                  <c:v>451</c:v>
                </c:pt>
                <c:pt idx="3804">
                  <c:v>451</c:v>
                </c:pt>
                <c:pt idx="3805">
                  <c:v>451</c:v>
                </c:pt>
                <c:pt idx="3806">
                  <c:v>454</c:v>
                </c:pt>
                <c:pt idx="3807">
                  <c:v>454</c:v>
                </c:pt>
                <c:pt idx="3808">
                  <c:v>451</c:v>
                </c:pt>
                <c:pt idx="3809">
                  <c:v>448</c:v>
                </c:pt>
                <c:pt idx="3810">
                  <c:v>448</c:v>
                </c:pt>
                <c:pt idx="3811">
                  <c:v>448</c:v>
                </c:pt>
                <c:pt idx="3812">
                  <c:v>446</c:v>
                </c:pt>
                <c:pt idx="3813">
                  <c:v>446</c:v>
                </c:pt>
                <c:pt idx="3814">
                  <c:v>446</c:v>
                </c:pt>
                <c:pt idx="3815">
                  <c:v>448</c:v>
                </c:pt>
                <c:pt idx="3816">
                  <c:v>451</c:v>
                </c:pt>
                <c:pt idx="3817">
                  <c:v>451</c:v>
                </c:pt>
                <c:pt idx="3818">
                  <c:v>451</c:v>
                </c:pt>
                <c:pt idx="3819">
                  <c:v>451</c:v>
                </c:pt>
                <c:pt idx="3820">
                  <c:v>448</c:v>
                </c:pt>
                <c:pt idx="3821">
                  <c:v>448</c:v>
                </c:pt>
                <c:pt idx="3822">
                  <c:v>448</c:v>
                </c:pt>
                <c:pt idx="3823">
                  <c:v>446</c:v>
                </c:pt>
                <c:pt idx="3824">
                  <c:v>446</c:v>
                </c:pt>
                <c:pt idx="3825">
                  <c:v>446</c:v>
                </c:pt>
                <c:pt idx="3826">
                  <c:v>446</c:v>
                </c:pt>
                <c:pt idx="3827">
                  <c:v>448</c:v>
                </c:pt>
                <c:pt idx="3828">
                  <c:v>448</c:v>
                </c:pt>
                <c:pt idx="3829">
                  <c:v>448</c:v>
                </c:pt>
                <c:pt idx="3830">
                  <c:v>448</c:v>
                </c:pt>
                <c:pt idx="3831">
                  <c:v>451</c:v>
                </c:pt>
                <c:pt idx="3832">
                  <c:v>451</c:v>
                </c:pt>
                <c:pt idx="3833">
                  <c:v>451</c:v>
                </c:pt>
                <c:pt idx="3834">
                  <c:v>451</c:v>
                </c:pt>
                <c:pt idx="3835">
                  <c:v>451</c:v>
                </c:pt>
                <c:pt idx="3836">
                  <c:v>454</c:v>
                </c:pt>
                <c:pt idx="3837">
                  <c:v>451</c:v>
                </c:pt>
                <c:pt idx="3838">
                  <c:v>454</c:v>
                </c:pt>
                <c:pt idx="3839">
                  <c:v>451</c:v>
                </c:pt>
                <c:pt idx="3840">
                  <c:v>451</c:v>
                </c:pt>
                <c:pt idx="3841">
                  <c:v>451</c:v>
                </c:pt>
                <c:pt idx="3842">
                  <c:v>448</c:v>
                </c:pt>
                <c:pt idx="3843">
                  <c:v>451</c:v>
                </c:pt>
                <c:pt idx="3844">
                  <c:v>451</c:v>
                </c:pt>
                <c:pt idx="3845">
                  <c:v>451</c:v>
                </c:pt>
                <c:pt idx="3846">
                  <c:v>451</c:v>
                </c:pt>
                <c:pt idx="3847">
                  <c:v>451</c:v>
                </c:pt>
                <c:pt idx="3848">
                  <c:v>451</c:v>
                </c:pt>
                <c:pt idx="3849">
                  <c:v>451</c:v>
                </c:pt>
                <c:pt idx="3850">
                  <c:v>448</c:v>
                </c:pt>
                <c:pt idx="3851">
                  <c:v>451</c:v>
                </c:pt>
                <c:pt idx="3852">
                  <c:v>451</c:v>
                </c:pt>
                <c:pt idx="3853">
                  <c:v>448</c:v>
                </c:pt>
                <c:pt idx="3854">
                  <c:v>451</c:v>
                </c:pt>
                <c:pt idx="3855">
                  <c:v>451</c:v>
                </c:pt>
                <c:pt idx="3856">
                  <c:v>454</c:v>
                </c:pt>
                <c:pt idx="3857">
                  <c:v>454</c:v>
                </c:pt>
                <c:pt idx="3858">
                  <c:v>454</c:v>
                </c:pt>
                <c:pt idx="3859">
                  <c:v>457</c:v>
                </c:pt>
                <c:pt idx="3860">
                  <c:v>457</c:v>
                </c:pt>
                <c:pt idx="3861">
                  <c:v>457</c:v>
                </c:pt>
                <c:pt idx="3862">
                  <c:v>457</c:v>
                </c:pt>
                <c:pt idx="3863">
                  <c:v>457</c:v>
                </c:pt>
                <c:pt idx="3864">
                  <c:v>457</c:v>
                </c:pt>
                <c:pt idx="3865">
                  <c:v>459</c:v>
                </c:pt>
                <c:pt idx="3866">
                  <c:v>457</c:v>
                </c:pt>
                <c:pt idx="3867">
                  <c:v>457</c:v>
                </c:pt>
                <c:pt idx="3868">
                  <c:v>457</c:v>
                </c:pt>
                <c:pt idx="3869">
                  <c:v>454</c:v>
                </c:pt>
                <c:pt idx="3870">
                  <c:v>457</c:v>
                </c:pt>
                <c:pt idx="3871">
                  <c:v>457</c:v>
                </c:pt>
                <c:pt idx="3872">
                  <c:v>454</c:v>
                </c:pt>
                <c:pt idx="3873">
                  <c:v>454</c:v>
                </c:pt>
                <c:pt idx="3874">
                  <c:v>457</c:v>
                </c:pt>
                <c:pt idx="3875">
                  <c:v>457</c:v>
                </c:pt>
                <c:pt idx="3876">
                  <c:v>454</c:v>
                </c:pt>
                <c:pt idx="3877">
                  <c:v>451</c:v>
                </c:pt>
                <c:pt idx="3878">
                  <c:v>451</c:v>
                </c:pt>
                <c:pt idx="3879">
                  <c:v>454</c:v>
                </c:pt>
                <c:pt idx="3880">
                  <c:v>454</c:v>
                </c:pt>
                <c:pt idx="3881">
                  <c:v>451</c:v>
                </c:pt>
                <c:pt idx="3882">
                  <c:v>451</c:v>
                </c:pt>
                <c:pt idx="3883">
                  <c:v>451</c:v>
                </c:pt>
                <c:pt idx="3884">
                  <c:v>451</c:v>
                </c:pt>
                <c:pt idx="3885">
                  <c:v>451</c:v>
                </c:pt>
                <c:pt idx="3886">
                  <c:v>451</c:v>
                </c:pt>
                <c:pt idx="3887">
                  <c:v>451</c:v>
                </c:pt>
                <c:pt idx="3888">
                  <c:v>451</c:v>
                </c:pt>
                <c:pt idx="3889">
                  <c:v>448</c:v>
                </c:pt>
                <c:pt idx="3890">
                  <c:v>446</c:v>
                </c:pt>
                <c:pt idx="3891">
                  <c:v>448</c:v>
                </c:pt>
                <c:pt idx="3892">
                  <c:v>448</c:v>
                </c:pt>
                <c:pt idx="3893">
                  <c:v>448</c:v>
                </c:pt>
                <c:pt idx="3894">
                  <c:v>446</c:v>
                </c:pt>
                <c:pt idx="3895">
                  <c:v>443</c:v>
                </c:pt>
                <c:pt idx="3896">
                  <c:v>443</c:v>
                </c:pt>
                <c:pt idx="3897">
                  <c:v>443</c:v>
                </c:pt>
                <c:pt idx="3898">
                  <c:v>443</c:v>
                </c:pt>
                <c:pt idx="3899">
                  <c:v>443</c:v>
                </c:pt>
                <c:pt idx="3900">
                  <c:v>443</c:v>
                </c:pt>
                <c:pt idx="3901">
                  <c:v>443</c:v>
                </c:pt>
                <c:pt idx="3902">
                  <c:v>443</c:v>
                </c:pt>
                <c:pt idx="3903">
                  <c:v>443</c:v>
                </c:pt>
                <c:pt idx="3904">
                  <c:v>440</c:v>
                </c:pt>
                <c:pt idx="3905">
                  <c:v>440</c:v>
                </c:pt>
                <c:pt idx="3906">
                  <c:v>440</c:v>
                </c:pt>
                <c:pt idx="3907">
                  <c:v>443</c:v>
                </c:pt>
                <c:pt idx="3908">
                  <c:v>443</c:v>
                </c:pt>
                <c:pt idx="3909">
                  <c:v>443</c:v>
                </c:pt>
                <c:pt idx="3910">
                  <c:v>443</c:v>
                </c:pt>
                <c:pt idx="3911">
                  <c:v>443</c:v>
                </c:pt>
                <c:pt idx="3912">
                  <c:v>443</c:v>
                </c:pt>
                <c:pt idx="3913">
                  <c:v>440</c:v>
                </c:pt>
                <c:pt idx="3914">
                  <c:v>443</c:v>
                </c:pt>
                <c:pt idx="3915">
                  <c:v>443</c:v>
                </c:pt>
                <c:pt idx="3916">
                  <c:v>443</c:v>
                </c:pt>
                <c:pt idx="3917">
                  <c:v>443</c:v>
                </c:pt>
                <c:pt idx="3918">
                  <c:v>443</c:v>
                </c:pt>
                <c:pt idx="3919">
                  <c:v>443</c:v>
                </c:pt>
                <c:pt idx="3920">
                  <c:v>440</c:v>
                </c:pt>
                <c:pt idx="3921">
                  <c:v>443</c:v>
                </c:pt>
                <c:pt idx="3922">
                  <c:v>443</c:v>
                </c:pt>
                <c:pt idx="3923">
                  <c:v>440</c:v>
                </c:pt>
                <c:pt idx="3924">
                  <c:v>440</c:v>
                </c:pt>
                <c:pt idx="3925">
                  <c:v>440</c:v>
                </c:pt>
                <c:pt idx="3926">
                  <c:v>440</c:v>
                </c:pt>
                <c:pt idx="3927">
                  <c:v>440</c:v>
                </c:pt>
                <c:pt idx="3928">
                  <c:v>440</c:v>
                </c:pt>
                <c:pt idx="3929">
                  <c:v>440</c:v>
                </c:pt>
                <c:pt idx="3930">
                  <c:v>440</c:v>
                </c:pt>
                <c:pt idx="3931">
                  <c:v>438</c:v>
                </c:pt>
                <c:pt idx="3932">
                  <c:v>440</c:v>
                </c:pt>
                <c:pt idx="3933">
                  <c:v>440</c:v>
                </c:pt>
                <c:pt idx="3934">
                  <c:v>440</c:v>
                </c:pt>
                <c:pt idx="3935">
                  <c:v>440</c:v>
                </c:pt>
                <c:pt idx="3936">
                  <c:v>440</c:v>
                </c:pt>
                <c:pt idx="3937">
                  <c:v>435</c:v>
                </c:pt>
                <c:pt idx="3938">
                  <c:v>435</c:v>
                </c:pt>
                <c:pt idx="3939">
                  <c:v>435</c:v>
                </c:pt>
                <c:pt idx="3940">
                  <c:v>435</c:v>
                </c:pt>
                <c:pt idx="3941">
                  <c:v>435</c:v>
                </c:pt>
                <c:pt idx="3942">
                  <c:v>435</c:v>
                </c:pt>
                <c:pt idx="3943">
                  <c:v>435</c:v>
                </c:pt>
                <c:pt idx="3944">
                  <c:v>438</c:v>
                </c:pt>
                <c:pt idx="3945">
                  <c:v>438</c:v>
                </c:pt>
                <c:pt idx="3946">
                  <c:v>440</c:v>
                </c:pt>
                <c:pt idx="3947">
                  <c:v>440</c:v>
                </c:pt>
                <c:pt idx="3948">
                  <c:v>440</c:v>
                </c:pt>
                <c:pt idx="3949">
                  <c:v>443</c:v>
                </c:pt>
                <c:pt idx="3950">
                  <c:v>443</c:v>
                </c:pt>
                <c:pt idx="3951">
                  <c:v>440</c:v>
                </c:pt>
                <c:pt idx="3952">
                  <c:v>440</c:v>
                </c:pt>
                <c:pt idx="3953">
                  <c:v>440</c:v>
                </c:pt>
                <c:pt idx="3954">
                  <c:v>440</c:v>
                </c:pt>
                <c:pt idx="3955">
                  <c:v>438</c:v>
                </c:pt>
                <c:pt idx="3956">
                  <c:v>438</c:v>
                </c:pt>
                <c:pt idx="3957">
                  <c:v>440</c:v>
                </c:pt>
                <c:pt idx="3958">
                  <c:v>443</c:v>
                </c:pt>
                <c:pt idx="3959">
                  <c:v>446</c:v>
                </c:pt>
                <c:pt idx="3960">
                  <c:v>446</c:v>
                </c:pt>
                <c:pt idx="3961">
                  <c:v>446</c:v>
                </c:pt>
                <c:pt idx="3962">
                  <c:v>446</c:v>
                </c:pt>
                <c:pt idx="3963">
                  <c:v>448</c:v>
                </c:pt>
                <c:pt idx="3964">
                  <c:v>454</c:v>
                </c:pt>
                <c:pt idx="3965">
                  <c:v>457</c:v>
                </c:pt>
                <c:pt idx="3966">
                  <c:v>459</c:v>
                </c:pt>
                <c:pt idx="3967">
                  <c:v>462</c:v>
                </c:pt>
                <c:pt idx="3968">
                  <c:v>465</c:v>
                </c:pt>
                <c:pt idx="3969">
                  <c:v>468</c:v>
                </c:pt>
                <c:pt idx="3970">
                  <c:v>476</c:v>
                </c:pt>
                <c:pt idx="3971">
                  <c:v>479</c:v>
                </c:pt>
                <c:pt idx="3972">
                  <c:v>490</c:v>
                </c:pt>
                <c:pt idx="3973">
                  <c:v>499</c:v>
                </c:pt>
                <c:pt idx="3974">
                  <c:v>508</c:v>
                </c:pt>
                <c:pt idx="3975">
                  <c:v>522</c:v>
                </c:pt>
                <c:pt idx="3976">
                  <c:v>531</c:v>
                </c:pt>
                <c:pt idx="3977">
                  <c:v>540</c:v>
                </c:pt>
                <c:pt idx="3978">
                  <c:v>549</c:v>
                </c:pt>
                <c:pt idx="3979">
                  <c:v>558</c:v>
                </c:pt>
                <c:pt idx="3980">
                  <c:v>570</c:v>
                </c:pt>
                <c:pt idx="3981">
                  <c:v>583</c:v>
                </c:pt>
                <c:pt idx="3982">
                  <c:v>592</c:v>
                </c:pt>
                <c:pt idx="3983">
                  <c:v>602</c:v>
                </c:pt>
                <c:pt idx="3984">
                  <c:v>608</c:v>
                </c:pt>
                <c:pt idx="3985">
                  <c:v>614</c:v>
                </c:pt>
                <c:pt idx="3986">
                  <c:v>618</c:v>
                </c:pt>
                <c:pt idx="3987">
                  <c:v>627</c:v>
                </c:pt>
                <c:pt idx="3988">
                  <c:v>637</c:v>
                </c:pt>
                <c:pt idx="3989">
                  <c:v>647</c:v>
                </c:pt>
                <c:pt idx="3990">
                  <c:v>650</c:v>
                </c:pt>
                <c:pt idx="3991">
                  <c:v>660</c:v>
                </c:pt>
                <c:pt idx="3992">
                  <c:v>667</c:v>
                </c:pt>
                <c:pt idx="3993">
                  <c:v>680</c:v>
                </c:pt>
                <c:pt idx="3994">
                  <c:v>687</c:v>
                </c:pt>
                <c:pt idx="3995">
                  <c:v>690</c:v>
                </c:pt>
                <c:pt idx="3996">
                  <c:v>697</c:v>
                </c:pt>
                <c:pt idx="3997">
                  <c:v>704</c:v>
                </c:pt>
                <c:pt idx="3998">
                  <c:v>718</c:v>
                </c:pt>
                <c:pt idx="3999">
                  <c:v>728</c:v>
                </c:pt>
                <c:pt idx="4000">
                  <c:v>732</c:v>
                </c:pt>
                <c:pt idx="4001">
                  <c:v>735</c:v>
                </c:pt>
                <c:pt idx="4002">
                  <c:v>746</c:v>
                </c:pt>
                <c:pt idx="4003">
                  <c:v>756</c:v>
                </c:pt>
                <c:pt idx="4004">
                  <c:v>760</c:v>
                </c:pt>
                <c:pt idx="4005">
                  <c:v>760</c:v>
                </c:pt>
                <c:pt idx="4006">
                  <c:v>760</c:v>
                </c:pt>
                <c:pt idx="4007">
                  <c:v>763</c:v>
                </c:pt>
                <c:pt idx="4008">
                  <c:v>774</c:v>
                </c:pt>
                <c:pt idx="4009">
                  <c:v>781</c:v>
                </c:pt>
                <c:pt idx="4010">
                  <c:v>785</c:v>
                </c:pt>
                <c:pt idx="4011">
                  <c:v>789</c:v>
                </c:pt>
                <c:pt idx="4012">
                  <c:v>789</c:v>
                </c:pt>
                <c:pt idx="4013">
                  <c:v>803</c:v>
                </c:pt>
                <c:pt idx="4014">
                  <c:v>803</c:v>
                </c:pt>
                <c:pt idx="4015">
                  <c:v>803</c:v>
                </c:pt>
                <c:pt idx="4016">
                  <c:v>803</c:v>
                </c:pt>
                <c:pt idx="4017">
                  <c:v>810</c:v>
                </c:pt>
                <c:pt idx="4018">
                  <c:v>810</c:v>
                </c:pt>
                <c:pt idx="4019">
                  <c:v>810</c:v>
                </c:pt>
                <c:pt idx="4020">
                  <c:v>818</c:v>
                </c:pt>
                <c:pt idx="4021">
                  <c:v>825</c:v>
                </c:pt>
                <c:pt idx="4022">
                  <c:v>833</c:v>
                </c:pt>
                <c:pt idx="4023">
                  <c:v>829</c:v>
                </c:pt>
                <c:pt idx="4024">
                  <c:v>836</c:v>
                </c:pt>
                <c:pt idx="4025">
                  <c:v>840</c:v>
                </c:pt>
                <c:pt idx="4026">
                  <c:v>848</c:v>
                </c:pt>
                <c:pt idx="4027">
                  <c:v>851</c:v>
                </c:pt>
                <c:pt idx="4028">
                  <c:v>863</c:v>
                </c:pt>
                <c:pt idx="4029">
                  <c:v>870</c:v>
                </c:pt>
                <c:pt idx="4030">
                  <c:v>863</c:v>
                </c:pt>
                <c:pt idx="4031">
                  <c:v>863</c:v>
                </c:pt>
                <c:pt idx="4032">
                  <c:v>859</c:v>
                </c:pt>
                <c:pt idx="4033">
                  <c:v>863</c:v>
                </c:pt>
                <c:pt idx="4034">
                  <c:v>878</c:v>
                </c:pt>
                <c:pt idx="4035">
                  <c:v>878</c:v>
                </c:pt>
                <c:pt idx="4036">
                  <c:v>878</c:v>
                </c:pt>
                <c:pt idx="4037">
                  <c:v>878</c:v>
                </c:pt>
                <c:pt idx="4038">
                  <c:v>886</c:v>
                </c:pt>
                <c:pt idx="4039">
                  <c:v>890</c:v>
                </c:pt>
                <c:pt idx="4040">
                  <c:v>893</c:v>
                </c:pt>
                <c:pt idx="4041">
                  <c:v>905</c:v>
                </c:pt>
                <c:pt idx="4042">
                  <c:v>913</c:v>
                </c:pt>
                <c:pt idx="4043">
                  <c:v>917</c:v>
                </c:pt>
                <c:pt idx="4044">
                  <c:v>917</c:v>
                </c:pt>
                <c:pt idx="4045">
                  <c:v>921</c:v>
                </c:pt>
                <c:pt idx="4046">
                  <c:v>925</c:v>
                </c:pt>
                <c:pt idx="4047">
                  <c:v>936</c:v>
                </c:pt>
                <c:pt idx="4048">
                  <c:v>944</c:v>
                </c:pt>
                <c:pt idx="4049">
                  <c:v>952</c:v>
                </c:pt>
                <c:pt idx="4050">
                  <c:v>956</c:v>
                </c:pt>
                <c:pt idx="4051">
                  <c:v>956</c:v>
                </c:pt>
                <c:pt idx="4052">
                  <c:v>948</c:v>
                </c:pt>
                <c:pt idx="4053">
                  <c:v>948</c:v>
                </c:pt>
                <c:pt idx="4054">
                  <c:v>956</c:v>
                </c:pt>
                <c:pt idx="4055">
                  <c:v>952</c:v>
                </c:pt>
                <c:pt idx="4056">
                  <c:v>968</c:v>
                </c:pt>
                <c:pt idx="4057">
                  <c:v>976</c:v>
                </c:pt>
                <c:pt idx="4058">
                  <c:v>972</c:v>
                </c:pt>
                <c:pt idx="4059">
                  <c:v>989</c:v>
                </c:pt>
                <c:pt idx="4060">
                  <c:v>984</c:v>
                </c:pt>
                <c:pt idx="4061">
                  <c:v>972</c:v>
                </c:pt>
                <c:pt idx="4062">
                  <c:v>968</c:v>
                </c:pt>
                <c:pt idx="4063">
                  <c:v>972</c:v>
                </c:pt>
                <c:pt idx="4064">
                  <c:v>976</c:v>
                </c:pt>
                <c:pt idx="4065">
                  <c:v>976</c:v>
                </c:pt>
                <c:pt idx="4066">
                  <c:v>984</c:v>
                </c:pt>
                <c:pt idx="4067">
                  <c:v>993</c:v>
                </c:pt>
                <c:pt idx="4068">
                  <c:v>984</c:v>
                </c:pt>
                <c:pt idx="4069">
                  <c:v>972</c:v>
                </c:pt>
                <c:pt idx="4070">
                  <c:v>980</c:v>
                </c:pt>
                <c:pt idx="4071">
                  <c:v>980</c:v>
                </c:pt>
                <c:pt idx="4072">
                  <c:v>980</c:v>
                </c:pt>
                <c:pt idx="4073">
                  <c:v>980</c:v>
                </c:pt>
                <c:pt idx="4074">
                  <c:v>972</c:v>
                </c:pt>
                <c:pt idx="4075">
                  <c:v>972</c:v>
                </c:pt>
                <c:pt idx="4076">
                  <c:v>984</c:v>
                </c:pt>
                <c:pt idx="4077">
                  <c:v>993</c:v>
                </c:pt>
                <c:pt idx="4078">
                  <c:v>989</c:v>
                </c:pt>
                <c:pt idx="4079">
                  <c:v>980</c:v>
                </c:pt>
                <c:pt idx="4080">
                  <c:v>980</c:v>
                </c:pt>
                <c:pt idx="4081">
                  <c:v>984</c:v>
                </c:pt>
                <c:pt idx="4082">
                  <c:v>989</c:v>
                </c:pt>
                <c:pt idx="4083">
                  <c:v>1000</c:v>
                </c:pt>
                <c:pt idx="4084">
                  <c:v>1000</c:v>
                </c:pt>
                <c:pt idx="4085">
                  <c:v>1000</c:v>
                </c:pt>
                <c:pt idx="4086">
                  <c:v>997</c:v>
                </c:pt>
                <c:pt idx="4087">
                  <c:v>1010</c:v>
                </c:pt>
                <c:pt idx="4088">
                  <c:v>1000</c:v>
                </c:pt>
                <c:pt idx="4089">
                  <c:v>997</c:v>
                </c:pt>
                <c:pt idx="4090">
                  <c:v>1000</c:v>
                </c:pt>
                <c:pt idx="4091">
                  <c:v>1010</c:v>
                </c:pt>
                <c:pt idx="4092">
                  <c:v>1010</c:v>
                </c:pt>
                <c:pt idx="4093">
                  <c:v>1010</c:v>
                </c:pt>
                <c:pt idx="4094">
                  <c:v>1000</c:v>
                </c:pt>
                <c:pt idx="4095">
                  <c:v>1000</c:v>
                </c:pt>
                <c:pt idx="4096">
                  <c:v>1000</c:v>
                </c:pt>
                <c:pt idx="4097">
                  <c:v>1000</c:v>
                </c:pt>
                <c:pt idx="4098">
                  <c:v>1010</c:v>
                </c:pt>
                <c:pt idx="4099">
                  <c:v>1020</c:v>
                </c:pt>
                <c:pt idx="4100">
                  <c:v>1020</c:v>
                </c:pt>
                <c:pt idx="4101">
                  <c:v>1030</c:v>
                </c:pt>
                <c:pt idx="4102">
                  <c:v>1030</c:v>
                </c:pt>
                <c:pt idx="4103">
                  <c:v>1040</c:v>
                </c:pt>
                <c:pt idx="4104">
                  <c:v>1040</c:v>
                </c:pt>
                <c:pt idx="4105">
                  <c:v>1050</c:v>
                </c:pt>
                <c:pt idx="4106">
                  <c:v>1050</c:v>
                </c:pt>
                <c:pt idx="4107">
                  <c:v>1060</c:v>
                </c:pt>
                <c:pt idx="4108">
                  <c:v>1070</c:v>
                </c:pt>
                <c:pt idx="4109">
                  <c:v>1080</c:v>
                </c:pt>
                <c:pt idx="4110">
                  <c:v>1080</c:v>
                </c:pt>
                <c:pt idx="4111">
                  <c:v>1080</c:v>
                </c:pt>
                <c:pt idx="4112">
                  <c:v>1080</c:v>
                </c:pt>
                <c:pt idx="4113">
                  <c:v>1080</c:v>
                </c:pt>
                <c:pt idx="4114">
                  <c:v>1080</c:v>
                </c:pt>
                <c:pt idx="4115">
                  <c:v>1080</c:v>
                </c:pt>
                <c:pt idx="4116">
                  <c:v>1080</c:v>
                </c:pt>
                <c:pt idx="4117">
                  <c:v>1080</c:v>
                </c:pt>
                <c:pt idx="4118">
                  <c:v>1090</c:v>
                </c:pt>
                <c:pt idx="4119">
                  <c:v>1110</c:v>
                </c:pt>
                <c:pt idx="4120">
                  <c:v>1110</c:v>
                </c:pt>
                <c:pt idx="4121">
                  <c:v>1110</c:v>
                </c:pt>
                <c:pt idx="4122">
                  <c:v>1120</c:v>
                </c:pt>
                <c:pt idx="4123">
                  <c:v>1120</c:v>
                </c:pt>
                <c:pt idx="4124">
                  <c:v>1110</c:v>
                </c:pt>
                <c:pt idx="4125">
                  <c:v>1110</c:v>
                </c:pt>
                <c:pt idx="4126">
                  <c:v>1110</c:v>
                </c:pt>
                <c:pt idx="4127">
                  <c:v>1110</c:v>
                </c:pt>
                <c:pt idx="4128">
                  <c:v>1100</c:v>
                </c:pt>
                <c:pt idx="4129">
                  <c:v>1110</c:v>
                </c:pt>
                <c:pt idx="4130">
                  <c:v>1110</c:v>
                </c:pt>
                <c:pt idx="4131">
                  <c:v>1110</c:v>
                </c:pt>
                <c:pt idx="4132">
                  <c:v>1130</c:v>
                </c:pt>
                <c:pt idx="4133">
                  <c:v>1140</c:v>
                </c:pt>
                <c:pt idx="4134">
                  <c:v>1140</c:v>
                </c:pt>
                <c:pt idx="4135">
                  <c:v>1140</c:v>
                </c:pt>
                <c:pt idx="4136">
                  <c:v>1130</c:v>
                </c:pt>
                <c:pt idx="4137">
                  <c:v>1130</c:v>
                </c:pt>
                <c:pt idx="4138">
                  <c:v>1130</c:v>
                </c:pt>
                <c:pt idx="4139">
                  <c:v>1130</c:v>
                </c:pt>
                <c:pt idx="4140">
                  <c:v>1130</c:v>
                </c:pt>
                <c:pt idx="4141">
                  <c:v>1130</c:v>
                </c:pt>
                <c:pt idx="4142">
                  <c:v>1140</c:v>
                </c:pt>
                <c:pt idx="4143">
                  <c:v>1150</c:v>
                </c:pt>
                <c:pt idx="4144">
                  <c:v>1140</c:v>
                </c:pt>
                <c:pt idx="4145">
                  <c:v>1140</c:v>
                </c:pt>
                <c:pt idx="4146">
                  <c:v>1130</c:v>
                </c:pt>
                <c:pt idx="4147">
                  <c:v>1130</c:v>
                </c:pt>
                <c:pt idx="4148">
                  <c:v>1140</c:v>
                </c:pt>
                <c:pt idx="4149">
                  <c:v>1150</c:v>
                </c:pt>
                <c:pt idx="4150">
                  <c:v>1150</c:v>
                </c:pt>
                <c:pt idx="4151">
                  <c:v>1150</c:v>
                </c:pt>
                <c:pt idx="4152">
                  <c:v>1160</c:v>
                </c:pt>
                <c:pt idx="4153">
                  <c:v>1170</c:v>
                </c:pt>
                <c:pt idx="4154">
                  <c:v>1160</c:v>
                </c:pt>
                <c:pt idx="4155">
                  <c:v>1160</c:v>
                </c:pt>
                <c:pt idx="4156">
                  <c:v>1170</c:v>
                </c:pt>
                <c:pt idx="4157">
                  <c:v>1160</c:v>
                </c:pt>
                <c:pt idx="4158">
                  <c:v>1170</c:v>
                </c:pt>
                <c:pt idx="4159">
                  <c:v>1180</c:v>
                </c:pt>
                <c:pt idx="4160">
                  <c:v>1170</c:v>
                </c:pt>
                <c:pt idx="4161">
                  <c:v>1180</c:v>
                </c:pt>
                <c:pt idx="4162">
                  <c:v>1170</c:v>
                </c:pt>
                <c:pt idx="4163">
                  <c:v>1180</c:v>
                </c:pt>
                <c:pt idx="4164">
                  <c:v>1170</c:v>
                </c:pt>
                <c:pt idx="4165">
                  <c:v>1170</c:v>
                </c:pt>
                <c:pt idx="4166">
                  <c:v>1170</c:v>
                </c:pt>
                <c:pt idx="4167">
                  <c:v>1170</c:v>
                </c:pt>
                <c:pt idx="4168">
                  <c:v>1180</c:v>
                </c:pt>
                <c:pt idx="4169">
                  <c:v>1180</c:v>
                </c:pt>
                <c:pt idx="4170">
                  <c:v>1180</c:v>
                </c:pt>
                <c:pt idx="4171">
                  <c:v>1180</c:v>
                </c:pt>
                <c:pt idx="4172">
                  <c:v>1180</c:v>
                </c:pt>
                <c:pt idx="4173">
                  <c:v>1180</c:v>
                </c:pt>
                <c:pt idx="4174">
                  <c:v>1180</c:v>
                </c:pt>
                <c:pt idx="4175">
                  <c:v>1180</c:v>
                </c:pt>
                <c:pt idx="4176">
                  <c:v>1180</c:v>
                </c:pt>
                <c:pt idx="4177">
                  <c:v>1180</c:v>
                </c:pt>
                <c:pt idx="4178">
                  <c:v>1180</c:v>
                </c:pt>
                <c:pt idx="4179">
                  <c:v>1180</c:v>
                </c:pt>
                <c:pt idx="4180">
                  <c:v>1180</c:v>
                </c:pt>
                <c:pt idx="4181">
                  <c:v>1180</c:v>
                </c:pt>
                <c:pt idx="4182">
                  <c:v>1180</c:v>
                </c:pt>
                <c:pt idx="4183">
                  <c:v>1180</c:v>
                </c:pt>
                <c:pt idx="4184">
                  <c:v>1180</c:v>
                </c:pt>
                <c:pt idx="4185">
                  <c:v>1180</c:v>
                </c:pt>
                <c:pt idx="4186">
                  <c:v>1180</c:v>
                </c:pt>
                <c:pt idx="4187">
                  <c:v>1190</c:v>
                </c:pt>
                <c:pt idx="4188">
                  <c:v>1190</c:v>
                </c:pt>
                <c:pt idx="4189">
                  <c:v>1190</c:v>
                </c:pt>
                <c:pt idx="4190">
                  <c:v>1190</c:v>
                </c:pt>
                <c:pt idx="4191">
                  <c:v>1190</c:v>
                </c:pt>
                <c:pt idx="4192">
                  <c:v>1180</c:v>
                </c:pt>
                <c:pt idx="4193">
                  <c:v>1180</c:v>
                </c:pt>
                <c:pt idx="4194">
                  <c:v>1190</c:v>
                </c:pt>
                <c:pt idx="4195">
                  <c:v>1190</c:v>
                </c:pt>
                <c:pt idx="4196">
                  <c:v>1190</c:v>
                </c:pt>
                <c:pt idx="4197">
                  <c:v>1200</c:v>
                </c:pt>
                <c:pt idx="4198">
                  <c:v>1200</c:v>
                </c:pt>
                <c:pt idx="4199">
                  <c:v>1200</c:v>
                </c:pt>
                <c:pt idx="4200">
                  <c:v>1210</c:v>
                </c:pt>
                <c:pt idx="4201">
                  <c:v>1210</c:v>
                </c:pt>
                <c:pt idx="4202">
                  <c:v>1200</c:v>
                </c:pt>
                <c:pt idx="4203">
                  <c:v>1200</c:v>
                </c:pt>
                <c:pt idx="4204">
                  <c:v>1200</c:v>
                </c:pt>
                <c:pt idx="4205">
                  <c:v>1200</c:v>
                </c:pt>
                <c:pt idx="4206">
                  <c:v>1200</c:v>
                </c:pt>
                <c:pt idx="4207">
                  <c:v>1200</c:v>
                </c:pt>
                <c:pt idx="4208">
                  <c:v>1200</c:v>
                </c:pt>
                <c:pt idx="4209">
                  <c:v>1200</c:v>
                </c:pt>
                <c:pt idx="4210">
                  <c:v>1190</c:v>
                </c:pt>
                <c:pt idx="4211">
                  <c:v>1190</c:v>
                </c:pt>
                <c:pt idx="4212">
                  <c:v>1200</c:v>
                </c:pt>
                <c:pt idx="4213">
                  <c:v>1200</c:v>
                </c:pt>
                <c:pt idx="4214">
                  <c:v>1200</c:v>
                </c:pt>
                <c:pt idx="4215">
                  <c:v>1200</c:v>
                </c:pt>
                <c:pt idx="4216">
                  <c:v>1200</c:v>
                </c:pt>
                <c:pt idx="4217">
                  <c:v>1210</c:v>
                </c:pt>
                <c:pt idx="4218">
                  <c:v>1210</c:v>
                </c:pt>
                <c:pt idx="4219">
                  <c:v>1210</c:v>
                </c:pt>
                <c:pt idx="4220">
                  <c:v>1210</c:v>
                </c:pt>
                <c:pt idx="4221">
                  <c:v>1220</c:v>
                </c:pt>
                <c:pt idx="4222">
                  <c:v>1210</c:v>
                </c:pt>
                <c:pt idx="4223">
                  <c:v>1210</c:v>
                </c:pt>
                <c:pt idx="4224">
                  <c:v>1210</c:v>
                </c:pt>
                <c:pt idx="4225">
                  <c:v>1210</c:v>
                </c:pt>
                <c:pt idx="4226">
                  <c:v>1210</c:v>
                </c:pt>
                <c:pt idx="4227">
                  <c:v>1210</c:v>
                </c:pt>
                <c:pt idx="4228">
                  <c:v>1210</c:v>
                </c:pt>
                <c:pt idx="4229">
                  <c:v>1200</c:v>
                </c:pt>
                <c:pt idx="4230">
                  <c:v>1200</c:v>
                </c:pt>
                <c:pt idx="4231">
                  <c:v>1200</c:v>
                </c:pt>
                <c:pt idx="4232">
                  <c:v>1200</c:v>
                </c:pt>
                <c:pt idx="4233">
                  <c:v>1200</c:v>
                </c:pt>
                <c:pt idx="4234">
                  <c:v>1200</c:v>
                </c:pt>
                <c:pt idx="4235">
                  <c:v>1200</c:v>
                </c:pt>
                <c:pt idx="4236">
                  <c:v>1210</c:v>
                </c:pt>
                <c:pt idx="4237">
                  <c:v>1220</c:v>
                </c:pt>
                <c:pt idx="4238">
                  <c:v>1220</c:v>
                </c:pt>
                <c:pt idx="4239">
                  <c:v>1220</c:v>
                </c:pt>
                <c:pt idx="4240">
                  <c:v>1220</c:v>
                </c:pt>
                <c:pt idx="4241">
                  <c:v>1220</c:v>
                </c:pt>
                <c:pt idx="4242">
                  <c:v>1220</c:v>
                </c:pt>
                <c:pt idx="4243">
                  <c:v>1210</c:v>
                </c:pt>
                <c:pt idx="4244">
                  <c:v>1200</c:v>
                </c:pt>
                <c:pt idx="4245">
                  <c:v>1210</c:v>
                </c:pt>
                <c:pt idx="4246">
                  <c:v>1220</c:v>
                </c:pt>
                <c:pt idx="4247">
                  <c:v>1220</c:v>
                </c:pt>
                <c:pt idx="4248">
                  <c:v>1220</c:v>
                </c:pt>
                <c:pt idx="4249">
                  <c:v>1220</c:v>
                </c:pt>
                <c:pt idx="4250">
                  <c:v>1220</c:v>
                </c:pt>
                <c:pt idx="4251">
                  <c:v>1220</c:v>
                </c:pt>
                <c:pt idx="4252">
                  <c:v>1220</c:v>
                </c:pt>
                <c:pt idx="4253">
                  <c:v>1220</c:v>
                </c:pt>
                <c:pt idx="4254">
                  <c:v>1220</c:v>
                </c:pt>
                <c:pt idx="4255">
                  <c:v>1220</c:v>
                </c:pt>
                <c:pt idx="4256">
                  <c:v>1220</c:v>
                </c:pt>
                <c:pt idx="4257">
                  <c:v>1230</c:v>
                </c:pt>
                <c:pt idx="4258">
                  <c:v>1230</c:v>
                </c:pt>
                <c:pt idx="4259">
                  <c:v>1230</c:v>
                </c:pt>
                <c:pt idx="4260">
                  <c:v>1230</c:v>
                </c:pt>
                <c:pt idx="4261">
                  <c:v>1220</c:v>
                </c:pt>
                <c:pt idx="4262">
                  <c:v>1220</c:v>
                </c:pt>
                <c:pt idx="4263">
                  <c:v>1220</c:v>
                </c:pt>
                <c:pt idx="4264">
                  <c:v>1220</c:v>
                </c:pt>
                <c:pt idx="4265">
                  <c:v>1220</c:v>
                </c:pt>
                <c:pt idx="4266">
                  <c:v>1220</c:v>
                </c:pt>
                <c:pt idx="4267">
                  <c:v>1220</c:v>
                </c:pt>
                <c:pt idx="4268">
                  <c:v>1220</c:v>
                </c:pt>
                <c:pt idx="4269">
                  <c:v>1220</c:v>
                </c:pt>
                <c:pt idx="4270">
                  <c:v>1220</c:v>
                </c:pt>
                <c:pt idx="4271">
                  <c:v>1220</c:v>
                </c:pt>
                <c:pt idx="4272">
                  <c:v>1220</c:v>
                </c:pt>
                <c:pt idx="4273">
                  <c:v>1230</c:v>
                </c:pt>
                <c:pt idx="4274">
                  <c:v>1230</c:v>
                </c:pt>
                <c:pt idx="4275">
                  <c:v>1230</c:v>
                </c:pt>
                <c:pt idx="4276">
                  <c:v>1230</c:v>
                </c:pt>
                <c:pt idx="4277">
                  <c:v>1220</c:v>
                </c:pt>
                <c:pt idx="4278">
                  <c:v>1220</c:v>
                </c:pt>
                <c:pt idx="4279">
                  <c:v>1220</c:v>
                </c:pt>
                <c:pt idx="4280">
                  <c:v>1220</c:v>
                </c:pt>
                <c:pt idx="4281">
                  <c:v>1220</c:v>
                </c:pt>
                <c:pt idx="4282">
                  <c:v>1220</c:v>
                </c:pt>
                <c:pt idx="4283">
                  <c:v>1220</c:v>
                </c:pt>
                <c:pt idx="4284">
                  <c:v>1230</c:v>
                </c:pt>
                <c:pt idx="4285">
                  <c:v>1230</c:v>
                </c:pt>
                <c:pt idx="4286">
                  <c:v>1230</c:v>
                </c:pt>
                <c:pt idx="4287">
                  <c:v>1220</c:v>
                </c:pt>
                <c:pt idx="4288">
                  <c:v>1220</c:v>
                </c:pt>
                <c:pt idx="4289">
                  <c:v>1220</c:v>
                </c:pt>
                <c:pt idx="4290">
                  <c:v>1220</c:v>
                </c:pt>
                <c:pt idx="4291">
                  <c:v>1230</c:v>
                </c:pt>
                <c:pt idx="4292">
                  <c:v>1230</c:v>
                </c:pt>
                <c:pt idx="4293">
                  <c:v>1230</c:v>
                </c:pt>
                <c:pt idx="4294">
                  <c:v>1230</c:v>
                </c:pt>
                <c:pt idx="4295">
                  <c:v>1230</c:v>
                </c:pt>
                <c:pt idx="4296">
                  <c:v>1230</c:v>
                </c:pt>
                <c:pt idx="4297">
                  <c:v>1230</c:v>
                </c:pt>
                <c:pt idx="4298">
                  <c:v>1230</c:v>
                </c:pt>
                <c:pt idx="4299">
                  <c:v>1230</c:v>
                </c:pt>
                <c:pt idx="4300">
                  <c:v>1230</c:v>
                </c:pt>
                <c:pt idx="4301">
                  <c:v>1230</c:v>
                </c:pt>
                <c:pt idx="4302">
                  <c:v>1230</c:v>
                </c:pt>
                <c:pt idx="4303">
                  <c:v>1220</c:v>
                </c:pt>
                <c:pt idx="4304">
                  <c:v>1220</c:v>
                </c:pt>
                <c:pt idx="4305">
                  <c:v>1220</c:v>
                </c:pt>
                <c:pt idx="4306">
                  <c:v>1220</c:v>
                </c:pt>
                <c:pt idx="4307">
                  <c:v>1230</c:v>
                </c:pt>
                <c:pt idx="4308">
                  <c:v>1230</c:v>
                </c:pt>
                <c:pt idx="4309">
                  <c:v>1230</c:v>
                </c:pt>
                <c:pt idx="4310">
                  <c:v>1230</c:v>
                </c:pt>
                <c:pt idx="4311">
                  <c:v>1230</c:v>
                </c:pt>
                <c:pt idx="4312">
                  <c:v>1230</c:v>
                </c:pt>
                <c:pt idx="4313">
                  <c:v>1220</c:v>
                </c:pt>
                <c:pt idx="4314">
                  <c:v>1220</c:v>
                </c:pt>
                <c:pt idx="4315">
                  <c:v>1220</c:v>
                </c:pt>
                <c:pt idx="4316">
                  <c:v>1230</c:v>
                </c:pt>
                <c:pt idx="4317">
                  <c:v>1230</c:v>
                </c:pt>
                <c:pt idx="4318">
                  <c:v>1230</c:v>
                </c:pt>
                <c:pt idx="4319">
                  <c:v>1230</c:v>
                </c:pt>
                <c:pt idx="4320">
                  <c:v>1230</c:v>
                </c:pt>
                <c:pt idx="4321">
                  <c:v>1230</c:v>
                </c:pt>
                <c:pt idx="4322">
                  <c:v>1230</c:v>
                </c:pt>
                <c:pt idx="4323">
                  <c:v>1230</c:v>
                </c:pt>
                <c:pt idx="4324">
                  <c:v>1230</c:v>
                </c:pt>
                <c:pt idx="4325">
                  <c:v>1230</c:v>
                </c:pt>
                <c:pt idx="4326">
                  <c:v>1230</c:v>
                </c:pt>
                <c:pt idx="4327">
                  <c:v>1230</c:v>
                </c:pt>
                <c:pt idx="4328">
                  <c:v>1230</c:v>
                </c:pt>
                <c:pt idx="4329">
                  <c:v>1230</c:v>
                </c:pt>
                <c:pt idx="4330">
                  <c:v>1230</c:v>
                </c:pt>
                <c:pt idx="4331">
                  <c:v>1220</c:v>
                </c:pt>
                <c:pt idx="4332">
                  <c:v>1220</c:v>
                </c:pt>
                <c:pt idx="4333">
                  <c:v>1220</c:v>
                </c:pt>
                <c:pt idx="4334">
                  <c:v>1230</c:v>
                </c:pt>
                <c:pt idx="4335">
                  <c:v>1230</c:v>
                </c:pt>
                <c:pt idx="4336">
                  <c:v>1230</c:v>
                </c:pt>
                <c:pt idx="4337">
                  <c:v>1230</c:v>
                </c:pt>
                <c:pt idx="4338">
                  <c:v>1230</c:v>
                </c:pt>
                <c:pt idx="4339">
                  <c:v>1230</c:v>
                </c:pt>
                <c:pt idx="4340">
                  <c:v>1230</c:v>
                </c:pt>
                <c:pt idx="4341">
                  <c:v>1230</c:v>
                </c:pt>
                <c:pt idx="4342">
                  <c:v>1220</c:v>
                </c:pt>
                <c:pt idx="4343">
                  <c:v>1220</c:v>
                </c:pt>
                <c:pt idx="4344">
                  <c:v>1220</c:v>
                </c:pt>
                <c:pt idx="4345">
                  <c:v>1220</c:v>
                </c:pt>
                <c:pt idx="4346">
                  <c:v>1220</c:v>
                </c:pt>
                <c:pt idx="4347">
                  <c:v>1220</c:v>
                </c:pt>
                <c:pt idx="4348">
                  <c:v>1220</c:v>
                </c:pt>
                <c:pt idx="4349">
                  <c:v>1220</c:v>
                </c:pt>
                <c:pt idx="4350">
                  <c:v>1230</c:v>
                </c:pt>
                <c:pt idx="4351">
                  <c:v>1220</c:v>
                </c:pt>
                <c:pt idx="4352">
                  <c:v>1220</c:v>
                </c:pt>
                <c:pt idx="4353">
                  <c:v>1220</c:v>
                </c:pt>
                <c:pt idx="4354">
                  <c:v>1220</c:v>
                </c:pt>
                <c:pt idx="4355">
                  <c:v>1220</c:v>
                </c:pt>
                <c:pt idx="4356">
                  <c:v>1220</c:v>
                </c:pt>
                <c:pt idx="4357">
                  <c:v>1220</c:v>
                </c:pt>
                <c:pt idx="4358">
                  <c:v>1220</c:v>
                </c:pt>
                <c:pt idx="4359">
                  <c:v>1220</c:v>
                </c:pt>
                <c:pt idx="4360">
                  <c:v>1220</c:v>
                </c:pt>
                <c:pt idx="4361">
                  <c:v>1220</c:v>
                </c:pt>
                <c:pt idx="4362">
                  <c:v>1220</c:v>
                </c:pt>
                <c:pt idx="4363">
                  <c:v>1220</c:v>
                </c:pt>
                <c:pt idx="4364">
                  <c:v>1230</c:v>
                </c:pt>
                <c:pt idx="4365">
                  <c:v>1230</c:v>
                </c:pt>
                <c:pt idx="4366">
                  <c:v>1230</c:v>
                </c:pt>
                <c:pt idx="4367">
                  <c:v>1230</c:v>
                </c:pt>
                <c:pt idx="4368">
                  <c:v>1230</c:v>
                </c:pt>
                <c:pt idx="4369">
                  <c:v>1220</c:v>
                </c:pt>
                <c:pt idx="4370">
                  <c:v>1220</c:v>
                </c:pt>
                <c:pt idx="4371">
                  <c:v>1220</c:v>
                </c:pt>
                <c:pt idx="4372">
                  <c:v>1220</c:v>
                </c:pt>
                <c:pt idx="4373">
                  <c:v>1220</c:v>
                </c:pt>
                <c:pt idx="4374">
                  <c:v>1220</c:v>
                </c:pt>
                <c:pt idx="4375">
                  <c:v>1220</c:v>
                </c:pt>
                <c:pt idx="4376">
                  <c:v>1230</c:v>
                </c:pt>
                <c:pt idx="4377">
                  <c:v>1230</c:v>
                </c:pt>
                <c:pt idx="4378">
                  <c:v>1220</c:v>
                </c:pt>
                <c:pt idx="4379">
                  <c:v>1220</c:v>
                </c:pt>
                <c:pt idx="4380">
                  <c:v>1220</c:v>
                </c:pt>
                <c:pt idx="4381">
                  <c:v>1220</c:v>
                </c:pt>
                <c:pt idx="4382">
                  <c:v>1220</c:v>
                </c:pt>
                <c:pt idx="4383">
                  <c:v>1210</c:v>
                </c:pt>
                <c:pt idx="4384">
                  <c:v>1210</c:v>
                </c:pt>
                <c:pt idx="4385">
                  <c:v>1220</c:v>
                </c:pt>
                <c:pt idx="4386">
                  <c:v>1220</c:v>
                </c:pt>
                <c:pt idx="4387">
                  <c:v>1220</c:v>
                </c:pt>
                <c:pt idx="4388">
                  <c:v>1220</c:v>
                </c:pt>
                <c:pt idx="4389">
                  <c:v>1230</c:v>
                </c:pt>
                <c:pt idx="4390">
                  <c:v>1230</c:v>
                </c:pt>
                <c:pt idx="4391">
                  <c:v>1230</c:v>
                </c:pt>
                <c:pt idx="4392">
                  <c:v>1230</c:v>
                </c:pt>
                <c:pt idx="4393">
                  <c:v>1230</c:v>
                </c:pt>
                <c:pt idx="4394">
                  <c:v>1220</c:v>
                </c:pt>
                <c:pt idx="4395">
                  <c:v>1220</c:v>
                </c:pt>
                <c:pt idx="4396">
                  <c:v>1220</c:v>
                </c:pt>
                <c:pt idx="4397">
                  <c:v>1220</c:v>
                </c:pt>
                <c:pt idx="4398">
                  <c:v>1220</c:v>
                </c:pt>
                <c:pt idx="4399">
                  <c:v>1220</c:v>
                </c:pt>
                <c:pt idx="4400">
                  <c:v>1230</c:v>
                </c:pt>
                <c:pt idx="4401">
                  <c:v>1230</c:v>
                </c:pt>
                <c:pt idx="4402">
                  <c:v>1230</c:v>
                </c:pt>
                <c:pt idx="4403">
                  <c:v>1220</c:v>
                </c:pt>
                <c:pt idx="4404">
                  <c:v>1220</c:v>
                </c:pt>
                <c:pt idx="4405">
                  <c:v>1220</c:v>
                </c:pt>
                <c:pt idx="4406">
                  <c:v>1230</c:v>
                </c:pt>
                <c:pt idx="4407">
                  <c:v>1230</c:v>
                </c:pt>
                <c:pt idx="4408">
                  <c:v>1230</c:v>
                </c:pt>
                <c:pt idx="4409">
                  <c:v>1230</c:v>
                </c:pt>
                <c:pt idx="4410">
                  <c:v>1230</c:v>
                </c:pt>
                <c:pt idx="4411">
                  <c:v>1220</c:v>
                </c:pt>
                <c:pt idx="4412">
                  <c:v>1220</c:v>
                </c:pt>
                <c:pt idx="4413">
                  <c:v>1220</c:v>
                </c:pt>
                <c:pt idx="4414">
                  <c:v>1220</c:v>
                </c:pt>
                <c:pt idx="4415">
                  <c:v>1220</c:v>
                </c:pt>
                <c:pt idx="4416">
                  <c:v>1220</c:v>
                </c:pt>
                <c:pt idx="4417">
                  <c:v>1220</c:v>
                </c:pt>
                <c:pt idx="4418">
                  <c:v>1230</c:v>
                </c:pt>
                <c:pt idx="4419">
                  <c:v>1230</c:v>
                </c:pt>
                <c:pt idx="4420">
                  <c:v>1230</c:v>
                </c:pt>
                <c:pt idx="4421">
                  <c:v>1230</c:v>
                </c:pt>
                <c:pt idx="4422">
                  <c:v>1230</c:v>
                </c:pt>
                <c:pt idx="4423">
                  <c:v>1230</c:v>
                </c:pt>
                <c:pt idx="4424">
                  <c:v>1230</c:v>
                </c:pt>
                <c:pt idx="4425">
                  <c:v>1230</c:v>
                </c:pt>
                <c:pt idx="4426">
                  <c:v>1230</c:v>
                </c:pt>
                <c:pt idx="4427">
                  <c:v>1230</c:v>
                </c:pt>
                <c:pt idx="4428">
                  <c:v>1230</c:v>
                </c:pt>
                <c:pt idx="4429">
                  <c:v>1230</c:v>
                </c:pt>
                <c:pt idx="4430">
                  <c:v>1230</c:v>
                </c:pt>
                <c:pt idx="4431">
                  <c:v>1230</c:v>
                </c:pt>
                <c:pt idx="4432">
                  <c:v>1230</c:v>
                </c:pt>
                <c:pt idx="4433">
                  <c:v>1230</c:v>
                </c:pt>
                <c:pt idx="4434">
                  <c:v>1230</c:v>
                </c:pt>
                <c:pt idx="4435">
                  <c:v>1230</c:v>
                </c:pt>
                <c:pt idx="4436">
                  <c:v>1230</c:v>
                </c:pt>
                <c:pt idx="4437">
                  <c:v>1230</c:v>
                </c:pt>
                <c:pt idx="4438">
                  <c:v>1230</c:v>
                </c:pt>
                <c:pt idx="4439">
                  <c:v>1240</c:v>
                </c:pt>
                <c:pt idx="4440">
                  <c:v>1240</c:v>
                </c:pt>
                <c:pt idx="4441">
                  <c:v>1250</c:v>
                </c:pt>
                <c:pt idx="4442">
                  <c:v>1260</c:v>
                </c:pt>
                <c:pt idx="4443">
                  <c:v>1260</c:v>
                </c:pt>
                <c:pt idx="4444">
                  <c:v>1270</c:v>
                </c:pt>
                <c:pt idx="4445">
                  <c:v>1270</c:v>
                </c:pt>
                <c:pt idx="4446">
                  <c:v>1270</c:v>
                </c:pt>
                <c:pt idx="4447">
                  <c:v>1270</c:v>
                </c:pt>
                <c:pt idx="4448">
                  <c:v>1280</c:v>
                </c:pt>
                <c:pt idx="4449">
                  <c:v>1280</c:v>
                </c:pt>
                <c:pt idx="4450">
                  <c:v>1280</c:v>
                </c:pt>
                <c:pt idx="4451">
                  <c:v>1280</c:v>
                </c:pt>
                <c:pt idx="4452">
                  <c:v>1280</c:v>
                </c:pt>
                <c:pt idx="4453">
                  <c:v>1290</c:v>
                </c:pt>
                <c:pt idx="4454">
                  <c:v>1290</c:v>
                </c:pt>
                <c:pt idx="4455">
                  <c:v>1290</c:v>
                </c:pt>
                <c:pt idx="4456">
                  <c:v>1290</c:v>
                </c:pt>
                <c:pt idx="4457">
                  <c:v>1290</c:v>
                </c:pt>
                <c:pt idx="4458">
                  <c:v>1290</c:v>
                </c:pt>
                <c:pt idx="4459">
                  <c:v>1300</c:v>
                </c:pt>
                <c:pt idx="4460">
                  <c:v>1300</c:v>
                </c:pt>
                <c:pt idx="4461">
                  <c:v>1300</c:v>
                </c:pt>
                <c:pt idx="4462">
                  <c:v>1300</c:v>
                </c:pt>
                <c:pt idx="4463">
                  <c:v>1290</c:v>
                </c:pt>
                <c:pt idx="4464">
                  <c:v>1290</c:v>
                </c:pt>
                <c:pt idx="4465">
                  <c:v>1290</c:v>
                </c:pt>
                <c:pt idx="4466">
                  <c:v>1290</c:v>
                </c:pt>
                <c:pt idx="4467">
                  <c:v>1290</c:v>
                </c:pt>
                <c:pt idx="4468">
                  <c:v>1300</c:v>
                </c:pt>
                <c:pt idx="4469">
                  <c:v>1310</c:v>
                </c:pt>
                <c:pt idx="4470">
                  <c:v>1310</c:v>
                </c:pt>
                <c:pt idx="4471">
                  <c:v>1310</c:v>
                </c:pt>
                <c:pt idx="4472">
                  <c:v>1320</c:v>
                </c:pt>
                <c:pt idx="4473">
                  <c:v>1330</c:v>
                </c:pt>
                <c:pt idx="4474">
                  <c:v>1330</c:v>
                </c:pt>
                <c:pt idx="4475">
                  <c:v>1330</c:v>
                </c:pt>
                <c:pt idx="4476">
                  <c:v>1330</c:v>
                </c:pt>
                <c:pt idx="4477">
                  <c:v>1330</c:v>
                </c:pt>
                <c:pt idx="4478">
                  <c:v>1330</c:v>
                </c:pt>
                <c:pt idx="4479">
                  <c:v>1330</c:v>
                </c:pt>
                <c:pt idx="4480">
                  <c:v>1330</c:v>
                </c:pt>
                <c:pt idx="4481">
                  <c:v>1330</c:v>
                </c:pt>
                <c:pt idx="4482">
                  <c:v>1330</c:v>
                </c:pt>
                <c:pt idx="4483">
                  <c:v>1340</c:v>
                </c:pt>
                <c:pt idx="4484">
                  <c:v>1340</c:v>
                </c:pt>
                <c:pt idx="4485">
                  <c:v>1340</c:v>
                </c:pt>
                <c:pt idx="4486">
                  <c:v>1340</c:v>
                </c:pt>
                <c:pt idx="4487">
                  <c:v>1340</c:v>
                </c:pt>
                <c:pt idx="4488">
                  <c:v>1340</c:v>
                </c:pt>
                <c:pt idx="4489">
                  <c:v>1340</c:v>
                </c:pt>
                <c:pt idx="4490">
                  <c:v>1350</c:v>
                </c:pt>
                <c:pt idx="4491">
                  <c:v>1350</c:v>
                </c:pt>
                <c:pt idx="4492">
                  <c:v>1350</c:v>
                </c:pt>
                <c:pt idx="4493">
                  <c:v>1350</c:v>
                </c:pt>
                <c:pt idx="4494">
                  <c:v>1350</c:v>
                </c:pt>
                <c:pt idx="4495">
                  <c:v>1350</c:v>
                </c:pt>
                <c:pt idx="4496">
                  <c:v>1350</c:v>
                </c:pt>
                <c:pt idx="4497">
                  <c:v>1360</c:v>
                </c:pt>
                <c:pt idx="4498">
                  <c:v>1360</c:v>
                </c:pt>
                <c:pt idx="4499">
                  <c:v>1360</c:v>
                </c:pt>
                <c:pt idx="4500">
                  <c:v>1360</c:v>
                </c:pt>
                <c:pt idx="4501">
                  <c:v>1360</c:v>
                </c:pt>
                <c:pt idx="4502">
                  <c:v>1360</c:v>
                </c:pt>
                <c:pt idx="4503">
                  <c:v>1360</c:v>
                </c:pt>
                <c:pt idx="4504">
                  <c:v>1360</c:v>
                </c:pt>
                <c:pt idx="4505">
                  <c:v>1350</c:v>
                </c:pt>
                <c:pt idx="4506">
                  <c:v>1350</c:v>
                </c:pt>
                <c:pt idx="4507">
                  <c:v>1350</c:v>
                </c:pt>
                <c:pt idx="4508">
                  <c:v>1360</c:v>
                </c:pt>
                <c:pt idx="4509">
                  <c:v>1360</c:v>
                </c:pt>
                <c:pt idx="4510">
                  <c:v>1360</c:v>
                </c:pt>
                <c:pt idx="4511">
                  <c:v>1360</c:v>
                </c:pt>
                <c:pt idx="4512">
                  <c:v>1350</c:v>
                </c:pt>
                <c:pt idx="4513">
                  <c:v>1350</c:v>
                </c:pt>
                <c:pt idx="4514">
                  <c:v>1350</c:v>
                </c:pt>
                <c:pt idx="4515">
                  <c:v>1360</c:v>
                </c:pt>
                <c:pt idx="4516">
                  <c:v>1360</c:v>
                </c:pt>
                <c:pt idx="4517">
                  <c:v>1370</c:v>
                </c:pt>
                <c:pt idx="4518">
                  <c:v>1370</c:v>
                </c:pt>
                <c:pt idx="4519">
                  <c:v>1370</c:v>
                </c:pt>
                <c:pt idx="4520">
                  <c:v>1360</c:v>
                </c:pt>
                <c:pt idx="4521">
                  <c:v>1360</c:v>
                </c:pt>
                <c:pt idx="4522">
                  <c:v>1370</c:v>
                </c:pt>
                <c:pt idx="4523">
                  <c:v>1360</c:v>
                </c:pt>
                <c:pt idx="4524">
                  <c:v>1360</c:v>
                </c:pt>
                <c:pt idx="4525">
                  <c:v>1360</c:v>
                </c:pt>
                <c:pt idx="4526">
                  <c:v>1360</c:v>
                </c:pt>
                <c:pt idx="4527">
                  <c:v>1360</c:v>
                </c:pt>
                <c:pt idx="4528">
                  <c:v>1360</c:v>
                </c:pt>
                <c:pt idx="4529">
                  <c:v>1360</c:v>
                </c:pt>
                <c:pt idx="4530">
                  <c:v>1360</c:v>
                </c:pt>
                <c:pt idx="4531">
                  <c:v>1360</c:v>
                </c:pt>
                <c:pt idx="4532">
                  <c:v>1360</c:v>
                </c:pt>
                <c:pt idx="4533">
                  <c:v>1360</c:v>
                </c:pt>
                <c:pt idx="4534">
                  <c:v>1360</c:v>
                </c:pt>
                <c:pt idx="4535">
                  <c:v>1360</c:v>
                </c:pt>
                <c:pt idx="4536">
                  <c:v>1360</c:v>
                </c:pt>
                <c:pt idx="4537">
                  <c:v>1360</c:v>
                </c:pt>
                <c:pt idx="4538">
                  <c:v>1360</c:v>
                </c:pt>
                <c:pt idx="4539">
                  <c:v>1360</c:v>
                </c:pt>
                <c:pt idx="4540">
                  <c:v>1360</c:v>
                </c:pt>
                <c:pt idx="4541">
                  <c:v>1360</c:v>
                </c:pt>
                <c:pt idx="4542">
                  <c:v>1360</c:v>
                </c:pt>
                <c:pt idx="4543">
                  <c:v>1360</c:v>
                </c:pt>
                <c:pt idx="4544">
                  <c:v>1360</c:v>
                </c:pt>
                <c:pt idx="4545">
                  <c:v>1350</c:v>
                </c:pt>
                <c:pt idx="4546">
                  <c:v>1360</c:v>
                </c:pt>
                <c:pt idx="4547">
                  <c:v>1360</c:v>
                </c:pt>
                <c:pt idx="4548">
                  <c:v>1350</c:v>
                </c:pt>
                <c:pt idx="4549">
                  <c:v>1350</c:v>
                </c:pt>
                <c:pt idx="4550">
                  <c:v>1340</c:v>
                </c:pt>
                <c:pt idx="4551">
                  <c:v>1340</c:v>
                </c:pt>
                <c:pt idx="4552">
                  <c:v>1330</c:v>
                </c:pt>
                <c:pt idx="4553">
                  <c:v>1330</c:v>
                </c:pt>
                <c:pt idx="4554">
                  <c:v>1340</c:v>
                </c:pt>
                <c:pt idx="4555">
                  <c:v>1350</c:v>
                </c:pt>
                <c:pt idx="4556">
                  <c:v>1340</c:v>
                </c:pt>
                <c:pt idx="4557">
                  <c:v>1330</c:v>
                </c:pt>
                <c:pt idx="4558">
                  <c:v>1330</c:v>
                </c:pt>
                <c:pt idx="4559">
                  <c:v>1340</c:v>
                </c:pt>
                <c:pt idx="4560">
                  <c:v>1340</c:v>
                </c:pt>
                <c:pt idx="4561">
                  <c:v>1350</c:v>
                </c:pt>
                <c:pt idx="4562">
                  <c:v>1350</c:v>
                </c:pt>
                <c:pt idx="4563">
                  <c:v>1350</c:v>
                </c:pt>
                <c:pt idx="4564">
                  <c:v>1350</c:v>
                </c:pt>
                <c:pt idx="4565">
                  <c:v>1350</c:v>
                </c:pt>
                <c:pt idx="4566">
                  <c:v>1350</c:v>
                </c:pt>
                <c:pt idx="4567">
                  <c:v>1360</c:v>
                </c:pt>
                <c:pt idx="4568">
                  <c:v>1360</c:v>
                </c:pt>
                <c:pt idx="4569">
                  <c:v>1360</c:v>
                </c:pt>
                <c:pt idx="4570">
                  <c:v>1350</c:v>
                </c:pt>
                <c:pt idx="4571">
                  <c:v>1350</c:v>
                </c:pt>
                <c:pt idx="4572">
                  <c:v>1350</c:v>
                </c:pt>
                <c:pt idx="4573">
                  <c:v>1350</c:v>
                </c:pt>
                <c:pt idx="4574">
                  <c:v>1350</c:v>
                </c:pt>
                <c:pt idx="4575">
                  <c:v>1350</c:v>
                </c:pt>
                <c:pt idx="4576">
                  <c:v>1350</c:v>
                </c:pt>
                <c:pt idx="4577">
                  <c:v>1350</c:v>
                </c:pt>
                <c:pt idx="4578">
                  <c:v>1330</c:v>
                </c:pt>
                <c:pt idx="4579">
                  <c:v>1330</c:v>
                </c:pt>
                <c:pt idx="4580">
                  <c:v>1330</c:v>
                </c:pt>
                <c:pt idx="4581">
                  <c:v>1340</c:v>
                </c:pt>
                <c:pt idx="4582">
                  <c:v>1340</c:v>
                </c:pt>
                <c:pt idx="4583">
                  <c:v>1330</c:v>
                </c:pt>
                <c:pt idx="4584">
                  <c:v>1340</c:v>
                </c:pt>
                <c:pt idx="4585">
                  <c:v>1330</c:v>
                </c:pt>
                <c:pt idx="4586">
                  <c:v>1330</c:v>
                </c:pt>
                <c:pt idx="4587">
                  <c:v>1330</c:v>
                </c:pt>
                <c:pt idx="4588">
                  <c:v>1340</c:v>
                </c:pt>
                <c:pt idx="4589">
                  <c:v>1330</c:v>
                </c:pt>
                <c:pt idx="4590">
                  <c:v>1330</c:v>
                </c:pt>
                <c:pt idx="4591">
                  <c:v>1330</c:v>
                </c:pt>
                <c:pt idx="4592">
                  <c:v>1340</c:v>
                </c:pt>
                <c:pt idx="4593">
                  <c:v>1340</c:v>
                </c:pt>
                <c:pt idx="4594">
                  <c:v>1330</c:v>
                </c:pt>
                <c:pt idx="4595">
                  <c:v>1330</c:v>
                </c:pt>
                <c:pt idx="4596">
                  <c:v>1330</c:v>
                </c:pt>
                <c:pt idx="4597">
                  <c:v>1330</c:v>
                </c:pt>
                <c:pt idx="4598">
                  <c:v>1340</c:v>
                </c:pt>
                <c:pt idx="4599">
                  <c:v>1340</c:v>
                </c:pt>
                <c:pt idx="4600">
                  <c:v>1340</c:v>
                </c:pt>
                <c:pt idx="4601">
                  <c:v>1340</c:v>
                </c:pt>
                <c:pt idx="4602">
                  <c:v>1340</c:v>
                </c:pt>
                <c:pt idx="4603">
                  <c:v>1350</c:v>
                </c:pt>
                <c:pt idx="4604">
                  <c:v>1350</c:v>
                </c:pt>
                <c:pt idx="4605">
                  <c:v>1360</c:v>
                </c:pt>
                <c:pt idx="4606">
                  <c:v>1350</c:v>
                </c:pt>
                <c:pt idx="4607">
                  <c:v>1350</c:v>
                </c:pt>
                <c:pt idx="4608">
                  <c:v>1350</c:v>
                </c:pt>
                <c:pt idx="4609">
                  <c:v>1350</c:v>
                </c:pt>
                <c:pt idx="4610">
                  <c:v>1350</c:v>
                </c:pt>
                <c:pt idx="4611">
                  <c:v>1340</c:v>
                </c:pt>
                <c:pt idx="4612">
                  <c:v>1330</c:v>
                </c:pt>
                <c:pt idx="4613">
                  <c:v>1330</c:v>
                </c:pt>
                <c:pt idx="4614">
                  <c:v>1330</c:v>
                </c:pt>
                <c:pt idx="4615">
                  <c:v>1330</c:v>
                </c:pt>
                <c:pt idx="4616">
                  <c:v>1330</c:v>
                </c:pt>
                <c:pt idx="4617">
                  <c:v>1330</c:v>
                </c:pt>
                <c:pt idx="4618">
                  <c:v>1340</c:v>
                </c:pt>
                <c:pt idx="4619">
                  <c:v>1340</c:v>
                </c:pt>
                <c:pt idx="4620">
                  <c:v>1340</c:v>
                </c:pt>
                <c:pt idx="4621">
                  <c:v>1340</c:v>
                </c:pt>
                <c:pt idx="4622">
                  <c:v>1340</c:v>
                </c:pt>
                <c:pt idx="4623">
                  <c:v>1340</c:v>
                </c:pt>
                <c:pt idx="4624">
                  <c:v>1330</c:v>
                </c:pt>
                <c:pt idx="4625">
                  <c:v>1330</c:v>
                </c:pt>
                <c:pt idx="4626">
                  <c:v>1330</c:v>
                </c:pt>
                <c:pt idx="4627">
                  <c:v>1330</c:v>
                </c:pt>
                <c:pt idx="4628">
                  <c:v>1330</c:v>
                </c:pt>
                <c:pt idx="4629">
                  <c:v>1330</c:v>
                </c:pt>
                <c:pt idx="4630">
                  <c:v>1340</c:v>
                </c:pt>
                <c:pt idx="4631">
                  <c:v>1340</c:v>
                </c:pt>
                <c:pt idx="4632">
                  <c:v>1330</c:v>
                </c:pt>
                <c:pt idx="4633">
                  <c:v>1330</c:v>
                </c:pt>
                <c:pt idx="4634">
                  <c:v>1330</c:v>
                </c:pt>
                <c:pt idx="4635">
                  <c:v>1330</c:v>
                </c:pt>
                <c:pt idx="4636">
                  <c:v>1330</c:v>
                </c:pt>
                <c:pt idx="4637">
                  <c:v>1330</c:v>
                </c:pt>
                <c:pt idx="4638">
                  <c:v>1330</c:v>
                </c:pt>
                <c:pt idx="4639">
                  <c:v>1340</c:v>
                </c:pt>
                <c:pt idx="4640">
                  <c:v>1340</c:v>
                </c:pt>
                <c:pt idx="4641">
                  <c:v>1350</c:v>
                </c:pt>
                <c:pt idx="4642">
                  <c:v>1330</c:v>
                </c:pt>
                <c:pt idx="4643">
                  <c:v>1310</c:v>
                </c:pt>
                <c:pt idx="4644">
                  <c:v>1320</c:v>
                </c:pt>
                <c:pt idx="4645">
                  <c:v>1320</c:v>
                </c:pt>
                <c:pt idx="4646">
                  <c:v>1320</c:v>
                </c:pt>
                <c:pt idx="4647">
                  <c:v>1320</c:v>
                </c:pt>
                <c:pt idx="4648">
                  <c:v>1320</c:v>
                </c:pt>
                <c:pt idx="4649">
                  <c:v>1310</c:v>
                </c:pt>
                <c:pt idx="4650">
                  <c:v>1320</c:v>
                </c:pt>
                <c:pt idx="4651">
                  <c:v>1310</c:v>
                </c:pt>
                <c:pt idx="4652">
                  <c:v>1300</c:v>
                </c:pt>
                <c:pt idx="4653">
                  <c:v>1310</c:v>
                </c:pt>
                <c:pt idx="4654">
                  <c:v>1310</c:v>
                </c:pt>
                <c:pt idx="4655">
                  <c:v>1320</c:v>
                </c:pt>
                <c:pt idx="4656">
                  <c:v>1340</c:v>
                </c:pt>
                <c:pt idx="4657">
                  <c:v>1340</c:v>
                </c:pt>
                <c:pt idx="4658">
                  <c:v>1340</c:v>
                </c:pt>
                <c:pt idx="4659">
                  <c:v>1330</c:v>
                </c:pt>
                <c:pt idx="4660">
                  <c:v>1330</c:v>
                </c:pt>
                <c:pt idx="4661">
                  <c:v>1320</c:v>
                </c:pt>
                <c:pt idx="4662">
                  <c:v>1320</c:v>
                </c:pt>
                <c:pt idx="4663">
                  <c:v>1320</c:v>
                </c:pt>
                <c:pt idx="4664">
                  <c:v>1320</c:v>
                </c:pt>
                <c:pt idx="4665">
                  <c:v>1320</c:v>
                </c:pt>
                <c:pt idx="4666">
                  <c:v>1340</c:v>
                </c:pt>
                <c:pt idx="4667">
                  <c:v>1350</c:v>
                </c:pt>
                <c:pt idx="4668">
                  <c:v>1350</c:v>
                </c:pt>
                <c:pt idx="4669">
                  <c:v>1340</c:v>
                </c:pt>
                <c:pt idx="4670">
                  <c:v>1350</c:v>
                </c:pt>
                <c:pt idx="4671">
                  <c:v>1350</c:v>
                </c:pt>
                <c:pt idx="4672">
                  <c:v>1350</c:v>
                </c:pt>
                <c:pt idx="4673">
                  <c:v>1340</c:v>
                </c:pt>
                <c:pt idx="4674">
                  <c:v>1330</c:v>
                </c:pt>
                <c:pt idx="4675">
                  <c:v>1320</c:v>
                </c:pt>
                <c:pt idx="4676">
                  <c:v>1320</c:v>
                </c:pt>
                <c:pt idx="4677">
                  <c:v>1320</c:v>
                </c:pt>
                <c:pt idx="4678">
                  <c:v>1320</c:v>
                </c:pt>
                <c:pt idx="4679">
                  <c:v>1320</c:v>
                </c:pt>
                <c:pt idx="4680">
                  <c:v>1320</c:v>
                </c:pt>
                <c:pt idx="4681">
                  <c:v>1330</c:v>
                </c:pt>
                <c:pt idx="4682">
                  <c:v>1330</c:v>
                </c:pt>
                <c:pt idx="4683">
                  <c:v>1330</c:v>
                </c:pt>
                <c:pt idx="4684">
                  <c:v>1330</c:v>
                </c:pt>
                <c:pt idx="4685">
                  <c:v>1320</c:v>
                </c:pt>
                <c:pt idx="4686">
                  <c:v>1310</c:v>
                </c:pt>
                <c:pt idx="4687">
                  <c:v>1310</c:v>
                </c:pt>
                <c:pt idx="4688">
                  <c:v>1320</c:v>
                </c:pt>
                <c:pt idx="4689">
                  <c:v>1320</c:v>
                </c:pt>
                <c:pt idx="4690">
                  <c:v>1330</c:v>
                </c:pt>
                <c:pt idx="4691">
                  <c:v>1320</c:v>
                </c:pt>
                <c:pt idx="4692">
                  <c:v>1320</c:v>
                </c:pt>
                <c:pt idx="4693">
                  <c:v>1320</c:v>
                </c:pt>
                <c:pt idx="4694">
                  <c:v>1320</c:v>
                </c:pt>
                <c:pt idx="4695">
                  <c:v>1320</c:v>
                </c:pt>
                <c:pt idx="4696">
                  <c:v>1310</c:v>
                </c:pt>
                <c:pt idx="4697">
                  <c:v>1310</c:v>
                </c:pt>
                <c:pt idx="4698">
                  <c:v>1310</c:v>
                </c:pt>
                <c:pt idx="4699">
                  <c:v>1320</c:v>
                </c:pt>
                <c:pt idx="4700">
                  <c:v>1320</c:v>
                </c:pt>
                <c:pt idx="4701">
                  <c:v>1330</c:v>
                </c:pt>
                <c:pt idx="4702">
                  <c:v>1330</c:v>
                </c:pt>
                <c:pt idx="4703">
                  <c:v>1330</c:v>
                </c:pt>
                <c:pt idx="4704">
                  <c:v>1320</c:v>
                </c:pt>
                <c:pt idx="4705">
                  <c:v>1320</c:v>
                </c:pt>
                <c:pt idx="4706">
                  <c:v>1330</c:v>
                </c:pt>
                <c:pt idx="4707">
                  <c:v>1320</c:v>
                </c:pt>
                <c:pt idx="4708">
                  <c:v>1310</c:v>
                </c:pt>
                <c:pt idx="4709">
                  <c:v>1310</c:v>
                </c:pt>
                <c:pt idx="4710">
                  <c:v>1300</c:v>
                </c:pt>
                <c:pt idx="4711">
                  <c:v>1300</c:v>
                </c:pt>
                <c:pt idx="4712">
                  <c:v>1310</c:v>
                </c:pt>
                <c:pt idx="4713">
                  <c:v>1330</c:v>
                </c:pt>
                <c:pt idx="4714">
                  <c:v>1320</c:v>
                </c:pt>
                <c:pt idx="4715">
                  <c:v>1320</c:v>
                </c:pt>
                <c:pt idx="4716">
                  <c:v>1320</c:v>
                </c:pt>
                <c:pt idx="4717">
                  <c:v>1320</c:v>
                </c:pt>
                <c:pt idx="4718">
                  <c:v>1320</c:v>
                </c:pt>
                <c:pt idx="4719">
                  <c:v>1320</c:v>
                </c:pt>
                <c:pt idx="4720">
                  <c:v>1310</c:v>
                </c:pt>
                <c:pt idx="4721">
                  <c:v>1310</c:v>
                </c:pt>
                <c:pt idx="4722">
                  <c:v>1320</c:v>
                </c:pt>
                <c:pt idx="4723">
                  <c:v>1330</c:v>
                </c:pt>
                <c:pt idx="4724">
                  <c:v>1320</c:v>
                </c:pt>
                <c:pt idx="4725">
                  <c:v>1320</c:v>
                </c:pt>
                <c:pt idx="4726">
                  <c:v>1320</c:v>
                </c:pt>
                <c:pt idx="4727">
                  <c:v>1320</c:v>
                </c:pt>
                <c:pt idx="4728">
                  <c:v>1310</c:v>
                </c:pt>
                <c:pt idx="4729">
                  <c:v>1300</c:v>
                </c:pt>
                <c:pt idx="4730">
                  <c:v>1300</c:v>
                </c:pt>
                <c:pt idx="4731">
                  <c:v>1300</c:v>
                </c:pt>
                <c:pt idx="4732">
                  <c:v>1310</c:v>
                </c:pt>
                <c:pt idx="4733">
                  <c:v>1320</c:v>
                </c:pt>
                <c:pt idx="4734">
                  <c:v>1320</c:v>
                </c:pt>
                <c:pt idx="4735">
                  <c:v>1320</c:v>
                </c:pt>
                <c:pt idx="4736">
                  <c:v>1310</c:v>
                </c:pt>
                <c:pt idx="4737">
                  <c:v>1320</c:v>
                </c:pt>
                <c:pt idx="4738">
                  <c:v>1320</c:v>
                </c:pt>
                <c:pt idx="4739">
                  <c:v>1320</c:v>
                </c:pt>
                <c:pt idx="4740">
                  <c:v>1320</c:v>
                </c:pt>
                <c:pt idx="4741">
                  <c:v>1320</c:v>
                </c:pt>
                <c:pt idx="4742">
                  <c:v>1320</c:v>
                </c:pt>
                <c:pt idx="4743">
                  <c:v>1310</c:v>
                </c:pt>
                <c:pt idx="4744">
                  <c:v>1310</c:v>
                </c:pt>
                <c:pt idx="4745">
                  <c:v>1300</c:v>
                </c:pt>
                <c:pt idx="4746">
                  <c:v>1300</c:v>
                </c:pt>
                <c:pt idx="4747">
                  <c:v>1310</c:v>
                </c:pt>
                <c:pt idx="4748">
                  <c:v>1310</c:v>
                </c:pt>
                <c:pt idx="4749">
                  <c:v>1320</c:v>
                </c:pt>
                <c:pt idx="4750">
                  <c:v>1320</c:v>
                </c:pt>
                <c:pt idx="4751">
                  <c:v>1330</c:v>
                </c:pt>
                <c:pt idx="4752">
                  <c:v>1330</c:v>
                </c:pt>
                <c:pt idx="4753">
                  <c:v>1320</c:v>
                </c:pt>
                <c:pt idx="4754">
                  <c:v>1310</c:v>
                </c:pt>
                <c:pt idx="4755">
                  <c:v>1310</c:v>
                </c:pt>
                <c:pt idx="4756">
                  <c:v>1310</c:v>
                </c:pt>
                <c:pt idx="4757">
                  <c:v>1300</c:v>
                </c:pt>
                <c:pt idx="4758">
                  <c:v>1310</c:v>
                </c:pt>
                <c:pt idx="4759">
                  <c:v>1310</c:v>
                </c:pt>
                <c:pt idx="4760">
                  <c:v>1320</c:v>
                </c:pt>
                <c:pt idx="4761">
                  <c:v>1310</c:v>
                </c:pt>
                <c:pt idx="4762">
                  <c:v>1300</c:v>
                </c:pt>
                <c:pt idx="4763">
                  <c:v>1300</c:v>
                </c:pt>
                <c:pt idx="4764">
                  <c:v>1300</c:v>
                </c:pt>
                <c:pt idx="4765">
                  <c:v>1310</c:v>
                </c:pt>
                <c:pt idx="4766">
                  <c:v>1310</c:v>
                </c:pt>
                <c:pt idx="4767">
                  <c:v>1320</c:v>
                </c:pt>
                <c:pt idx="4768">
                  <c:v>1320</c:v>
                </c:pt>
                <c:pt idx="4769">
                  <c:v>1310</c:v>
                </c:pt>
                <c:pt idx="4770">
                  <c:v>1300</c:v>
                </c:pt>
                <c:pt idx="4771">
                  <c:v>1300</c:v>
                </c:pt>
                <c:pt idx="4772">
                  <c:v>1310</c:v>
                </c:pt>
                <c:pt idx="4773">
                  <c:v>1310</c:v>
                </c:pt>
                <c:pt idx="4774">
                  <c:v>1300</c:v>
                </c:pt>
                <c:pt idx="4775">
                  <c:v>1310</c:v>
                </c:pt>
                <c:pt idx="4776">
                  <c:v>1310</c:v>
                </c:pt>
                <c:pt idx="4777">
                  <c:v>1300</c:v>
                </c:pt>
                <c:pt idx="4778">
                  <c:v>1300</c:v>
                </c:pt>
                <c:pt idx="4779">
                  <c:v>1290</c:v>
                </c:pt>
                <c:pt idx="4780">
                  <c:v>1290</c:v>
                </c:pt>
                <c:pt idx="4781">
                  <c:v>1290</c:v>
                </c:pt>
                <c:pt idx="4782">
                  <c:v>1300</c:v>
                </c:pt>
                <c:pt idx="4783">
                  <c:v>1300</c:v>
                </c:pt>
                <c:pt idx="4784">
                  <c:v>1290</c:v>
                </c:pt>
                <c:pt idx="4785">
                  <c:v>1290</c:v>
                </c:pt>
                <c:pt idx="4786">
                  <c:v>1290</c:v>
                </c:pt>
                <c:pt idx="4787">
                  <c:v>1280</c:v>
                </c:pt>
                <c:pt idx="4788">
                  <c:v>1280</c:v>
                </c:pt>
                <c:pt idx="4789">
                  <c:v>1290</c:v>
                </c:pt>
                <c:pt idx="4790">
                  <c:v>1290</c:v>
                </c:pt>
                <c:pt idx="4791">
                  <c:v>1290</c:v>
                </c:pt>
                <c:pt idx="4792">
                  <c:v>1300</c:v>
                </c:pt>
                <c:pt idx="4793">
                  <c:v>1280</c:v>
                </c:pt>
                <c:pt idx="4794">
                  <c:v>1280</c:v>
                </c:pt>
                <c:pt idx="4795">
                  <c:v>1280</c:v>
                </c:pt>
                <c:pt idx="4796">
                  <c:v>1280</c:v>
                </c:pt>
                <c:pt idx="4797">
                  <c:v>1280</c:v>
                </c:pt>
                <c:pt idx="4798">
                  <c:v>1270</c:v>
                </c:pt>
                <c:pt idx="4799">
                  <c:v>1280</c:v>
                </c:pt>
                <c:pt idx="4800">
                  <c:v>1280</c:v>
                </c:pt>
                <c:pt idx="4801">
                  <c:v>1280</c:v>
                </c:pt>
                <c:pt idx="4802">
                  <c:v>1270</c:v>
                </c:pt>
                <c:pt idx="4803">
                  <c:v>1270</c:v>
                </c:pt>
                <c:pt idx="4804">
                  <c:v>1250</c:v>
                </c:pt>
                <c:pt idx="4805">
                  <c:v>1250</c:v>
                </c:pt>
                <c:pt idx="4806">
                  <c:v>1260</c:v>
                </c:pt>
                <c:pt idx="4807">
                  <c:v>1260</c:v>
                </c:pt>
                <c:pt idx="4808">
                  <c:v>1270</c:v>
                </c:pt>
                <c:pt idx="4809">
                  <c:v>1280</c:v>
                </c:pt>
                <c:pt idx="4810">
                  <c:v>1270</c:v>
                </c:pt>
                <c:pt idx="4811">
                  <c:v>1270</c:v>
                </c:pt>
                <c:pt idx="4812">
                  <c:v>1260</c:v>
                </c:pt>
                <c:pt idx="4813">
                  <c:v>1260</c:v>
                </c:pt>
                <c:pt idx="4814">
                  <c:v>1260</c:v>
                </c:pt>
                <c:pt idx="4815">
                  <c:v>1260</c:v>
                </c:pt>
                <c:pt idx="4816">
                  <c:v>1250</c:v>
                </c:pt>
                <c:pt idx="4817">
                  <c:v>1260</c:v>
                </c:pt>
                <c:pt idx="4818">
                  <c:v>1250</c:v>
                </c:pt>
                <c:pt idx="4819">
                  <c:v>1250</c:v>
                </c:pt>
                <c:pt idx="4820">
                  <c:v>1250</c:v>
                </c:pt>
                <c:pt idx="4821">
                  <c:v>1230</c:v>
                </c:pt>
                <c:pt idx="4822">
                  <c:v>1230</c:v>
                </c:pt>
                <c:pt idx="4823">
                  <c:v>1230</c:v>
                </c:pt>
                <c:pt idx="4824">
                  <c:v>1230</c:v>
                </c:pt>
                <c:pt idx="4825">
                  <c:v>1230</c:v>
                </c:pt>
                <c:pt idx="4826">
                  <c:v>1230</c:v>
                </c:pt>
                <c:pt idx="4827">
                  <c:v>1230</c:v>
                </c:pt>
                <c:pt idx="4828">
                  <c:v>1230</c:v>
                </c:pt>
                <c:pt idx="4829">
                  <c:v>1240</c:v>
                </c:pt>
                <c:pt idx="4830">
                  <c:v>1230</c:v>
                </c:pt>
                <c:pt idx="4831">
                  <c:v>1240</c:v>
                </c:pt>
                <c:pt idx="4832">
                  <c:v>1250</c:v>
                </c:pt>
                <c:pt idx="4833">
                  <c:v>1240</c:v>
                </c:pt>
                <c:pt idx="4834">
                  <c:v>1230</c:v>
                </c:pt>
                <c:pt idx="4835">
                  <c:v>1230</c:v>
                </c:pt>
                <c:pt idx="4836">
                  <c:v>1230</c:v>
                </c:pt>
                <c:pt idx="4837">
                  <c:v>1230</c:v>
                </c:pt>
                <c:pt idx="4838">
                  <c:v>1230</c:v>
                </c:pt>
                <c:pt idx="4839">
                  <c:v>1230</c:v>
                </c:pt>
                <c:pt idx="4840">
                  <c:v>1230</c:v>
                </c:pt>
                <c:pt idx="4841">
                  <c:v>1240</c:v>
                </c:pt>
                <c:pt idx="4842">
                  <c:v>1240</c:v>
                </c:pt>
                <c:pt idx="4843">
                  <c:v>1230</c:v>
                </c:pt>
                <c:pt idx="4844">
                  <c:v>1230</c:v>
                </c:pt>
                <c:pt idx="4845">
                  <c:v>1230</c:v>
                </c:pt>
                <c:pt idx="4846">
                  <c:v>1240</c:v>
                </c:pt>
                <c:pt idx="4847">
                  <c:v>1230</c:v>
                </c:pt>
                <c:pt idx="4848">
                  <c:v>1230</c:v>
                </c:pt>
                <c:pt idx="4849">
                  <c:v>1220</c:v>
                </c:pt>
                <c:pt idx="4850">
                  <c:v>1210</c:v>
                </c:pt>
                <c:pt idx="4851">
                  <c:v>1210</c:v>
                </c:pt>
                <c:pt idx="4852">
                  <c:v>1220</c:v>
                </c:pt>
                <c:pt idx="4853">
                  <c:v>1220</c:v>
                </c:pt>
                <c:pt idx="4854">
                  <c:v>1220</c:v>
                </c:pt>
                <c:pt idx="4855">
                  <c:v>1220</c:v>
                </c:pt>
                <c:pt idx="4856">
                  <c:v>1220</c:v>
                </c:pt>
                <c:pt idx="4857">
                  <c:v>1220</c:v>
                </c:pt>
                <c:pt idx="4858">
                  <c:v>1210</c:v>
                </c:pt>
                <c:pt idx="4859">
                  <c:v>1200</c:v>
                </c:pt>
                <c:pt idx="4860">
                  <c:v>1190</c:v>
                </c:pt>
                <c:pt idx="4861">
                  <c:v>1190</c:v>
                </c:pt>
                <c:pt idx="4862">
                  <c:v>1190</c:v>
                </c:pt>
                <c:pt idx="4863">
                  <c:v>1190</c:v>
                </c:pt>
                <c:pt idx="4864">
                  <c:v>1190</c:v>
                </c:pt>
                <c:pt idx="4865">
                  <c:v>1190</c:v>
                </c:pt>
                <c:pt idx="4866">
                  <c:v>1190</c:v>
                </c:pt>
                <c:pt idx="4867">
                  <c:v>1180</c:v>
                </c:pt>
                <c:pt idx="4868">
                  <c:v>1180</c:v>
                </c:pt>
                <c:pt idx="4869">
                  <c:v>1180</c:v>
                </c:pt>
                <c:pt idx="4870">
                  <c:v>1180</c:v>
                </c:pt>
                <c:pt idx="4871">
                  <c:v>1180</c:v>
                </c:pt>
                <c:pt idx="4872">
                  <c:v>1180</c:v>
                </c:pt>
                <c:pt idx="4873">
                  <c:v>1180</c:v>
                </c:pt>
                <c:pt idx="4874">
                  <c:v>1190</c:v>
                </c:pt>
                <c:pt idx="4875">
                  <c:v>1190</c:v>
                </c:pt>
                <c:pt idx="4876">
                  <c:v>1180</c:v>
                </c:pt>
                <c:pt idx="4877">
                  <c:v>1180</c:v>
                </c:pt>
                <c:pt idx="4878">
                  <c:v>1180</c:v>
                </c:pt>
                <c:pt idx="4879">
                  <c:v>1180</c:v>
                </c:pt>
                <c:pt idx="4880">
                  <c:v>1180</c:v>
                </c:pt>
                <c:pt idx="4881">
                  <c:v>1180</c:v>
                </c:pt>
                <c:pt idx="4882">
                  <c:v>1180</c:v>
                </c:pt>
                <c:pt idx="4883">
                  <c:v>1180</c:v>
                </c:pt>
                <c:pt idx="4884">
                  <c:v>1180</c:v>
                </c:pt>
                <c:pt idx="4885">
                  <c:v>1180</c:v>
                </c:pt>
                <c:pt idx="4886">
                  <c:v>1180</c:v>
                </c:pt>
                <c:pt idx="4887">
                  <c:v>1180</c:v>
                </c:pt>
                <c:pt idx="4888">
                  <c:v>1180</c:v>
                </c:pt>
                <c:pt idx="4889">
                  <c:v>1180</c:v>
                </c:pt>
                <c:pt idx="4890">
                  <c:v>1180</c:v>
                </c:pt>
                <c:pt idx="4891">
                  <c:v>1180</c:v>
                </c:pt>
                <c:pt idx="4892">
                  <c:v>1180</c:v>
                </c:pt>
                <c:pt idx="4893">
                  <c:v>1160</c:v>
                </c:pt>
                <c:pt idx="4894">
                  <c:v>1160</c:v>
                </c:pt>
                <c:pt idx="4895">
                  <c:v>1150</c:v>
                </c:pt>
                <c:pt idx="4896">
                  <c:v>1150</c:v>
                </c:pt>
                <c:pt idx="4897">
                  <c:v>1160</c:v>
                </c:pt>
                <c:pt idx="4898">
                  <c:v>1150</c:v>
                </c:pt>
                <c:pt idx="4899">
                  <c:v>1150</c:v>
                </c:pt>
                <c:pt idx="4900">
                  <c:v>1150</c:v>
                </c:pt>
                <c:pt idx="4901">
                  <c:v>1150</c:v>
                </c:pt>
                <c:pt idx="4902">
                  <c:v>1140</c:v>
                </c:pt>
                <c:pt idx="4903">
                  <c:v>1150</c:v>
                </c:pt>
                <c:pt idx="4904">
                  <c:v>1140</c:v>
                </c:pt>
                <c:pt idx="4905">
                  <c:v>1140</c:v>
                </c:pt>
                <c:pt idx="4906">
                  <c:v>1130</c:v>
                </c:pt>
                <c:pt idx="4907">
                  <c:v>1140</c:v>
                </c:pt>
                <c:pt idx="4908">
                  <c:v>1140</c:v>
                </c:pt>
                <c:pt idx="4909">
                  <c:v>1140</c:v>
                </c:pt>
                <c:pt idx="4910">
                  <c:v>1140</c:v>
                </c:pt>
                <c:pt idx="4911">
                  <c:v>1140</c:v>
                </c:pt>
                <c:pt idx="4912">
                  <c:v>1140</c:v>
                </c:pt>
                <c:pt idx="4913">
                  <c:v>1140</c:v>
                </c:pt>
                <c:pt idx="4914">
                  <c:v>1140</c:v>
                </c:pt>
                <c:pt idx="4915">
                  <c:v>1140</c:v>
                </c:pt>
                <c:pt idx="4916">
                  <c:v>1140</c:v>
                </c:pt>
                <c:pt idx="4917">
                  <c:v>1140</c:v>
                </c:pt>
                <c:pt idx="4918">
                  <c:v>1140</c:v>
                </c:pt>
                <c:pt idx="4919">
                  <c:v>1140</c:v>
                </c:pt>
                <c:pt idx="4920">
                  <c:v>1130</c:v>
                </c:pt>
                <c:pt idx="4921">
                  <c:v>1130</c:v>
                </c:pt>
                <c:pt idx="4922">
                  <c:v>1130</c:v>
                </c:pt>
                <c:pt idx="4923">
                  <c:v>1130</c:v>
                </c:pt>
                <c:pt idx="4924">
                  <c:v>1130</c:v>
                </c:pt>
                <c:pt idx="4925">
                  <c:v>1130</c:v>
                </c:pt>
                <c:pt idx="4926">
                  <c:v>1130</c:v>
                </c:pt>
                <c:pt idx="4927">
                  <c:v>1130</c:v>
                </c:pt>
                <c:pt idx="4928">
                  <c:v>1140</c:v>
                </c:pt>
                <c:pt idx="4929">
                  <c:v>1140</c:v>
                </c:pt>
                <c:pt idx="4930">
                  <c:v>1140</c:v>
                </c:pt>
                <c:pt idx="4931">
                  <c:v>1140</c:v>
                </c:pt>
                <c:pt idx="4932">
                  <c:v>1140</c:v>
                </c:pt>
                <c:pt idx="4933">
                  <c:v>1140</c:v>
                </c:pt>
                <c:pt idx="4934">
                  <c:v>1140</c:v>
                </c:pt>
                <c:pt idx="4935">
                  <c:v>1140</c:v>
                </c:pt>
                <c:pt idx="4936">
                  <c:v>1140</c:v>
                </c:pt>
                <c:pt idx="4937">
                  <c:v>1140</c:v>
                </c:pt>
                <c:pt idx="4938">
                  <c:v>1140</c:v>
                </c:pt>
                <c:pt idx="4939">
                  <c:v>1130</c:v>
                </c:pt>
                <c:pt idx="4940">
                  <c:v>1130</c:v>
                </c:pt>
                <c:pt idx="4941">
                  <c:v>1130</c:v>
                </c:pt>
                <c:pt idx="4942">
                  <c:v>1130</c:v>
                </c:pt>
                <c:pt idx="4943">
                  <c:v>1130</c:v>
                </c:pt>
                <c:pt idx="4944">
                  <c:v>1140</c:v>
                </c:pt>
                <c:pt idx="4945">
                  <c:v>1130</c:v>
                </c:pt>
                <c:pt idx="4946">
                  <c:v>1130</c:v>
                </c:pt>
                <c:pt idx="4947">
                  <c:v>1120</c:v>
                </c:pt>
                <c:pt idx="4948">
                  <c:v>1110</c:v>
                </c:pt>
                <c:pt idx="4949">
                  <c:v>1110</c:v>
                </c:pt>
                <c:pt idx="4950">
                  <c:v>1120</c:v>
                </c:pt>
                <c:pt idx="4951">
                  <c:v>1120</c:v>
                </c:pt>
                <c:pt idx="4952">
                  <c:v>1120</c:v>
                </c:pt>
                <c:pt idx="4953">
                  <c:v>1130</c:v>
                </c:pt>
                <c:pt idx="4954">
                  <c:v>1130</c:v>
                </c:pt>
                <c:pt idx="4955">
                  <c:v>1130</c:v>
                </c:pt>
                <c:pt idx="4956">
                  <c:v>1130</c:v>
                </c:pt>
                <c:pt idx="4957">
                  <c:v>1130</c:v>
                </c:pt>
                <c:pt idx="4958">
                  <c:v>1130</c:v>
                </c:pt>
                <c:pt idx="4959">
                  <c:v>1130</c:v>
                </c:pt>
                <c:pt idx="4960">
                  <c:v>1140</c:v>
                </c:pt>
                <c:pt idx="4961">
                  <c:v>1140</c:v>
                </c:pt>
                <c:pt idx="4962">
                  <c:v>1130</c:v>
                </c:pt>
                <c:pt idx="4963">
                  <c:v>1130</c:v>
                </c:pt>
                <c:pt idx="4964">
                  <c:v>1130</c:v>
                </c:pt>
                <c:pt idx="4965">
                  <c:v>1130</c:v>
                </c:pt>
                <c:pt idx="4966">
                  <c:v>1120</c:v>
                </c:pt>
                <c:pt idx="4967">
                  <c:v>1120</c:v>
                </c:pt>
                <c:pt idx="4968">
                  <c:v>1120</c:v>
                </c:pt>
                <c:pt idx="4969">
                  <c:v>1130</c:v>
                </c:pt>
                <c:pt idx="4970">
                  <c:v>1130</c:v>
                </c:pt>
                <c:pt idx="4971">
                  <c:v>1130</c:v>
                </c:pt>
                <c:pt idx="4972">
                  <c:v>1130</c:v>
                </c:pt>
                <c:pt idx="4973">
                  <c:v>1130</c:v>
                </c:pt>
                <c:pt idx="4974">
                  <c:v>1130</c:v>
                </c:pt>
                <c:pt idx="4975">
                  <c:v>1130</c:v>
                </c:pt>
                <c:pt idx="4976">
                  <c:v>1130</c:v>
                </c:pt>
                <c:pt idx="4977">
                  <c:v>1120</c:v>
                </c:pt>
                <c:pt idx="4978">
                  <c:v>1120</c:v>
                </c:pt>
                <c:pt idx="4979">
                  <c:v>1110</c:v>
                </c:pt>
                <c:pt idx="4980">
                  <c:v>1120</c:v>
                </c:pt>
                <c:pt idx="4981">
                  <c:v>1110</c:v>
                </c:pt>
                <c:pt idx="4982">
                  <c:v>1110</c:v>
                </c:pt>
                <c:pt idx="4983">
                  <c:v>1110</c:v>
                </c:pt>
                <c:pt idx="4984">
                  <c:v>1110</c:v>
                </c:pt>
                <c:pt idx="4985">
                  <c:v>1110</c:v>
                </c:pt>
                <c:pt idx="4986">
                  <c:v>1110</c:v>
                </c:pt>
                <c:pt idx="4987">
                  <c:v>1110</c:v>
                </c:pt>
                <c:pt idx="4988">
                  <c:v>1120</c:v>
                </c:pt>
                <c:pt idx="4989">
                  <c:v>1120</c:v>
                </c:pt>
                <c:pt idx="4990">
                  <c:v>1120</c:v>
                </c:pt>
                <c:pt idx="4991">
                  <c:v>1110</c:v>
                </c:pt>
                <c:pt idx="4992">
                  <c:v>1110</c:v>
                </c:pt>
                <c:pt idx="4993">
                  <c:v>1100</c:v>
                </c:pt>
                <c:pt idx="4994">
                  <c:v>1100</c:v>
                </c:pt>
                <c:pt idx="4995">
                  <c:v>1090</c:v>
                </c:pt>
                <c:pt idx="4996">
                  <c:v>1090</c:v>
                </c:pt>
                <c:pt idx="4997">
                  <c:v>1090</c:v>
                </c:pt>
                <c:pt idx="4998">
                  <c:v>1090</c:v>
                </c:pt>
                <c:pt idx="4999">
                  <c:v>1090</c:v>
                </c:pt>
                <c:pt idx="5000">
                  <c:v>1090</c:v>
                </c:pt>
                <c:pt idx="5001">
                  <c:v>1090</c:v>
                </c:pt>
                <c:pt idx="5002">
                  <c:v>1100</c:v>
                </c:pt>
                <c:pt idx="5003">
                  <c:v>1090</c:v>
                </c:pt>
                <c:pt idx="5004">
                  <c:v>1090</c:v>
                </c:pt>
                <c:pt idx="5005">
                  <c:v>1090</c:v>
                </c:pt>
                <c:pt idx="5006">
                  <c:v>1090</c:v>
                </c:pt>
                <c:pt idx="5007">
                  <c:v>1090</c:v>
                </c:pt>
                <c:pt idx="5008">
                  <c:v>1090</c:v>
                </c:pt>
                <c:pt idx="5009">
                  <c:v>1100</c:v>
                </c:pt>
                <c:pt idx="5010">
                  <c:v>1100</c:v>
                </c:pt>
                <c:pt idx="5011">
                  <c:v>1090</c:v>
                </c:pt>
                <c:pt idx="5012">
                  <c:v>1090</c:v>
                </c:pt>
                <c:pt idx="5013">
                  <c:v>1090</c:v>
                </c:pt>
                <c:pt idx="5014">
                  <c:v>1090</c:v>
                </c:pt>
                <c:pt idx="5015">
                  <c:v>1090</c:v>
                </c:pt>
                <c:pt idx="5016">
                  <c:v>1090</c:v>
                </c:pt>
                <c:pt idx="5017">
                  <c:v>1090</c:v>
                </c:pt>
                <c:pt idx="5018">
                  <c:v>1080</c:v>
                </c:pt>
                <c:pt idx="5019">
                  <c:v>1090</c:v>
                </c:pt>
                <c:pt idx="5020">
                  <c:v>1080</c:v>
                </c:pt>
                <c:pt idx="5021">
                  <c:v>1080</c:v>
                </c:pt>
                <c:pt idx="5022">
                  <c:v>1080</c:v>
                </c:pt>
                <c:pt idx="5023">
                  <c:v>1080</c:v>
                </c:pt>
                <c:pt idx="5024">
                  <c:v>1090</c:v>
                </c:pt>
                <c:pt idx="5025">
                  <c:v>1090</c:v>
                </c:pt>
                <c:pt idx="5026">
                  <c:v>1090</c:v>
                </c:pt>
                <c:pt idx="5027">
                  <c:v>1090</c:v>
                </c:pt>
                <c:pt idx="5028">
                  <c:v>1080</c:v>
                </c:pt>
                <c:pt idx="5029">
                  <c:v>1090</c:v>
                </c:pt>
                <c:pt idx="5030">
                  <c:v>1080</c:v>
                </c:pt>
                <c:pt idx="5031">
                  <c:v>1080</c:v>
                </c:pt>
                <c:pt idx="5032">
                  <c:v>1080</c:v>
                </c:pt>
                <c:pt idx="5033">
                  <c:v>1080</c:v>
                </c:pt>
                <c:pt idx="5034">
                  <c:v>1090</c:v>
                </c:pt>
                <c:pt idx="5035">
                  <c:v>1090</c:v>
                </c:pt>
                <c:pt idx="5036">
                  <c:v>1090</c:v>
                </c:pt>
                <c:pt idx="5037">
                  <c:v>1080</c:v>
                </c:pt>
                <c:pt idx="5038">
                  <c:v>1080</c:v>
                </c:pt>
                <c:pt idx="5039">
                  <c:v>1080</c:v>
                </c:pt>
                <c:pt idx="5040">
                  <c:v>1080</c:v>
                </c:pt>
                <c:pt idx="5041">
                  <c:v>1080</c:v>
                </c:pt>
                <c:pt idx="5042">
                  <c:v>1080</c:v>
                </c:pt>
                <c:pt idx="5043">
                  <c:v>1080</c:v>
                </c:pt>
                <c:pt idx="5044">
                  <c:v>1080</c:v>
                </c:pt>
                <c:pt idx="5045">
                  <c:v>1070</c:v>
                </c:pt>
                <c:pt idx="5046">
                  <c:v>1070</c:v>
                </c:pt>
                <c:pt idx="5047">
                  <c:v>1070</c:v>
                </c:pt>
                <c:pt idx="5048">
                  <c:v>1070</c:v>
                </c:pt>
                <c:pt idx="5049">
                  <c:v>1070</c:v>
                </c:pt>
                <c:pt idx="5050">
                  <c:v>1070</c:v>
                </c:pt>
                <c:pt idx="5051">
                  <c:v>1070</c:v>
                </c:pt>
                <c:pt idx="5052">
                  <c:v>1070</c:v>
                </c:pt>
                <c:pt idx="5053">
                  <c:v>1070</c:v>
                </c:pt>
                <c:pt idx="5054">
                  <c:v>1070</c:v>
                </c:pt>
                <c:pt idx="5055">
                  <c:v>1070</c:v>
                </c:pt>
                <c:pt idx="5056">
                  <c:v>1070</c:v>
                </c:pt>
                <c:pt idx="5057">
                  <c:v>1070</c:v>
                </c:pt>
                <c:pt idx="5058">
                  <c:v>1080</c:v>
                </c:pt>
                <c:pt idx="5059">
                  <c:v>1090</c:v>
                </c:pt>
                <c:pt idx="5060">
                  <c:v>1090</c:v>
                </c:pt>
                <c:pt idx="5061">
                  <c:v>1080</c:v>
                </c:pt>
                <c:pt idx="5062">
                  <c:v>1080</c:v>
                </c:pt>
                <c:pt idx="5063">
                  <c:v>1080</c:v>
                </c:pt>
                <c:pt idx="5064">
                  <c:v>1070</c:v>
                </c:pt>
                <c:pt idx="5065">
                  <c:v>1070</c:v>
                </c:pt>
                <c:pt idx="5066">
                  <c:v>1070</c:v>
                </c:pt>
                <c:pt idx="5067">
                  <c:v>1070</c:v>
                </c:pt>
                <c:pt idx="5068">
                  <c:v>1080</c:v>
                </c:pt>
                <c:pt idx="5069">
                  <c:v>1070</c:v>
                </c:pt>
                <c:pt idx="5070">
                  <c:v>1070</c:v>
                </c:pt>
                <c:pt idx="5071">
                  <c:v>1070</c:v>
                </c:pt>
                <c:pt idx="5072">
                  <c:v>1070</c:v>
                </c:pt>
                <c:pt idx="5073">
                  <c:v>1070</c:v>
                </c:pt>
                <c:pt idx="5074">
                  <c:v>1070</c:v>
                </c:pt>
                <c:pt idx="5075">
                  <c:v>1070</c:v>
                </c:pt>
                <c:pt idx="5076">
                  <c:v>1080</c:v>
                </c:pt>
                <c:pt idx="5077">
                  <c:v>1080</c:v>
                </c:pt>
                <c:pt idx="5078">
                  <c:v>1080</c:v>
                </c:pt>
                <c:pt idx="5079">
                  <c:v>1080</c:v>
                </c:pt>
                <c:pt idx="5080">
                  <c:v>1080</c:v>
                </c:pt>
                <c:pt idx="5081">
                  <c:v>1070</c:v>
                </c:pt>
                <c:pt idx="5082">
                  <c:v>1070</c:v>
                </c:pt>
                <c:pt idx="5083">
                  <c:v>1070</c:v>
                </c:pt>
                <c:pt idx="5084">
                  <c:v>1070</c:v>
                </c:pt>
                <c:pt idx="5085">
                  <c:v>1070</c:v>
                </c:pt>
                <c:pt idx="5086">
                  <c:v>1080</c:v>
                </c:pt>
                <c:pt idx="5087">
                  <c:v>1070</c:v>
                </c:pt>
                <c:pt idx="5088">
                  <c:v>1080</c:v>
                </c:pt>
                <c:pt idx="5089">
                  <c:v>1080</c:v>
                </c:pt>
                <c:pt idx="5090">
                  <c:v>1080</c:v>
                </c:pt>
                <c:pt idx="5091">
                  <c:v>1080</c:v>
                </c:pt>
                <c:pt idx="5092">
                  <c:v>1080</c:v>
                </c:pt>
                <c:pt idx="5093">
                  <c:v>1070</c:v>
                </c:pt>
                <c:pt idx="5094">
                  <c:v>1070</c:v>
                </c:pt>
                <c:pt idx="5095">
                  <c:v>1070</c:v>
                </c:pt>
                <c:pt idx="5096">
                  <c:v>1070</c:v>
                </c:pt>
                <c:pt idx="5097">
                  <c:v>1070</c:v>
                </c:pt>
                <c:pt idx="5098">
                  <c:v>1070</c:v>
                </c:pt>
                <c:pt idx="5099">
                  <c:v>1070</c:v>
                </c:pt>
                <c:pt idx="5100">
                  <c:v>1070</c:v>
                </c:pt>
                <c:pt idx="5101">
                  <c:v>1070</c:v>
                </c:pt>
                <c:pt idx="5102">
                  <c:v>1070</c:v>
                </c:pt>
                <c:pt idx="5103">
                  <c:v>1070</c:v>
                </c:pt>
                <c:pt idx="5104">
                  <c:v>1070</c:v>
                </c:pt>
                <c:pt idx="5105">
                  <c:v>1070</c:v>
                </c:pt>
                <c:pt idx="5106">
                  <c:v>1070</c:v>
                </c:pt>
                <c:pt idx="5107">
                  <c:v>1070</c:v>
                </c:pt>
                <c:pt idx="5108">
                  <c:v>1070</c:v>
                </c:pt>
                <c:pt idx="5109">
                  <c:v>1070</c:v>
                </c:pt>
                <c:pt idx="5110">
                  <c:v>1070</c:v>
                </c:pt>
                <c:pt idx="5111">
                  <c:v>1070</c:v>
                </c:pt>
                <c:pt idx="5112">
                  <c:v>1070</c:v>
                </c:pt>
                <c:pt idx="5113">
                  <c:v>1070</c:v>
                </c:pt>
                <c:pt idx="5114">
                  <c:v>1070</c:v>
                </c:pt>
                <c:pt idx="5115">
                  <c:v>1070</c:v>
                </c:pt>
                <c:pt idx="5116">
                  <c:v>1070</c:v>
                </c:pt>
                <c:pt idx="5117">
                  <c:v>1070</c:v>
                </c:pt>
                <c:pt idx="5118">
                  <c:v>1070</c:v>
                </c:pt>
                <c:pt idx="5119">
                  <c:v>1060</c:v>
                </c:pt>
                <c:pt idx="5120">
                  <c:v>1070</c:v>
                </c:pt>
                <c:pt idx="5121">
                  <c:v>1070</c:v>
                </c:pt>
                <c:pt idx="5122">
                  <c:v>1060</c:v>
                </c:pt>
                <c:pt idx="5123">
                  <c:v>1060</c:v>
                </c:pt>
                <c:pt idx="5124">
                  <c:v>1060</c:v>
                </c:pt>
                <c:pt idx="5125">
                  <c:v>1060</c:v>
                </c:pt>
                <c:pt idx="5126">
                  <c:v>1060</c:v>
                </c:pt>
                <c:pt idx="5127">
                  <c:v>1060</c:v>
                </c:pt>
                <c:pt idx="5128">
                  <c:v>1070</c:v>
                </c:pt>
                <c:pt idx="5129">
                  <c:v>1070</c:v>
                </c:pt>
                <c:pt idx="5130">
                  <c:v>1060</c:v>
                </c:pt>
                <c:pt idx="5131">
                  <c:v>1060</c:v>
                </c:pt>
                <c:pt idx="5132">
                  <c:v>1060</c:v>
                </c:pt>
                <c:pt idx="5133">
                  <c:v>1060</c:v>
                </c:pt>
                <c:pt idx="5134">
                  <c:v>1070</c:v>
                </c:pt>
                <c:pt idx="5135">
                  <c:v>1070</c:v>
                </c:pt>
                <c:pt idx="5136">
                  <c:v>1070</c:v>
                </c:pt>
                <c:pt idx="5137">
                  <c:v>1070</c:v>
                </c:pt>
                <c:pt idx="5138">
                  <c:v>1070</c:v>
                </c:pt>
                <c:pt idx="5139">
                  <c:v>1060</c:v>
                </c:pt>
                <c:pt idx="5140">
                  <c:v>1070</c:v>
                </c:pt>
                <c:pt idx="5141">
                  <c:v>1070</c:v>
                </c:pt>
                <c:pt idx="5142">
                  <c:v>1060</c:v>
                </c:pt>
                <c:pt idx="5143">
                  <c:v>1060</c:v>
                </c:pt>
                <c:pt idx="5144">
                  <c:v>1060</c:v>
                </c:pt>
                <c:pt idx="5145">
                  <c:v>1060</c:v>
                </c:pt>
                <c:pt idx="5146">
                  <c:v>1060</c:v>
                </c:pt>
                <c:pt idx="5147">
                  <c:v>1060</c:v>
                </c:pt>
                <c:pt idx="5148">
                  <c:v>1050</c:v>
                </c:pt>
                <c:pt idx="5149">
                  <c:v>1050</c:v>
                </c:pt>
                <c:pt idx="5150">
                  <c:v>1050</c:v>
                </c:pt>
                <c:pt idx="5151">
                  <c:v>1050</c:v>
                </c:pt>
                <c:pt idx="5152">
                  <c:v>1050</c:v>
                </c:pt>
                <c:pt idx="5153">
                  <c:v>1060</c:v>
                </c:pt>
                <c:pt idx="5154">
                  <c:v>1050</c:v>
                </c:pt>
                <c:pt idx="5155">
                  <c:v>1050</c:v>
                </c:pt>
                <c:pt idx="5156">
                  <c:v>1060</c:v>
                </c:pt>
                <c:pt idx="5157">
                  <c:v>1060</c:v>
                </c:pt>
                <c:pt idx="5158">
                  <c:v>1060</c:v>
                </c:pt>
                <c:pt idx="5159">
                  <c:v>1060</c:v>
                </c:pt>
                <c:pt idx="5160">
                  <c:v>1060</c:v>
                </c:pt>
                <c:pt idx="5161">
                  <c:v>1060</c:v>
                </c:pt>
                <c:pt idx="5162">
                  <c:v>1060</c:v>
                </c:pt>
                <c:pt idx="5163">
                  <c:v>1060</c:v>
                </c:pt>
                <c:pt idx="5164">
                  <c:v>1070</c:v>
                </c:pt>
                <c:pt idx="5165">
                  <c:v>1070</c:v>
                </c:pt>
                <c:pt idx="5166">
                  <c:v>1060</c:v>
                </c:pt>
                <c:pt idx="5167">
                  <c:v>1060</c:v>
                </c:pt>
                <c:pt idx="5168">
                  <c:v>1060</c:v>
                </c:pt>
                <c:pt idx="5169">
                  <c:v>1050</c:v>
                </c:pt>
                <c:pt idx="5170">
                  <c:v>1050</c:v>
                </c:pt>
                <c:pt idx="5171">
                  <c:v>1050</c:v>
                </c:pt>
                <c:pt idx="5172">
                  <c:v>1050</c:v>
                </c:pt>
                <c:pt idx="5173">
                  <c:v>1060</c:v>
                </c:pt>
                <c:pt idx="5174">
                  <c:v>1070</c:v>
                </c:pt>
                <c:pt idx="5175">
                  <c:v>1070</c:v>
                </c:pt>
                <c:pt idx="5176">
                  <c:v>1070</c:v>
                </c:pt>
                <c:pt idx="5177">
                  <c:v>1060</c:v>
                </c:pt>
                <c:pt idx="5178">
                  <c:v>1060</c:v>
                </c:pt>
                <c:pt idx="5179">
                  <c:v>1050</c:v>
                </c:pt>
                <c:pt idx="5180">
                  <c:v>1050</c:v>
                </c:pt>
                <c:pt idx="5181">
                  <c:v>1050</c:v>
                </c:pt>
                <c:pt idx="5182">
                  <c:v>1050</c:v>
                </c:pt>
                <c:pt idx="5183">
                  <c:v>1050</c:v>
                </c:pt>
                <c:pt idx="5184">
                  <c:v>1050</c:v>
                </c:pt>
                <c:pt idx="5185">
                  <c:v>1050</c:v>
                </c:pt>
                <c:pt idx="5186">
                  <c:v>1040</c:v>
                </c:pt>
                <c:pt idx="5187">
                  <c:v>1040</c:v>
                </c:pt>
                <c:pt idx="5188">
                  <c:v>1050</c:v>
                </c:pt>
                <c:pt idx="5189">
                  <c:v>1050</c:v>
                </c:pt>
                <c:pt idx="5190">
                  <c:v>1040</c:v>
                </c:pt>
                <c:pt idx="5191">
                  <c:v>1040</c:v>
                </c:pt>
                <c:pt idx="5192">
                  <c:v>1040</c:v>
                </c:pt>
                <c:pt idx="5193">
                  <c:v>1040</c:v>
                </c:pt>
                <c:pt idx="5194">
                  <c:v>1050</c:v>
                </c:pt>
                <c:pt idx="5195">
                  <c:v>1050</c:v>
                </c:pt>
                <c:pt idx="5196">
                  <c:v>1050</c:v>
                </c:pt>
                <c:pt idx="5197">
                  <c:v>1050</c:v>
                </c:pt>
                <c:pt idx="5198">
                  <c:v>1050</c:v>
                </c:pt>
                <c:pt idx="5199">
                  <c:v>1040</c:v>
                </c:pt>
                <c:pt idx="5200">
                  <c:v>1040</c:v>
                </c:pt>
                <c:pt idx="5201">
                  <c:v>1050</c:v>
                </c:pt>
                <c:pt idx="5202">
                  <c:v>1050</c:v>
                </c:pt>
                <c:pt idx="5203">
                  <c:v>1050</c:v>
                </c:pt>
                <c:pt idx="5204">
                  <c:v>1050</c:v>
                </c:pt>
                <c:pt idx="5205">
                  <c:v>1050</c:v>
                </c:pt>
                <c:pt idx="5206">
                  <c:v>1050</c:v>
                </c:pt>
                <c:pt idx="5207">
                  <c:v>1050</c:v>
                </c:pt>
                <c:pt idx="5208">
                  <c:v>1060</c:v>
                </c:pt>
                <c:pt idx="5209">
                  <c:v>1050</c:v>
                </c:pt>
                <c:pt idx="5210">
                  <c:v>1050</c:v>
                </c:pt>
                <c:pt idx="5211">
                  <c:v>1050</c:v>
                </c:pt>
                <c:pt idx="5212">
                  <c:v>1060</c:v>
                </c:pt>
                <c:pt idx="5213">
                  <c:v>1060</c:v>
                </c:pt>
                <c:pt idx="5214">
                  <c:v>1050</c:v>
                </c:pt>
                <c:pt idx="5215">
                  <c:v>1040</c:v>
                </c:pt>
                <c:pt idx="5216">
                  <c:v>1040</c:v>
                </c:pt>
                <c:pt idx="5217">
                  <c:v>1040</c:v>
                </c:pt>
                <c:pt idx="5218">
                  <c:v>1030</c:v>
                </c:pt>
                <c:pt idx="5219">
                  <c:v>1030</c:v>
                </c:pt>
                <c:pt idx="5220">
                  <c:v>1030</c:v>
                </c:pt>
                <c:pt idx="5221">
                  <c:v>1030</c:v>
                </c:pt>
                <c:pt idx="5222">
                  <c:v>1040</c:v>
                </c:pt>
                <c:pt idx="5223">
                  <c:v>1040</c:v>
                </c:pt>
                <c:pt idx="5224">
                  <c:v>1040</c:v>
                </c:pt>
                <c:pt idx="5225">
                  <c:v>1050</c:v>
                </c:pt>
                <c:pt idx="5226">
                  <c:v>1040</c:v>
                </c:pt>
                <c:pt idx="5227">
                  <c:v>1050</c:v>
                </c:pt>
                <c:pt idx="5228">
                  <c:v>1040</c:v>
                </c:pt>
                <c:pt idx="5229">
                  <c:v>1040</c:v>
                </c:pt>
                <c:pt idx="5230">
                  <c:v>1040</c:v>
                </c:pt>
                <c:pt idx="5231">
                  <c:v>1030</c:v>
                </c:pt>
                <c:pt idx="5232">
                  <c:v>1040</c:v>
                </c:pt>
                <c:pt idx="5233">
                  <c:v>1040</c:v>
                </c:pt>
                <c:pt idx="5234">
                  <c:v>1040</c:v>
                </c:pt>
                <c:pt idx="5235">
                  <c:v>1050</c:v>
                </c:pt>
                <c:pt idx="5236">
                  <c:v>1050</c:v>
                </c:pt>
                <c:pt idx="5237">
                  <c:v>1050</c:v>
                </c:pt>
                <c:pt idx="5238">
                  <c:v>1060</c:v>
                </c:pt>
                <c:pt idx="5239">
                  <c:v>1060</c:v>
                </c:pt>
                <c:pt idx="5240">
                  <c:v>1070</c:v>
                </c:pt>
                <c:pt idx="5241">
                  <c:v>1060</c:v>
                </c:pt>
                <c:pt idx="5242">
                  <c:v>1050</c:v>
                </c:pt>
                <c:pt idx="5243">
                  <c:v>1050</c:v>
                </c:pt>
                <c:pt idx="5244">
                  <c:v>1040</c:v>
                </c:pt>
                <c:pt idx="5245">
                  <c:v>1040</c:v>
                </c:pt>
                <c:pt idx="5246">
                  <c:v>1030</c:v>
                </c:pt>
                <c:pt idx="5247">
                  <c:v>1050</c:v>
                </c:pt>
                <c:pt idx="5248">
                  <c:v>1050</c:v>
                </c:pt>
                <c:pt idx="5249">
                  <c:v>1050</c:v>
                </c:pt>
                <c:pt idx="5250">
                  <c:v>1050</c:v>
                </c:pt>
                <c:pt idx="5251">
                  <c:v>1040</c:v>
                </c:pt>
                <c:pt idx="5252">
                  <c:v>1040</c:v>
                </c:pt>
                <c:pt idx="5253">
                  <c:v>1040</c:v>
                </c:pt>
                <c:pt idx="5254">
                  <c:v>1040</c:v>
                </c:pt>
                <c:pt idx="5255">
                  <c:v>1040</c:v>
                </c:pt>
                <c:pt idx="5256">
                  <c:v>1040</c:v>
                </c:pt>
                <c:pt idx="5257">
                  <c:v>1050</c:v>
                </c:pt>
                <c:pt idx="5258">
                  <c:v>1050</c:v>
                </c:pt>
                <c:pt idx="5259">
                  <c:v>1050</c:v>
                </c:pt>
                <c:pt idx="5260">
                  <c:v>1050</c:v>
                </c:pt>
                <c:pt idx="5261">
                  <c:v>1040</c:v>
                </c:pt>
                <c:pt idx="5262">
                  <c:v>1040</c:v>
                </c:pt>
                <c:pt idx="5263">
                  <c:v>1040</c:v>
                </c:pt>
                <c:pt idx="5264">
                  <c:v>1040</c:v>
                </c:pt>
                <c:pt idx="5265">
                  <c:v>1040</c:v>
                </c:pt>
                <c:pt idx="5266">
                  <c:v>1040</c:v>
                </c:pt>
                <c:pt idx="5267">
                  <c:v>1040</c:v>
                </c:pt>
                <c:pt idx="5268">
                  <c:v>1040</c:v>
                </c:pt>
                <c:pt idx="5269">
                  <c:v>1040</c:v>
                </c:pt>
                <c:pt idx="5270">
                  <c:v>1040</c:v>
                </c:pt>
                <c:pt idx="5271">
                  <c:v>1030</c:v>
                </c:pt>
                <c:pt idx="5272">
                  <c:v>1030</c:v>
                </c:pt>
                <c:pt idx="5273">
                  <c:v>1040</c:v>
                </c:pt>
                <c:pt idx="5274">
                  <c:v>1040</c:v>
                </c:pt>
                <c:pt idx="5275">
                  <c:v>1040</c:v>
                </c:pt>
                <c:pt idx="5276">
                  <c:v>1030</c:v>
                </c:pt>
                <c:pt idx="5277">
                  <c:v>1030</c:v>
                </c:pt>
                <c:pt idx="5278">
                  <c:v>1030</c:v>
                </c:pt>
                <c:pt idx="5279">
                  <c:v>1030</c:v>
                </c:pt>
                <c:pt idx="5280">
                  <c:v>1040</c:v>
                </c:pt>
                <c:pt idx="5281">
                  <c:v>1040</c:v>
                </c:pt>
                <c:pt idx="5282">
                  <c:v>1030</c:v>
                </c:pt>
                <c:pt idx="5283">
                  <c:v>1030</c:v>
                </c:pt>
                <c:pt idx="5284">
                  <c:v>1030</c:v>
                </c:pt>
                <c:pt idx="5285">
                  <c:v>1030</c:v>
                </c:pt>
                <c:pt idx="5286">
                  <c:v>1030</c:v>
                </c:pt>
                <c:pt idx="5287">
                  <c:v>1030</c:v>
                </c:pt>
                <c:pt idx="5288">
                  <c:v>1030</c:v>
                </c:pt>
                <c:pt idx="5289">
                  <c:v>1040</c:v>
                </c:pt>
                <c:pt idx="5290">
                  <c:v>1040</c:v>
                </c:pt>
                <c:pt idx="5291">
                  <c:v>1050</c:v>
                </c:pt>
                <c:pt idx="5292">
                  <c:v>1050</c:v>
                </c:pt>
                <c:pt idx="5293">
                  <c:v>1050</c:v>
                </c:pt>
                <c:pt idx="5294">
                  <c:v>1050</c:v>
                </c:pt>
                <c:pt idx="5295">
                  <c:v>1040</c:v>
                </c:pt>
                <c:pt idx="5296">
                  <c:v>1040</c:v>
                </c:pt>
                <c:pt idx="5297">
                  <c:v>1040</c:v>
                </c:pt>
                <c:pt idx="5298">
                  <c:v>1040</c:v>
                </c:pt>
                <c:pt idx="5299">
                  <c:v>1030</c:v>
                </c:pt>
                <c:pt idx="5300">
                  <c:v>1030</c:v>
                </c:pt>
                <c:pt idx="5301">
                  <c:v>1030</c:v>
                </c:pt>
                <c:pt idx="5302">
                  <c:v>1030</c:v>
                </c:pt>
                <c:pt idx="5303">
                  <c:v>1030</c:v>
                </c:pt>
                <c:pt idx="5304">
                  <c:v>1040</c:v>
                </c:pt>
                <c:pt idx="5305">
                  <c:v>1040</c:v>
                </c:pt>
                <c:pt idx="5306">
                  <c:v>1040</c:v>
                </c:pt>
                <c:pt idx="5307">
                  <c:v>1040</c:v>
                </c:pt>
                <c:pt idx="5308">
                  <c:v>1030</c:v>
                </c:pt>
                <c:pt idx="5309">
                  <c:v>1020</c:v>
                </c:pt>
                <c:pt idx="5310">
                  <c:v>1020</c:v>
                </c:pt>
                <c:pt idx="5311">
                  <c:v>1020</c:v>
                </c:pt>
                <c:pt idx="5312">
                  <c:v>1020</c:v>
                </c:pt>
                <c:pt idx="5313">
                  <c:v>1030</c:v>
                </c:pt>
                <c:pt idx="5314">
                  <c:v>1020</c:v>
                </c:pt>
                <c:pt idx="5315">
                  <c:v>1020</c:v>
                </c:pt>
                <c:pt idx="5316">
                  <c:v>1010</c:v>
                </c:pt>
                <c:pt idx="5317">
                  <c:v>1010</c:v>
                </c:pt>
                <c:pt idx="5318">
                  <c:v>1010</c:v>
                </c:pt>
                <c:pt idx="5319">
                  <c:v>1010</c:v>
                </c:pt>
                <c:pt idx="5320">
                  <c:v>1010</c:v>
                </c:pt>
                <c:pt idx="5321">
                  <c:v>1010</c:v>
                </c:pt>
                <c:pt idx="5322">
                  <c:v>1010</c:v>
                </c:pt>
                <c:pt idx="5323">
                  <c:v>1000</c:v>
                </c:pt>
                <c:pt idx="5324">
                  <c:v>1000</c:v>
                </c:pt>
                <c:pt idx="5325">
                  <c:v>1000</c:v>
                </c:pt>
                <c:pt idx="5326">
                  <c:v>1000</c:v>
                </c:pt>
                <c:pt idx="5327">
                  <c:v>993</c:v>
                </c:pt>
                <c:pt idx="5328">
                  <c:v>989</c:v>
                </c:pt>
                <c:pt idx="5329">
                  <c:v>993</c:v>
                </c:pt>
                <c:pt idx="5330">
                  <c:v>1000</c:v>
                </c:pt>
                <c:pt idx="5331">
                  <c:v>1000</c:v>
                </c:pt>
                <c:pt idx="5332">
                  <c:v>1000</c:v>
                </c:pt>
                <c:pt idx="5333">
                  <c:v>1000</c:v>
                </c:pt>
                <c:pt idx="5334">
                  <c:v>1000</c:v>
                </c:pt>
                <c:pt idx="5335">
                  <c:v>1000</c:v>
                </c:pt>
                <c:pt idx="5336">
                  <c:v>1000</c:v>
                </c:pt>
                <c:pt idx="5337">
                  <c:v>1000</c:v>
                </c:pt>
                <c:pt idx="5338">
                  <c:v>1000</c:v>
                </c:pt>
                <c:pt idx="5339">
                  <c:v>1010</c:v>
                </c:pt>
                <c:pt idx="5340">
                  <c:v>1010</c:v>
                </c:pt>
                <c:pt idx="5341">
                  <c:v>1000</c:v>
                </c:pt>
                <c:pt idx="5342">
                  <c:v>1000</c:v>
                </c:pt>
                <c:pt idx="5343">
                  <c:v>997</c:v>
                </c:pt>
                <c:pt idx="5344">
                  <c:v>989</c:v>
                </c:pt>
                <c:pt idx="5345">
                  <c:v>984</c:v>
                </c:pt>
                <c:pt idx="5346">
                  <c:v>980</c:v>
                </c:pt>
                <c:pt idx="5347">
                  <c:v>976</c:v>
                </c:pt>
                <c:pt idx="5348">
                  <c:v>976</c:v>
                </c:pt>
                <c:pt idx="5349">
                  <c:v>980</c:v>
                </c:pt>
                <c:pt idx="5350">
                  <c:v>984</c:v>
                </c:pt>
                <c:pt idx="5351">
                  <c:v>980</c:v>
                </c:pt>
                <c:pt idx="5352">
                  <c:v>984</c:v>
                </c:pt>
                <c:pt idx="5353">
                  <c:v>984</c:v>
                </c:pt>
                <c:pt idx="5354">
                  <c:v>980</c:v>
                </c:pt>
                <c:pt idx="5355">
                  <c:v>976</c:v>
                </c:pt>
                <c:pt idx="5356">
                  <c:v>976</c:v>
                </c:pt>
                <c:pt idx="5357">
                  <c:v>972</c:v>
                </c:pt>
                <c:pt idx="5358">
                  <c:v>972</c:v>
                </c:pt>
                <c:pt idx="5359">
                  <c:v>972</c:v>
                </c:pt>
                <c:pt idx="5360">
                  <c:v>972</c:v>
                </c:pt>
                <c:pt idx="5361">
                  <c:v>976</c:v>
                </c:pt>
                <c:pt idx="5362">
                  <c:v>976</c:v>
                </c:pt>
                <c:pt idx="5363">
                  <c:v>976</c:v>
                </c:pt>
                <c:pt idx="5364">
                  <c:v>972</c:v>
                </c:pt>
                <c:pt idx="5365">
                  <c:v>972</c:v>
                </c:pt>
                <c:pt idx="5366">
                  <c:v>972</c:v>
                </c:pt>
                <c:pt idx="5367">
                  <c:v>972</c:v>
                </c:pt>
                <c:pt idx="5368">
                  <c:v>972</c:v>
                </c:pt>
                <c:pt idx="5369">
                  <c:v>972</c:v>
                </c:pt>
                <c:pt idx="5370">
                  <c:v>968</c:v>
                </c:pt>
                <c:pt idx="5371">
                  <c:v>964</c:v>
                </c:pt>
                <c:pt idx="5372">
                  <c:v>964</c:v>
                </c:pt>
                <c:pt idx="5373">
                  <c:v>972</c:v>
                </c:pt>
                <c:pt idx="5374">
                  <c:v>972</c:v>
                </c:pt>
                <c:pt idx="5375">
                  <c:v>976</c:v>
                </c:pt>
                <c:pt idx="5376">
                  <c:v>972</c:v>
                </c:pt>
                <c:pt idx="5377">
                  <c:v>972</c:v>
                </c:pt>
                <c:pt idx="5378">
                  <c:v>972</c:v>
                </c:pt>
                <c:pt idx="5379">
                  <c:v>972</c:v>
                </c:pt>
                <c:pt idx="5380">
                  <c:v>972</c:v>
                </c:pt>
                <c:pt idx="5381">
                  <c:v>968</c:v>
                </c:pt>
                <c:pt idx="5382">
                  <c:v>968</c:v>
                </c:pt>
                <c:pt idx="5383">
                  <c:v>972</c:v>
                </c:pt>
                <c:pt idx="5384">
                  <c:v>972</c:v>
                </c:pt>
                <c:pt idx="5385">
                  <c:v>968</c:v>
                </c:pt>
                <c:pt idx="5386">
                  <c:v>968</c:v>
                </c:pt>
                <c:pt idx="5387">
                  <c:v>964</c:v>
                </c:pt>
                <c:pt idx="5388">
                  <c:v>968</c:v>
                </c:pt>
                <c:pt idx="5389">
                  <c:v>964</c:v>
                </c:pt>
                <c:pt idx="5390">
                  <c:v>960</c:v>
                </c:pt>
                <c:pt idx="5391">
                  <c:v>960</c:v>
                </c:pt>
                <c:pt idx="5392">
                  <c:v>960</c:v>
                </c:pt>
                <c:pt idx="5393">
                  <c:v>960</c:v>
                </c:pt>
                <c:pt idx="5394">
                  <c:v>964</c:v>
                </c:pt>
                <c:pt idx="5395">
                  <c:v>968</c:v>
                </c:pt>
                <c:pt idx="5396">
                  <c:v>964</c:v>
                </c:pt>
                <c:pt idx="5397">
                  <c:v>972</c:v>
                </c:pt>
                <c:pt idx="5398">
                  <c:v>972</c:v>
                </c:pt>
                <c:pt idx="5399">
                  <c:v>960</c:v>
                </c:pt>
                <c:pt idx="5400">
                  <c:v>956</c:v>
                </c:pt>
                <c:pt idx="5401">
                  <c:v>956</c:v>
                </c:pt>
                <c:pt idx="5402">
                  <c:v>956</c:v>
                </c:pt>
                <c:pt idx="5403">
                  <c:v>960</c:v>
                </c:pt>
                <c:pt idx="5404">
                  <c:v>964</c:v>
                </c:pt>
                <c:pt idx="5405">
                  <c:v>964</c:v>
                </c:pt>
                <c:pt idx="5406">
                  <c:v>964</c:v>
                </c:pt>
                <c:pt idx="5407">
                  <c:v>960</c:v>
                </c:pt>
                <c:pt idx="5408">
                  <c:v>956</c:v>
                </c:pt>
                <c:pt idx="5409">
                  <c:v>956</c:v>
                </c:pt>
                <c:pt idx="5410">
                  <c:v>956</c:v>
                </c:pt>
                <c:pt idx="5411">
                  <c:v>960</c:v>
                </c:pt>
                <c:pt idx="5412">
                  <c:v>964</c:v>
                </c:pt>
                <c:pt idx="5413">
                  <c:v>968</c:v>
                </c:pt>
                <c:pt idx="5414">
                  <c:v>968</c:v>
                </c:pt>
                <c:pt idx="5415">
                  <c:v>960</c:v>
                </c:pt>
                <c:pt idx="5416">
                  <c:v>960</c:v>
                </c:pt>
                <c:pt idx="5417">
                  <c:v>960</c:v>
                </c:pt>
                <c:pt idx="5418">
                  <c:v>960</c:v>
                </c:pt>
                <c:pt idx="5419">
                  <c:v>960</c:v>
                </c:pt>
                <c:pt idx="5420">
                  <c:v>956</c:v>
                </c:pt>
                <c:pt idx="5421">
                  <c:v>956</c:v>
                </c:pt>
                <c:pt idx="5422">
                  <c:v>960</c:v>
                </c:pt>
                <c:pt idx="5423">
                  <c:v>960</c:v>
                </c:pt>
                <c:pt idx="5424">
                  <c:v>956</c:v>
                </c:pt>
                <c:pt idx="5425">
                  <c:v>960</c:v>
                </c:pt>
                <c:pt idx="5426">
                  <c:v>964</c:v>
                </c:pt>
                <c:pt idx="5427">
                  <c:v>964</c:v>
                </c:pt>
                <c:pt idx="5428">
                  <c:v>960</c:v>
                </c:pt>
                <c:pt idx="5429">
                  <c:v>960</c:v>
                </c:pt>
                <c:pt idx="5430">
                  <c:v>956</c:v>
                </c:pt>
                <c:pt idx="5431">
                  <c:v>956</c:v>
                </c:pt>
                <c:pt idx="5432">
                  <c:v>956</c:v>
                </c:pt>
                <c:pt idx="5433">
                  <c:v>956</c:v>
                </c:pt>
                <c:pt idx="5434">
                  <c:v>952</c:v>
                </c:pt>
                <c:pt idx="5435">
                  <c:v>944</c:v>
                </c:pt>
                <c:pt idx="5436">
                  <c:v>948</c:v>
                </c:pt>
                <c:pt idx="5437">
                  <c:v>956</c:v>
                </c:pt>
                <c:pt idx="5438">
                  <c:v>960</c:v>
                </c:pt>
                <c:pt idx="5439">
                  <c:v>956</c:v>
                </c:pt>
                <c:pt idx="5440">
                  <c:v>956</c:v>
                </c:pt>
                <c:pt idx="5441">
                  <c:v>960</c:v>
                </c:pt>
                <c:pt idx="5442">
                  <c:v>960</c:v>
                </c:pt>
                <c:pt idx="5443">
                  <c:v>960</c:v>
                </c:pt>
                <c:pt idx="5444">
                  <c:v>956</c:v>
                </c:pt>
                <c:pt idx="5445">
                  <c:v>952</c:v>
                </c:pt>
                <c:pt idx="5446">
                  <c:v>948</c:v>
                </c:pt>
                <c:pt idx="5447">
                  <c:v>948</c:v>
                </c:pt>
                <c:pt idx="5448">
                  <c:v>944</c:v>
                </c:pt>
                <c:pt idx="5449">
                  <c:v>944</c:v>
                </c:pt>
                <c:pt idx="5450">
                  <c:v>944</c:v>
                </c:pt>
                <c:pt idx="5451">
                  <c:v>948</c:v>
                </c:pt>
                <c:pt idx="5452">
                  <c:v>948</c:v>
                </c:pt>
                <c:pt idx="5453">
                  <c:v>952</c:v>
                </c:pt>
                <c:pt idx="5454">
                  <c:v>956</c:v>
                </c:pt>
                <c:pt idx="5455">
                  <c:v>952</c:v>
                </c:pt>
                <c:pt idx="5456">
                  <c:v>944</c:v>
                </c:pt>
                <c:pt idx="5457">
                  <c:v>944</c:v>
                </c:pt>
                <c:pt idx="5458">
                  <c:v>944</c:v>
                </c:pt>
                <c:pt idx="5459">
                  <c:v>948</c:v>
                </c:pt>
                <c:pt idx="5460">
                  <c:v>948</c:v>
                </c:pt>
                <c:pt idx="5461">
                  <c:v>952</c:v>
                </c:pt>
                <c:pt idx="5462">
                  <c:v>952</c:v>
                </c:pt>
                <c:pt idx="5463">
                  <c:v>952</c:v>
                </c:pt>
                <c:pt idx="5464">
                  <c:v>952</c:v>
                </c:pt>
                <c:pt idx="5465">
                  <c:v>948</c:v>
                </c:pt>
                <c:pt idx="5466">
                  <c:v>948</c:v>
                </c:pt>
                <c:pt idx="5467">
                  <c:v>956</c:v>
                </c:pt>
                <c:pt idx="5468">
                  <c:v>952</c:v>
                </c:pt>
                <c:pt idx="5469">
                  <c:v>948</c:v>
                </c:pt>
                <c:pt idx="5470">
                  <c:v>944</c:v>
                </c:pt>
                <c:pt idx="5471">
                  <c:v>944</c:v>
                </c:pt>
                <c:pt idx="5472">
                  <c:v>944</c:v>
                </c:pt>
                <c:pt idx="5473">
                  <c:v>944</c:v>
                </c:pt>
                <c:pt idx="5474">
                  <c:v>948</c:v>
                </c:pt>
                <c:pt idx="5475">
                  <c:v>944</c:v>
                </c:pt>
                <c:pt idx="5476">
                  <c:v>944</c:v>
                </c:pt>
                <c:pt idx="5477">
                  <c:v>948</c:v>
                </c:pt>
                <c:pt idx="5478">
                  <c:v>948</c:v>
                </c:pt>
                <c:pt idx="5479">
                  <c:v>948</c:v>
                </c:pt>
                <c:pt idx="5480">
                  <c:v>948</c:v>
                </c:pt>
                <c:pt idx="5481">
                  <c:v>944</c:v>
                </c:pt>
                <c:pt idx="5482">
                  <c:v>944</c:v>
                </c:pt>
                <c:pt idx="5483">
                  <c:v>944</c:v>
                </c:pt>
                <c:pt idx="5484">
                  <c:v>940</c:v>
                </c:pt>
                <c:pt idx="5485">
                  <c:v>940</c:v>
                </c:pt>
                <c:pt idx="5486">
                  <c:v>944</c:v>
                </c:pt>
                <c:pt idx="5487">
                  <c:v>944</c:v>
                </c:pt>
                <c:pt idx="5488">
                  <c:v>940</c:v>
                </c:pt>
                <c:pt idx="5489">
                  <c:v>940</c:v>
                </c:pt>
                <c:pt idx="5490">
                  <c:v>944</c:v>
                </c:pt>
                <c:pt idx="5491">
                  <c:v>948</c:v>
                </c:pt>
                <c:pt idx="5492">
                  <c:v>960</c:v>
                </c:pt>
                <c:pt idx="5493">
                  <c:v>960</c:v>
                </c:pt>
                <c:pt idx="5494">
                  <c:v>956</c:v>
                </c:pt>
                <c:pt idx="5495">
                  <c:v>956</c:v>
                </c:pt>
                <c:pt idx="5496">
                  <c:v>956</c:v>
                </c:pt>
                <c:pt idx="5497">
                  <c:v>952</c:v>
                </c:pt>
                <c:pt idx="5498">
                  <c:v>948</c:v>
                </c:pt>
                <c:pt idx="5499">
                  <c:v>944</c:v>
                </c:pt>
                <c:pt idx="5500">
                  <c:v>944</c:v>
                </c:pt>
                <c:pt idx="5501">
                  <c:v>940</c:v>
                </c:pt>
                <c:pt idx="5502">
                  <c:v>948</c:v>
                </c:pt>
                <c:pt idx="5503">
                  <c:v>956</c:v>
                </c:pt>
                <c:pt idx="5504">
                  <c:v>956</c:v>
                </c:pt>
                <c:pt idx="5505">
                  <c:v>956</c:v>
                </c:pt>
                <c:pt idx="5506">
                  <c:v>960</c:v>
                </c:pt>
                <c:pt idx="5507">
                  <c:v>968</c:v>
                </c:pt>
                <c:pt idx="5508">
                  <c:v>968</c:v>
                </c:pt>
                <c:pt idx="5509">
                  <c:v>964</c:v>
                </c:pt>
                <c:pt idx="5510">
                  <c:v>956</c:v>
                </c:pt>
                <c:pt idx="5511">
                  <c:v>956</c:v>
                </c:pt>
                <c:pt idx="5512">
                  <c:v>948</c:v>
                </c:pt>
                <c:pt idx="5513">
                  <c:v>944</c:v>
                </c:pt>
                <c:pt idx="5514">
                  <c:v>944</c:v>
                </c:pt>
                <c:pt idx="5515">
                  <c:v>944</c:v>
                </c:pt>
                <c:pt idx="5516">
                  <c:v>944</c:v>
                </c:pt>
                <c:pt idx="5517">
                  <c:v>944</c:v>
                </c:pt>
                <c:pt idx="5518">
                  <c:v>948</c:v>
                </c:pt>
                <c:pt idx="5519">
                  <c:v>944</c:v>
                </c:pt>
                <c:pt idx="5520">
                  <c:v>948</c:v>
                </c:pt>
                <c:pt idx="5521">
                  <c:v>944</c:v>
                </c:pt>
                <c:pt idx="5522">
                  <c:v>940</c:v>
                </c:pt>
                <c:pt idx="5523">
                  <c:v>936</c:v>
                </c:pt>
                <c:pt idx="5524">
                  <c:v>936</c:v>
                </c:pt>
                <c:pt idx="5525">
                  <c:v>936</c:v>
                </c:pt>
                <c:pt idx="5526">
                  <c:v>932</c:v>
                </c:pt>
                <c:pt idx="5527">
                  <c:v>932</c:v>
                </c:pt>
                <c:pt idx="5528">
                  <c:v>936</c:v>
                </c:pt>
                <c:pt idx="5529">
                  <c:v>936</c:v>
                </c:pt>
                <c:pt idx="5530">
                  <c:v>936</c:v>
                </c:pt>
                <c:pt idx="5531">
                  <c:v>932</c:v>
                </c:pt>
                <c:pt idx="5532">
                  <c:v>932</c:v>
                </c:pt>
                <c:pt idx="5533">
                  <c:v>932</c:v>
                </c:pt>
                <c:pt idx="5534">
                  <c:v>932</c:v>
                </c:pt>
                <c:pt idx="5535">
                  <c:v>936</c:v>
                </c:pt>
                <c:pt idx="5536">
                  <c:v>944</c:v>
                </c:pt>
                <c:pt idx="5537">
                  <c:v>944</c:v>
                </c:pt>
                <c:pt idx="5538">
                  <c:v>940</c:v>
                </c:pt>
                <c:pt idx="5539">
                  <c:v>936</c:v>
                </c:pt>
                <c:pt idx="5540">
                  <c:v>932</c:v>
                </c:pt>
                <c:pt idx="5541">
                  <c:v>932</c:v>
                </c:pt>
                <c:pt idx="5542">
                  <c:v>932</c:v>
                </c:pt>
                <c:pt idx="5543">
                  <c:v>936</c:v>
                </c:pt>
                <c:pt idx="5544">
                  <c:v>936</c:v>
                </c:pt>
                <c:pt idx="5545">
                  <c:v>936</c:v>
                </c:pt>
                <c:pt idx="5546">
                  <c:v>936</c:v>
                </c:pt>
                <c:pt idx="5547">
                  <c:v>936</c:v>
                </c:pt>
                <c:pt idx="5548">
                  <c:v>932</c:v>
                </c:pt>
                <c:pt idx="5549">
                  <c:v>929</c:v>
                </c:pt>
                <c:pt idx="5550">
                  <c:v>925</c:v>
                </c:pt>
                <c:pt idx="5551">
                  <c:v>925</c:v>
                </c:pt>
                <c:pt idx="5552">
                  <c:v>925</c:v>
                </c:pt>
                <c:pt idx="5553">
                  <c:v>925</c:v>
                </c:pt>
                <c:pt idx="5554">
                  <c:v>925</c:v>
                </c:pt>
                <c:pt idx="5555">
                  <c:v>925</c:v>
                </c:pt>
                <c:pt idx="5556">
                  <c:v>925</c:v>
                </c:pt>
                <c:pt idx="5557">
                  <c:v>925</c:v>
                </c:pt>
                <c:pt idx="5558">
                  <c:v>925</c:v>
                </c:pt>
                <c:pt idx="5559">
                  <c:v>929</c:v>
                </c:pt>
                <c:pt idx="5560">
                  <c:v>925</c:v>
                </c:pt>
                <c:pt idx="5561">
                  <c:v>925</c:v>
                </c:pt>
                <c:pt idx="5562">
                  <c:v>925</c:v>
                </c:pt>
                <c:pt idx="5563">
                  <c:v>921</c:v>
                </c:pt>
                <c:pt idx="5564">
                  <c:v>917</c:v>
                </c:pt>
                <c:pt idx="5565">
                  <c:v>913</c:v>
                </c:pt>
                <c:pt idx="5566">
                  <c:v>913</c:v>
                </c:pt>
                <c:pt idx="5567">
                  <c:v>917</c:v>
                </c:pt>
                <c:pt idx="5568">
                  <c:v>917</c:v>
                </c:pt>
                <c:pt idx="5569">
                  <c:v>917</c:v>
                </c:pt>
                <c:pt idx="5570">
                  <c:v>913</c:v>
                </c:pt>
                <c:pt idx="5571">
                  <c:v>913</c:v>
                </c:pt>
                <c:pt idx="5572">
                  <c:v>913</c:v>
                </c:pt>
                <c:pt idx="5573">
                  <c:v>913</c:v>
                </c:pt>
                <c:pt idx="5574">
                  <c:v>913</c:v>
                </c:pt>
                <c:pt idx="5575">
                  <c:v>917</c:v>
                </c:pt>
                <c:pt idx="5576">
                  <c:v>917</c:v>
                </c:pt>
                <c:pt idx="5577">
                  <c:v>917</c:v>
                </c:pt>
                <c:pt idx="5578">
                  <c:v>917</c:v>
                </c:pt>
                <c:pt idx="5579">
                  <c:v>917</c:v>
                </c:pt>
                <c:pt idx="5580">
                  <c:v>917</c:v>
                </c:pt>
                <c:pt idx="5581">
                  <c:v>913</c:v>
                </c:pt>
                <c:pt idx="5582">
                  <c:v>913</c:v>
                </c:pt>
                <c:pt idx="5583">
                  <c:v>913</c:v>
                </c:pt>
                <c:pt idx="5584">
                  <c:v>913</c:v>
                </c:pt>
                <c:pt idx="5585">
                  <c:v>917</c:v>
                </c:pt>
                <c:pt idx="5586">
                  <c:v>917</c:v>
                </c:pt>
                <c:pt idx="5587">
                  <c:v>917</c:v>
                </c:pt>
                <c:pt idx="5588">
                  <c:v>913</c:v>
                </c:pt>
                <c:pt idx="5589">
                  <c:v>913</c:v>
                </c:pt>
                <c:pt idx="5590">
                  <c:v>909</c:v>
                </c:pt>
                <c:pt idx="5591">
                  <c:v>909</c:v>
                </c:pt>
                <c:pt idx="5592">
                  <c:v>913</c:v>
                </c:pt>
                <c:pt idx="5593">
                  <c:v>913</c:v>
                </c:pt>
                <c:pt idx="5594">
                  <c:v>913</c:v>
                </c:pt>
                <c:pt idx="5595">
                  <c:v>909</c:v>
                </c:pt>
                <c:pt idx="5596">
                  <c:v>909</c:v>
                </c:pt>
                <c:pt idx="5597">
                  <c:v>909</c:v>
                </c:pt>
                <c:pt idx="5598">
                  <c:v>909</c:v>
                </c:pt>
                <c:pt idx="5599">
                  <c:v>909</c:v>
                </c:pt>
                <c:pt idx="5600">
                  <c:v>913</c:v>
                </c:pt>
                <c:pt idx="5601">
                  <c:v>913</c:v>
                </c:pt>
                <c:pt idx="5602">
                  <c:v>905</c:v>
                </c:pt>
                <c:pt idx="5603">
                  <c:v>905</c:v>
                </c:pt>
                <c:pt idx="5604">
                  <c:v>905</c:v>
                </c:pt>
                <c:pt idx="5605">
                  <c:v>901</c:v>
                </c:pt>
                <c:pt idx="5606">
                  <c:v>901</c:v>
                </c:pt>
                <c:pt idx="5607">
                  <c:v>901</c:v>
                </c:pt>
                <c:pt idx="5608">
                  <c:v>901</c:v>
                </c:pt>
                <c:pt idx="5609">
                  <c:v>901</c:v>
                </c:pt>
                <c:pt idx="5610">
                  <c:v>901</c:v>
                </c:pt>
                <c:pt idx="5611">
                  <c:v>897</c:v>
                </c:pt>
                <c:pt idx="5612">
                  <c:v>893</c:v>
                </c:pt>
                <c:pt idx="5613">
                  <c:v>897</c:v>
                </c:pt>
                <c:pt idx="5614">
                  <c:v>893</c:v>
                </c:pt>
                <c:pt idx="5615">
                  <c:v>893</c:v>
                </c:pt>
                <c:pt idx="5616">
                  <c:v>893</c:v>
                </c:pt>
                <c:pt idx="5617">
                  <c:v>893</c:v>
                </c:pt>
                <c:pt idx="5618">
                  <c:v>890</c:v>
                </c:pt>
                <c:pt idx="5619">
                  <c:v>890</c:v>
                </c:pt>
                <c:pt idx="5620">
                  <c:v>890</c:v>
                </c:pt>
                <c:pt idx="5621">
                  <c:v>886</c:v>
                </c:pt>
                <c:pt idx="5622">
                  <c:v>882</c:v>
                </c:pt>
                <c:pt idx="5623">
                  <c:v>882</c:v>
                </c:pt>
                <c:pt idx="5624">
                  <c:v>882</c:v>
                </c:pt>
                <c:pt idx="5625">
                  <c:v>878</c:v>
                </c:pt>
                <c:pt idx="5626">
                  <c:v>874</c:v>
                </c:pt>
                <c:pt idx="5627">
                  <c:v>874</c:v>
                </c:pt>
                <c:pt idx="5628">
                  <c:v>874</c:v>
                </c:pt>
                <c:pt idx="5629">
                  <c:v>867</c:v>
                </c:pt>
                <c:pt idx="5630">
                  <c:v>863</c:v>
                </c:pt>
                <c:pt idx="5631">
                  <c:v>863</c:v>
                </c:pt>
                <c:pt idx="5632">
                  <c:v>855</c:v>
                </c:pt>
                <c:pt idx="5633">
                  <c:v>851</c:v>
                </c:pt>
                <c:pt idx="5634">
                  <c:v>848</c:v>
                </c:pt>
                <c:pt idx="5635">
                  <c:v>844</c:v>
                </c:pt>
                <c:pt idx="5636">
                  <c:v>844</c:v>
                </c:pt>
                <c:pt idx="5637">
                  <c:v>844</c:v>
                </c:pt>
                <c:pt idx="5638">
                  <c:v>844</c:v>
                </c:pt>
                <c:pt idx="5639">
                  <c:v>844</c:v>
                </c:pt>
                <c:pt idx="5640">
                  <c:v>844</c:v>
                </c:pt>
                <c:pt idx="5641">
                  <c:v>840</c:v>
                </c:pt>
                <c:pt idx="5642">
                  <c:v>836</c:v>
                </c:pt>
                <c:pt idx="5643">
                  <c:v>833</c:v>
                </c:pt>
                <c:pt idx="5644">
                  <c:v>833</c:v>
                </c:pt>
                <c:pt idx="5645">
                  <c:v>829</c:v>
                </c:pt>
                <c:pt idx="5646">
                  <c:v>825</c:v>
                </c:pt>
                <c:pt idx="5647">
                  <c:v>825</c:v>
                </c:pt>
                <c:pt idx="5648">
                  <c:v>825</c:v>
                </c:pt>
                <c:pt idx="5649">
                  <c:v>825</c:v>
                </c:pt>
                <c:pt idx="5650">
                  <c:v>829</c:v>
                </c:pt>
                <c:pt idx="5651">
                  <c:v>833</c:v>
                </c:pt>
                <c:pt idx="5652">
                  <c:v>833</c:v>
                </c:pt>
                <c:pt idx="5653">
                  <c:v>825</c:v>
                </c:pt>
                <c:pt idx="5654">
                  <c:v>825</c:v>
                </c:pt>
                <c:pt idx="5655">
                  <c:v>825</c:v>
                </c:pt>
                <c:pt idx="5656">
                  <c:v>822</c:v>
                </c:pt>
                <c:pt idx="5657">
                  <c:v>818</c:v>
                </c:pt>
                <c:pt idx="5658">
                  <c:v>818</c:v>
                </c:pt>
                <c:pt idx="5659">
                  <c:v>818</c:v>
                </c:pt>
                <c:pt idx="5660">
                  <c:v>818</c:v>
                </c:pt>
                <c:pt idx="5661">
                  <c:v>818</c:v>
                </c:pt>
                <c:pt idx="5662">
                  <c:v>814</c:v>
                </c:pt>
                <c:pt idx="5663">
                  <c:v>810</c:v>
                </c:pt>
                <c:pt idx="5664">
                  <c:v>814</c:v>
                </c:pt>
                <c:pt idx="5665">
                  <c:v>818</c:v>
                </c:pt>
                <c:pt idx="5666">
                  <c:v>818</c:v>
                </c:pt>
                <c:pt idx="5667">
                  <c:v>818</c:v>
                </c:pt>
                <c:pt idx="5668">
                  <c:v>818</c:v>
                </c:pt>
                <c:pt idx="5669">
                  <c:v>814</c:v>
                </c:pt>
                <c:pt idx="5670">
                  <c:v>818</c:v>
                </c:pt>
                <c:pt idx="5671">
                  <c:v>818</c:v>
                </c:pt>
                <c:pt idx="5672">
                  <c:v>810</c:v>
                </c:pt>
                <c:pt idx="5673">
                  <c:v>810</c:v>
                </c:pt>
                <c:pt idx="5674">
                  <c:v>807</c:v>
                </c:pt>
                <c:pt idx="5675">
                  <c:v>807</c:v>
                </c:pt>
                <c:pt idx="5676">
                  <c:v>807</c:v>
                </c:pt>
                <c:pt idx="5677">
                  <c:v>807</c:v>
                </c:pt>
                <c:pt idx="5678">
                  <c:v>807</c:v>
                </c:pt>
                <c:pt idx="5679">
                  <c:v>807</c:v>
                </c:pt>
                <c:pt idx="5680">
                  <c:v>810</c:v>
                </c:pt>
                <c:pt idx="5681">
                  <c:v>814</c:v>
                </c:pt>
                <c:pt idx="5682">
                  <c:v>814</c:v>
                </c:pt>
                <c:pt idx="5683">
                  <c:v>814</c:v>
                </c:pt>
                <c:pt idx="5684">
                  <c:v>810</c:v>
                </c:pt>
                <c:pt idx="5685">
                  <c:v>810</c:v>
                </c:pt>
                <c:pt idx="5686">
                  <c:v>807</c:v>
                </c:pt>
                <c:pt idx="5687">
                  <c:v>807</c:v>
                </c:pt>
                <c:pt idx="5688">
                  <c:v>807</c:v>
                </c:pt>
                <c:pt idx="5689">
                  <c:v>807</c:v>
                </c:pt>
                <c:pt idx="5690">
                  <c:v>803</c:v>
                </c:pt>
                <c:pt idx="5691">
                  <c:v>803</c:v>
                </c:pt>
                <c:pt idx="5692">
                  <c:v>803</c:v>
                </c:pt>
                <c:pt idx="5693">
                  <c:v>803</c:v>
                </c:pt>
                <c:pt idx="5694">
                  <c:v>810</c:v>
                </c:pt>
                <c:pt idx="5695">
                  <c:v>807</c:v>
                </c:pt>
                <c:pt idx="5696">
                  <c:v>803</c:v>
                </c:pt>
                <c:pt idx="5697">
                  <c:v>799</c:v>
                </c:pt>
                <c:pt idx="5698">
                  <c:v>799</c:v>
                </c:pt>
                <c:pt idx="5699">
                  <c:v>799</c:v>
                </c:pt>
                <c:pt idx="5700">
                  <c:v>799</c:v>
                </c:pt>
                <c:pt idx="5701">
                  <c:v>799</c:v>
                </c:pt>
                <c:pt idx="5702">
                  <c:v>799</c:v>
                </c:pt>
                <c:pt idx="5703">
                  <c:v>796</c:v>
                </c:pt>
                <c:pt idx="5704">
                  <c:v>799</c:v>
                </c:pt>
                <c:pt idx="5705">
                  <c:v>799</c:v>
                </c:pt>
                <c:pt idx="5706">
                  <c:v>799</c:v>
                </c:pt>
                <c:pt idx="5707">
                  <c:v>803</c:v>
                </c:pt>
                <c:pt idx="5708">
                  <c:v>799</c:v>
                </c:pt>
                <c:pt idx="5709">
                  <c:v>799</c:v>
                </c:pt>
                <c:pt idx="5710">
                  <c:v>799</c:v>
                </c:pt>
                <c:pt idx="5711">
                  <c:v>799</c:v>
                </c:pt>
                <c:pt idx="5712">
                  <c:v>796</c:v>
                </c:pt>
                <c:pt idx="5713">
                  <c:v>796</c:v>
                </c:pt>
                <c:pt idx="5714">
                  <c:v>796</c:v>
                </c:pt>
                <c:pt idx="5715">
                  <c:v>796</c:v>
                </c:pt>
                <c:pt idx="5716">
                  <c:v>796</c:v>
                </c:pt>
                <c:pt idx="5717">
                  <c:v>796</c:v>
                </c:pt>
                <c:pt idx="5718">
                  <c:v>796</c:v>
                </c:pt>
                <c:pt idx="5719">
                  <c:v>796</c:v>
                </c:pt>
                <c:pt idx="5720">
                  <c:v>792</c:v>
                </c:pt>
                <c:pt idx="5721">
                  <c:v>792</c:v>
                </c:pt>
                <c:pt idx="5722">
                  <c:v>796</c:v>
                </c:pt>
                <c:pt idx="5723">
                  <c:v>799</c:v>
                </c:pt>
                <c:pt idx="5724">
                  <c:v>796</c:v>
                </c:pt>
                <c:pt idx="5725">
                  <c:v>796</c:v>
                </c:pt>
                <c:pt idx="5726">
                  <c:v>792</c:v>
                </c:pt>
                <c:pt idx="5727">
                  <c:v>789</c:v>
                </c:pt>
                <c:pt idx="5728">
                  <c:v>789</c:v>
                </c:pt>
                <c:pt idx="5729">
                  <c:v>789</c:v>
                </c:pt>
                <c:pt idx="5730">
                  <c:v>789</c:v>
                </c:pt>
                <c:pt idx="5731">
                  <c:v>789</c:v>
                </c:pt>
                <c:pt idx="5732">
                  <c:v>789</c:v>
                </c:pt>
                <c:pt idx="5733">
                  <c:v>789</c:v>
                </c:pt>
                <c:pt idx="5734">
                  <c:v>792</c:v>
                </c:pt>
                <c:pt idx="5735">
                  <c:v>792</c:v>
                </c:pt>
                <c:pt idx="5736">
                  <c:v>789</c:v>
                </c:pt>
                <c:pt idx="5737">
                  <c:v>789</c:v>
                </c:pt>
                <c:pt idx="5738">
                  <c:v>789</c:v>
                </c:pt>
                <c:pt idx="5739">
                  <c:v>789</c:v>
                </c:pt>
                <c:pt idx="5740">
                  <c:v>785</c:v>
                </c:pt>
                <c:pt idx="5741">
                  <c:v>785</c:v>
                </c:pt>
                <c:pt idx="5742">
                  <c:v>789</c:v>
                </c:pt>
                <c:pt idx="5743">
                  <c:v>789</c:v>
                </c:pt>
                <c:pt idx="5744">
                  <c:v>789</c:v>
                </c:pt>
                <c:pt idx="5745">
                  <c:v>789</c:v>
                </c:pt>
                <c:pt idx="5746">
                  <c:v>785</c:v>
                </c:pt>
                <c:pt idx="5747">
                  <c:v>785</c:v>
                </c:pt>
                <c:pt idx="5748">
                  <c:v>781</c:v>
                </c:pt>
                <c:pt idx="5749">
                  <c:v>781</c:v>
                </c:pt>
                <c:pt idx="5750">
                  <c:v>778</c:v>
                </c:pt>
                <c:pt idx="5751">
                  <c:v>774</c:v>
                </c:pt>
                <c:pt idx="5752">
                  <c:v>770</c:v>
                </c:pt>
                <c:pt idx="5753">
                  <c:v>767</c:v>
                </c:pt>
                <c:pt idx="5754">
                  <c:v>763</c:v>
                </c:pt>
                <c:pt idx="5755">
                  <c:v>760</c:v>
                </c:pt>
                <c:pt idx="5756">
                  <c:v>760</c:v>
                </c:pt>
                <c:pt idx="5757">
                  <c:v>760</c:v>
                </c:pt>
                <c:pt idx="5758">
                  <c:v>760</c:v>
                </c:pt>
                <c:pt idx="5759">
                  <c:v>760</c:v>
                </c:pt>
                <c:pt idx="5760">
                  <c:v>760</c:v>
                </c:pt>
                <c:pt idx="5761">
                  <c:v>760</c:v>
                </c:pt>
                <c:pt idx="5762">
                  <c:v>760</c:v>
                </c:pt>
                <c:pt idx="5763">
                  <c:v>753</c:v>
                </c:pt>
                <c:pt idx="5764">
                  <c:v>746</c:v>
                </c:pt>
                <c:pt idx="5765">
                  <c:v>742</c:v>
                </c:pt>
                <c:pt idx="5766">
                  <c:v>746</c:v>
                </c:pt>
                <c:pt idx="5767">
                  <c:v>746</c:v>
                </c:pt>
                <c:pt idx="5768">
                  <c:v>746</c:v>
                </c:pt>
                <c:pt idx="5769">
                  <c:v>746</c:v>
                </c:pt>
                <c:pt idx="5770">
                  <c:v>746</c:v>
                </c:pt>
                <c:pt idx="5771">
                  <c:v>746</c:v>
                </c:pt>
                <c:pt idx="5772">
                  <c:v>746</c:v>
                </c:pt>
                <c:pt idx="5773">
                  <c:v>746</c:v>
                </c:pt>
                <c:pt idx="5774">
                  <c:v>746</c:v>
                </c:pt>
                <c:pt idx="5775">
                  <c:v>746</c:v>
                </c:pt>
                <c:pt idx="5776">
                  <c:v>742</c:v>
                </c:pt>
                <c:pt idx="5777">
                  <c:v>735</c:v>
                </c:pt>
                <c:pt idx="5778">
                  <c:v>732</c:v>
                </c:pt>
                <c:pt idx="5779">
                  <c:v>732</c:v>
                </c:pt>
                <c:pt idx="5780">
                  <c:v>732</c:v>
                </c:pt>
                <c:pt idx="5781">
                  <c:v>728</c:v>
                </c:pt>
                <c:pt idx="5782">
                  <c:v>728</c:v>
                </c:pt>
                <c:pt idx="5783">
                  <c:v>728</c:v>
                </c:pt>
                <c:pt idx="5784">
                  <c:v>728</c:v>
                </c:pt>
                <c:pt idx="5785">
                  <c:v>728</c:v>
                </c:pt>
                <c:pt idx="5786">
                  <c:v>728</c:v>
                </c:pt>
                <c:pt idx="5787">
                  <c:v>728</c:v>
                </c:pt>
                <c:pt idx="5788">
                  <c:v>728</c:v>
                </c:pt>
                <c:pt idx="5789">
                  <c:v>728</c:v>
                </c:pt>
                <c:pt idx="5790">
                  <c:v>728</c:v>
                </c:pt>
                <c:pt idx="5791">
                  <c:v>725</c:v>
                </c:pt>
                <c:pt idx="5792">
                  <c:v>725</c:v>
                </c:pt>
                <c:pt idx="5793">
                  <c:v>718</c:v>
                </c:pt>
                <c:pt idx="5794">
                  <c:v>711</c:v>
                </c:pt>
                <c:pt idx="5795">
                  <c:v>707</c:v>
                </c:pt>
                <c:pt idx="5796">
                  <c:v>704</c:v>
                </c:pt>
                <c:pt idx="5797">
                  <c:v>704</c:v>
                </c:pt>
                <c:pt idx="5798">
                  <c:v>704</c:v>
                </c:pt>
                <c:pt idx="5799">
                  <c:v>700</c:v>
                </c:pt>
                <c:pt idx="5800">
                  <c:v>700</c:v>
                </c:pt>
                <c:pt idx="5801">
                  <c:v>700</c:v>
                </c:pt>
                <c:pt idx="5802">
                  <c:v>700</c:v>
                </c:pt>
                <c:pt idx="5803">
                  <c:v>697</c:v>
                </c:pt>
                <c:pt idx="5804">
                  <c:v>694</c:v>
                </c:pt>
                <c:pt idx="5805">
                  <c:v>690</c:v>
                </c:pt>
                <c:pt idx="5806">
                  <c:v>687</c:v>
                </c:pt>
                <c:pt idx="5807">
                  <c:v>683</c:v>
                </c:pt>
                <c:pt idx="5808">
                  <c:v>680</c:v>
                </c:pt>
                <c:pt idx="5809">
                  <c:v>677</c:v>
                </c:pt>
                <c:pt idx="5810">
                  <c:v>670</c:v>
                </c:pt>
                <c:pt idx="5811">
                  <c:v>670</c:v>
                </c:pt>
                <c:pt idx="5812">
                  <c:v>670</c:v>
                </c:pt>
                <c:pt idx="5813">
                  <c:v>667</c:v>
                </c:pt>
                <c:pt idx="5814">
                  <c:v>667</c:v>
                </c:pt>
                <c:pt idx="5815">
                  <c:v>663</c:v>
                </c:pt>
                <c:pt idx="5816">
                  <c:v>663</c:v>
                </c:pt>
                <c:pt idx="5817">
                  <c:v>663</c:v>
                </c:pt>
                <c:pt idx="5818">
                  <c:v>663</c:v>
                </c:pt>
                <c:pt idx="5819">
                  <c:v>663</c:v>
                </c:pt>
                <c:pt idx="5820">
                  <c:v>663</c:v>
                </c:pt>
                <c:pt idx="5821">
                  <c:v>660</c:v>
                </c:pt>
                <c:pt idx="5822">
                  <c:v>660</c:v>
                </c:pt>
                <c:pt idx="5823">
                  <c:v>657</c:v>
                </c:pt>
                <c:pt idx="5824">
                  <c:v>653</c:v>
                </c:pt>
                <c:pt idx="5825">
                  <c:v>650</c:v>
                </c:pt>
                <c:pt idx="5826">
                  <c:v>647</c:v>
                </c:pt>
                <c:pt idx="5827">
                  <c:v>644</c:v>
                </c:pt>
                <c:pt idx="5828">
                  <c:v>644</c:v>
                </c:pt>
                <c:pt idx="5829">
                  <c:v>644</c:v>
                </c:pt>
                <c:pt idx="5830">
                  <c:v>644</c:v>
                </c:pt>
                <c:pt idx="5831">
                  <c:v>644</c:v>
                </c:pt>
                <c:pt idx="5832">
                  <c:v>644</c:v>
                </c:pt>
                <c:pt idx="5833">
                  <c:v>644</c:v>
                </c:pt>
                <c:pt idx="5834">
                  <c:v>640</c:v>
                </c:pt>
                <c:pt idx="5835">
                  <c:v>640</c:v>
                </c:pt>
                <c:pt idx="5836">
                  <c:v>637</c:v>
                </c:pt>
                <c:pt idx="5837">
                  <c:v>634</c:v>
                </c:pt>
                <c:pt idx="5838">
                  <c:v>631</c:v>
                </c:pt>
                <c:pt idx="5839">
                  <c:v>631</c:v>
                </c:pt>
                <c:pt idx="5840">
                  <c:v>631</c:v>
                </c:pt>
                <c:pt idx="5841">
                  <c:v>627</c:v>
                </c:pt>
                <c:pt idx="5842">
                  <c:v>627</c:v>
                </c:pt>
                <c:pt idx="5843">
                  <c:v>624</c:v>
                </c:pt>
                <c:pt idx="5844">
                  <c:v>624</c:v>
                </c:pt>
                <c:pt idx="5845">
                  <c:v>618</c:v>
                </c:pt>
                <c:pt idx="5846">
                  <c:v>618</c:v>
                </c:pt>
                <c:pt idx="5847">
                  <c:v>618</c:v>
                </c:pt>
                <c:pt idx="5848">
                  <c:v>614</c:v>
                </c:pt>
                <c:pt idx="5849">
                  <c:v>611</c:v>
                </c:pt>
                <c:pt idx="5850">
                  <c:v>605</c:v>
                </c:pt>
                <c:pt idx="5851">
                  <c:v>605</c:v>
                </c:pt>
                <c:pt idx="5852">
                  <c:v>602</c:v>
                </c:pt>
                <c:pt idx="5853">
                  <c:v>599</c:v>
                </c:pt>
                <c:pt idx="5854">
                  <c:v>595</c:v>
                </c:pt>
                <c:pt idx="5855">
                  <c:v>595</c:v>
                </c:pt>
                <c:pt idx="5856">
                  <c:v>595</c:v>
                </c:pt>
                <c:pt idx="5857">
                  <c:v>592</c:v>
                </c:pt>
                <c:pt idx="5858">
                  <c:v>592</c:v>
                </c:pt>
                <c:pt idx="5859">
                  <c:v>589</c:v>
                </c:pt>
                <c:pt idx="5860">
                  <c:v>586</c:v>
                </c:pt>
                <c:pt idx="5861">
                  <c:v>586</c:v>
                </c:pt>
                <c:pt idx="5862">
                  <c:v>586</c:v>
                </c:pt>
                <c:pt idx="5863">
                  <c:v>583</c:v>
                </c:pt>
                <c:pt idx="5864">
                  <c:v>580</c:v>
                </c:pt>
                <c:pt idx="5865">
                  <c:v>580</c:v>
                </c:pt>
                <c:pt idx="5866">
                  <c:v>580</c:v>
                </c:pt>
                <c:pt idx="5867">
                  <c:v>580</c:v>
                </c:pt>
                <c:pt idx="5868">
                  <c:v>580</c:v>
                </c:pt>
                <c:pt idx="5869">
                  <c:v>580</c:v>
                </c:pt>
                <c:pt idx="5870">
                  <c:v>577</c:v>
                </c:pt>
                <c:pt idx="5871">
                  <c:v>574</c:v>
                </c:pt>
                <c:pt idx="5872">
                  <c:v>574</c:v>
                </c:pt>
                <c:pt idx="5873">
                  <c:v>574</c:v>
                </c:pt>
                <c:pt idx="5874">
                  <c:v>574</c:v>
                </c:pt>
                <c:pt idx="5875">
                  <c:v>574</c:v>
                </c:pt>
                <c:pt idx="5876">
                  <c:v>574</c:v>
                </c:pt>
                <c:pt idx="5877">
                  <c:v>574</c:v>
                </c:pt>
                <c:pt idx="5878">
                  <c:v>574</c:v>
                </c:pt>
                <c:pt idx="5879">
                  <c:v>574</c:v>
                </c:pt>
                <c:pt idx="5880">
                  <c:v>570</c:v>
                </c:pt>
                <c:pt idx="5881">
                  <c:v>570</c:v>
                </c:pt>
                <c:pt idx="5882">
                  <c:v>567</c:v>
                </c:pt>
                <c:pt idx="5883">
                  <c:v>567</c:v>
                </c:pt>
                <c:pt idx="5884">
                  <c:v>564</c:v>
                </c:pt>
                <c:pt idx="5885">
                  <c:v>564</c:v>
                </c:pt>
                <c:pt idx="5886">
                  <c:v>564</c:v>
                </c:pt>
                <c:pt idx="5887">
                  <c:v>564</c:v>
                </c:pt>
                <c:pt idx="5888">
                  <c:v>564</c:v>
                </c:pt>
                <c:pt idx="5889">
                  <c:v>564</c:v>
                </c:pt>
                <c:pt idx="5890">
                  <c:v>564</c:v>
                </c:pt>
                <c:pt idx="5891">
                  <c:v>564</c:v>
                </c:pt>
                <c:pt idx="5892">
                  <c:v>564</c:v>
                </c:pt>
                <c:pt idx="5893">
                  <c:v>561</c:v>
                </c:pt>
                <c:pt idx="5894">
                  <c:v>558</c:v>
                </c:pt>
                <c:pt idx="5895">
                  <c:v>555</c:v>
                </c:pt>
                <c:pt idx="5896">
                  <c:v>555</c:v>
                </c:pt>
                <c:pt idx="5897">
                  <c:v>552</c:v>
                </c:pt>
                <c:pt idx="5898">
                  <c:v>552</c:v>
                </c:pt>
                <c:pt idx="5899">
                  <c:v>552</c:v>
                </c:pt>
                <c:pt idx="5900">
                  <c:v>552</c:v>
                </c:pt>
                <c:pt idx="5901">
                  <c:v>549</c:v>
                </c:pt>
                <c:pt idx="5902">
                  <c:v>549</c:v>
                </c:pt>
                <c:pt idx="5903">
                  <c:v>549</c:v>
                </c:pt>
                <c:pt idx="5904">
                  <c:v>549</c:v>
                </c:pt>
                <c:pt idx="5905">
                  <c:v>546</c:v>
                </c:pt>
                <c:pt idx="5906">
                  <c:v>546</c:v>
                </c:pt>
                <c:pt idx="5907">
                  <c:v>543</c:v>
                </c:pt>
                <c:pt idx="5908">
                  <c:v>540</c:v>
                </c:pt>
                <c:pt idx="5909">
                  <c:v>537</c:v>
                </c:pt>
                <c:pt idx="5910">
                  <c:v>537</c:v>
                </c:pt>
                <c:pt idx="5911">
                  <c:v>537</c:v>
                </c:pt>
                <c:pt idx="5912">
                  <c:v>534</c:v>
                </c:pt>
                <c:pt idx="5913">
                  <c:v>534</c:v>
                </c:pt>
                <c:pt idx="5914">
                  <c:v>531</c:v>
                </c:pt>
                <c:pt idx="5915">
                  <c:v>531</c:v>
                </c:pt>
                <c:pt idx="5916">
                  <c:v>528</c:v>
                </c:pt>
                <c:pt idx="5917">
                  <c:v>528</c:v>
                </c:pt>
                <c:pt idx="5918">
                  <c:v>525</c:v>
                </c:pt>
                <c:pt idx="5919">
                  <c:v>525</c:v>
                </c:pt>
                <c:pt idx="5920">
                  <c:v>525</c:v>
                </c:pt>
                <c:pt idx="5921">
                  <c:v>525</c:v>
                </c:pt>
                <c:pt idx="5922">
                  <c:v>525</c:v>
                </c:pt>
                <c:pt idx="5923">
                  <c:v>525</c:v>
                </c:pt>
                <c:pt idx="5924">
                  <c:v>522</c:v>
                </c:pt>
                <c:pt idx="5925">
                  <c:v>522</c:v>
                </c:pt>
                <c:pt idx="5926">
                  <c:v>519</c:v>
                </c:pt>
                <c:pt idx="5927">
                  <c:v>519</c:v>
                </c:pt>
                <c:pt idx="5928">
                  <c:v>519</c:v>
                </c:pt>
                <c:pt idx="5929">
                  <c:v>519</c:v>
                </c:pt>
                <c:pt idx="5930">
                  <c:v>519</c:v>
                </c:pt>
                <c:pt idx="5931">
                  <c:v>519</c:v>
                </c:pt>
                <c:pt idx="5932">
                  <c:v>516</c:v>
                </c:pt>
                <c:pt idx="5933">
                  <c:v>516</c:v>
                </c:pt>
                <c:pt idx="5934">
                  <c:v>513</c:v>
                </c:pt>
                <c:pt idx="5935">
                  <c:v>513</c:v>
                </c:pt>
                <c:pt idx="5936">
                  <c:v>513</c:v>
                </c:pt>
                <c:pt idx="5937">
                  <c:v>513</c:v>
                </c:pt>
                <c:pt idx="5938">
                  <c:v>513</c:v>
                </c:pt>
                <c:pt idx="5939">
                  <c:v>513</c:v>
                </c:pt>
                <c:pt idx="5940">
                  <c:v>510</c:v>
                </c:pt>
                <c:pt idx="5941">
                  <c:v>510</c:v>
                </c:pt>
                <c:pt idx="5942">
                  <c:v>510</c:v>
                </c:pt>
                <c:pt idx="5943">
                  <c:v>510</c:v>
                </c:pt>
                <c:pt idx="5944">
                  <c:v>508</c:v>
                </c:pt>
                <c:pt idx="5945">
                  <c:v>508</c:v>
                </c:pt>
                <c:pt idx="5946">
                  <c:v>505</c:v>
                </c:pt>
                <c:pt idx="5947">
                  <c:v>502</c:v>
                </c:pt>
                <c:pt idx="5948">
                  <c:v>502</c:v>
                </c:pt>
                <c:pt idx="5949">
                  <c:v>502</c:v>
                </c:pt>
                <c:pt idx="5950">
                  <c:v>502</c:v>
                </c:pt>
                <c:pt idx="5951">
                  <c:v>502</c:v>
                </c:pt>
                <c:pt idx="5952">
                  <c:v>502</c:v>
                </c:pt>
                <c:pt idx="5953">
                  <c:v>502</c:v>
                </c:pt>
                <c:pt idx="5954">
                  <c:v>502</c:v>
                </c:pt>
                <c:pt idx="5955">
                  <c:v>502</c:v>
                </c:pt>
                <c:pt idx="5956">
                  <c:v>505</c:v>
                </c:pt>
                <c:pt idx="5957">
                  <c:v>505</c:v>
                </c:pt>
                <c:pt idx="5958">
                  <c:v>505</c:v>
                </c:pt>
                <c:pt idx="5959">
                  <c:v>505</c:v>
                </c:pt>
                <c:pt idx="5960">
                  <c:v>502</c:v>
                </c:pt>
                <c:pt idx="5961">
                  <c:v>502</c:v>
                </c:pt>
                <c:pt idx="5962">
                  <c:v>502</c:v>
                </c:pt>
                <c:pt idx="5963">
                  <c:v>502</c:v>
                </c:pt>
                <c:pt idx="5964">
                  <c:v>502</c:v>
                </c:pt>
                <c:pt idx="5965">
                  <c:v>502</c:v>
                </c:pt>
                <c:pt idx="5966">
                  <c:v>502</c:v>
                </c:pt>
                <c:pt idx="5967">
                  <c:v>505</c:v>
                </c:pt>
                <c:pt idx="5968">
                  <c:v>505</c:v>
                </c:pt>
                <c:pt idx="5969">
                  <c:v>508</c:v>
                </c:pt>
                <c:pt idx="5970">
                  <c:v>508</c:v>
                </c:pt>
                <c:pt idx="5971">
                  <c:v>508</c:v>
                </c:pt>
                <c:pt idx="5972">
                  <c:v>508</c:v>
                </c:pt>
                <c:pt idx="5973">
                  <c:v>508</c:v>
                </c:pt>
                <c:pt idx="5974">
                  <c:v>508</c:v>
                </c:pt>
                <c:pt idx="5975">
                  <c:v>508</c:v>
                </c:pt>
                <c:pt idx="5976">
                  <c:v>505</c:v>
                </c:pt>
                <c:pt idx="5977">
                  <c:v>502</c:v>
                </c:pt>
                <c:pt idx="5978">
                  <c:v>505</c:v>
                </c:pt>
                <c:pt idx="5979">
                  <c:v>505</c:v>
                </c:pt>
                <c:pt idx="5980">
                  <c:v>505</c:v>
                </c:pt>
                <c:pt idx="5981">
                  <c:v>505</c:v>
                </c:pt>
                <c:pt idx="5982">
                  <c:v>508</c:v>
                </c:pt>
                <c:pt idx="5983">
                  <c:v>508</c:v>
                </c:pt>
                <c:pt idx="5984">
                  <c:v>508</c:v>
                </c:pt>
                <c:pt idx="5985">
                  <c:v>508</c:v>
                </c:pt>
                <c:pt idx="5986">
                  <c:v>505</c:v>
                </c:pt>
                <c:pt idx="5987">
                  <c:v>505</c:v>
                </c:pt>
                <c:pt idx="5988">
                  <c:v>502</c:v>
                </c:pt>
                <c:pt idx="5989">
                  <c:v>502</c:v>
                </c:pt>
                <c:pt idx="5990">
                  <c:v>502</c:v>
                </c:pt>
                <c:pt idx="5991">
                  <c:v>502</c:v>
                </c:pt>
                <c:pt idx="5992">
                  <c:v>502</c:v>
                </c:pt>
                <c:pt idx="5993">
                  <c:v>502</c:v>
                </c:pt>
                <c:pt idx="5994">
                  <c:v>502</c:v>
                </c:pt>
                <c:pt idx="5995">
                  <c:v>502</c:v>
                </c:pt>
                <c:pt idx="5996">
                  <c:v>502</c:v>
                </c:pt>
                <c:pt idx="5997">
                  <c:v>502</c:v>
                </c:pt>
                <c:pt idx="5998">
                  <c:v>502</c:v>
                </c:pt>
                <c:pt idx="5999">
                  <c:v>499</c:v>
                </c:pt>
                <c:pt idx="6000">
                  <c:v>499</c:v>
                </c:pt>
                <c:pt idx="6001">
                  <c:v>499</c:v>
                </c:pt>
                <c:pt idx="6002">
                  <c:v>499</c:v>
                </c:pt>
                <c:pt idx="6003">
                  <c:v>499</c:v>
                </c:pt>
                <c:pt idx="6004">
                  <c:v>499</c:v>
                </c:pt>
                <c:pt idx="6005">
                  <c:v>499</c:v>
                </c:pt>
                <c:pt idx="6006">
                  <c:v>499</c:v>
                </c:pt>
                <c:pt idx="6007">
                  <c:v>499</c:v>
                </c:pt>
                <c:pt idx="6008">
                  <c:v>499</c:v>
                </c:pt>
                <c:pt idx="6009">
                  <c:v>499</c:v>
                </c:pt>
                <c:pt idx="6010">
                  <c:v>496</c:v>
                </c:pt>
                <c:pt idx="6011">
                  <c:v>496</c:v>
                </c:pt>
                <c:pt idx="6012">
                  <c:v>499</c:v>
                </c:pt>
                <c:pt idx="6013">
                  <c:v>499</c:v>
                </c:pt>
                <c:pt idx="6014">
                  <c:v>499</c:v>
                </c:pt>
                <c:pt idx="6015">
                  <c:v>496</c:v>
                </c:pt>
                <c:pt idx="6016">
                  <c:v>496</c:v>
                </c:pt>
                <c:pt idx="6017">
                  <c:v>496</c:v>
                </c:pt>
                <c:pt idx="6018">
                  <c:v>496</c:v>
                </c:pt>
                <c:pt idx="6019">
                  <c:v>496</c:v>
                </c:pt>
                <c:pt idx="6020">
                  <c:v>496</c:v>
                </c:pt>
                <c:pt idx="6021">
                  <c:v>496</c:v>
                </c:pt>
                <c:pt idx="6022">
                  <c:v>496</c:v>
                </c:pt>
                <c:pt idx="6023">
                  <c:v>496</c:v>
                </c:pt>
                <c:pt idx="6024">
                  <c:v>496</c:v>
                </c:pt>
                <c:pt idx="6025">
                  <c:v>496</c:v>
                </c:pt>
                <c:pt idx="6026">
                  <c:v>496</c:v>
                </c:pt>
                <c:pt idx="6027">
                  <c:v>496</c:v>
                </c:pt>
                <c:pt idx="6028">
                  <c:v>496</c:v>
                </c:pt>
                <c:pt idx="6029">
                  <c:v>496</c:v>
                </c:pt>
                <c:pt idx="6030">
                  <c:v>496</c:v>
                </c:pt>
                <c:pt idx="6031">
                  <c:v>496</c:v>
                </c:pt>
                <c:pt idx="6032">
                  <c:v>496</c:v>
                </c:pt>
                <c:pt idx="6033">
                  <c:v>496</c:v>
                </c:pt>
                <c:pt idx="6034">
                  <c:v>496</c:v>
                </c:pt>
                <c:pt idx="6035">
                  <c:v>499</c:v>
                </c:pt>
                <c:pt idx="6036">
                  <c:v>499</c:v>
                </c:pt>
                <c:pt idx="6037">
                  <c:v>502</c:v>
                </c:pt>
                <c:pt idx="6038">
                  <c:v>502</c:v>
                </c:pt>
                <c:pt idx="6039">
                  <c:v>502</c:v>
                </c:pt>
                <c:pt idx="6040">
                  <c:v>502</c:v>
                </c:pt>
                <c:pt idx="6041">
                  <c:v>502</c:v>
                </c:pt>
                <c:pt idx="6042">
                  <c:v>502</c:v>
                </c:pt>
                <c:pt idx="6043">
                  <c:v>502</c:v>
                </c:pt>
                <c:pt idx="6044">
                  <c:v>505</c:v>
                </c:pt>
                <c:pt idx="6045">
                  <c:v>502</c:v>
                </c:pt>
                <c:pt idx="6046">
                  <c:v>499</c:v>
                </c:pt>
                <c:pt idx="6047">
                  <c:v>499</c:v>
                </c:pt>
                <c:pt idx="6048">
                  <c:v>502</c:v>
                </c:pt>
                <c:pt idx="6049">
                  <c:v>502</c:v>
                </c:pt>
                <c:pt idx="6050">
                  <c:v>502</c:v>
                </c:pt>
                <c:pt idx="6051">
                  <c:v>502</c:v>
                </c:pt>
                <c:pt idx="6052">
                  <c:v>502</c:v>
                </c:pt>
                <c:pt idx="6053">
                  <c:v>505</c:v>
                </c:pt>
                <c:pt idx="6054">
                  <c:v>502</c:v>
                </c:pt>
                <c:pt idx="6055">
                  <c:v>502</c:v>
                </c:pt>
                <c:pt idx="6056">
                  <c:v>502</c:v>
                </c:pt>
                <c:pt idx="6057">
                  <c:v>505</c:v>
                </c:pt>
                <c:pt idx="6058">
                  <c:v>505</c:v>
                </c:pt>
                <c:pt idx="6059">
                  <c:v>502</c:v>
                </c:pt>
                <c:pt idx="6060">
                  <c:v>502</c:v>
                </c:pt>
                <c:pt idx="6061">
                  <c:v>499</c:v>
                </c:pt>
                <c:pt idx="6062">
                  <c:v>499</c:v>
                </c:pt>
                <c:pt idx="6063">
                  <c:v>502</c:v>
                </c:pt>
                <c:pt idx="6064">
                  <c:v>502</c:v>
                </c:pt>
                <c:pt idx="6065">
                  <c:v>502</c:v>
                </c:pt>
                <c:pt idx="6066">
                  <c:v>499</c:v>
                </c:pt>
                <c:pt idx="6067">
                  <c:v>499</c:v>
                </c:pt>
                <c:pt idx="6068">
                  <c:v>499</c:v>
                </c:pt>
                <c:pt idx="6069">
                  <c:v>499</c:v>
                </c:pt>
                <c:pt idx="6070">
                  <c:v>499</c:v>
                </c:pt>
                <c:pt idx="6071">
                  <c:v>496</c:v>
                </c:pt>
                <c:pt idx="6072">
                  <c:v>499</c:v>
                </c:pt>
                <c:pt idx="6073">
                  <c:v>499</c:v>
                </c:pt>
                <c:pt idx="6074">
                  <c:v>499</c:v>
                </c:pt>
                <c:pt idx="6075">
                  <c:v>499</c:v>
                </c:pt>
                <c:pt idx="6076">
                  <c:v>496</c:v>
                </c:pt>
                <c:pt idx="6077">
                  <c:v>496</c:v>
                </c:pt>
                <c:pt idx="6078">
                  <c:v>496</c:v>
                </c:pt>
                <c:pt idx="6079">
                  <c:v>496</c:v>
                </c:pt>
                <c:pt idx="6080">
                  <c:v>496</c:v>
                </c:pt>
                <c:pt idx="6081">
                  <c:v>496</c:v>
                </c:pt>
                <c:pt idx="6082">
                  <c:v>496</c:v>
                </c:pt>
                <c:pt idx="6083">
                  <c:v>493</c:v>
                </c:pt>
                <c:pt idx="6084">
                  <c:v>493</c:v>
                </c:pt>
                <c:pt idx="6085">
                  <c:v>493</c:v>
                </c:pt>
                <c:pt idx="6086">
                  <c:v>496</c:v>
                </c:pt>
                <c:pt idx="6087">
                  <c:v>496</c:v>
                </c:pt>
                <c:pt idx="6088">
                  <c:v>499</c:v>
                </c:pt>
                <c:pt idx="6089">
                  <c:v>502</c:v>
                </c:pt>
                <c:pt idx="6090">
                  <c:v>502</c:v>
                </c:pt>
                <c:pt idx="6091">
                  <c:v>499</c:v>
                </c:pt>
                <c:pt idx="6092">
                  <c:v>496</c:v>
                </c:pt>
                <c:pt idx="6093">
                  <c:v>496</c:v>
                </c:pt>
                <c:pt idx="6094">
                  <c:v>493</c:v>
                </c:pt>
                <c:pt idx="6095">
                  <c:v>493</c:v>
                </c:pt>
                <c:pt idx="6096">
                  <c:v>493</c:v>
                </c:pt>
                <c:pt idx="6097">
                  <c:v>496</c:v>
                </c:pt>
                <c:pt idx="6098">
                  <c:v>496</c:v>
                </c:pt>
                <c:pt idx="6099">
                  <c:v>496</c:v>
                </c:pt>
                <c:pt idx="6100">
                  <c:v>496</c:v>
                </c:pt>
                <c:pt idx="6101">
                  <c:v>496</c:v>
                </c:pt>
                <c:pt idx="6102">
                  <c:v>496</c:v>
                </c:pt>
                <c:pt idx="6103">
                  <c:v>493</c:v>
                </c:pt>
                <c:pt idx="6104">
                  <c:v>496</c:v>
                </c:pt>
                <c:pt idx="6105">
                  <c:v>496</c:v>
                </c:pt>
                <c:pt idx="6106">
                  <c:v>496</c:v>
                </c:pt>
                <c:pt idx="6107">
                  <c:v>496</c:v>
                </c:pt>
                <c:pt idx="6108">
                  <c:v>493</c:v>
                </c:pt>
                <c:pt idx="6109">
                  <c:v>493</c:v>
                </c:pt>
                <c:pt idx="6110">
                  <c:v>493</c:v>
                </c:pt>
                <c:pt idx="6111">
                  <c:v>493</c:v>
                </c:pt>
                <c:pt idx="6112">
                  <c:v>493</c:v>
                </c:pt>
                <c:pt idx="6113">
                  <c:v>493</c:v>
                </c:pt>
                <c:pt idx="6114">
                  <c:v>493</c:v>
                </c:pt>
                <c:pt idx="6115">
                  <c:v>493</c:v>
                </c:pt>
                <c:pt idx="6116">
                  <c:v>496</c:v>
                </c:pt>
                <c:pt idx="6117">
                  <c:v>496</c:v>
                </c:pt>
                <c:pt idx="6118">
                  <c:v>496</c:v>
                </c:pt>
                <c:pt idx="6119">
                  <c:v>493</c:v>
                </c:pt>
                <c:pt idx="6120">
                  <c:v>493</c:v>
                </c:pt>
                <c:pt idx="6121">
                  <c:v>493</c:v>
                </c:pt>
                <c:pt idx="6122">
                  <c:v>493</c:v>
                </c:pt>
                <c:pt idx="6123">
                  <c:v>490</c:v>
                </c:pt>
                <c:pt idx="6124">
                  <c:v>490</c:v>
                </c:pt>
                <c:pt idx="6125">
                  <c:v>487</c:v>
                </c:pt>
                <c:pt idx="6126">
                  <c:v>487</c:v>
                </c:pt>
                <c:pt idx="6127">
                  <c:v>487</c:v>
                </c:pt>
                <c:pt idx="6128">
                  <c:v>487</c:v>
                </c:pt>
                <c:pt idx="6129">
                  <c:v>487</c:v>
                </c:pt>
                <c:pt idx="6130">
                  <c:v>487</c:v>
                </c:pt>
                <c:pt idx="6131">
                  <c:v>487</c:v>
                </c:pt>
                <c:pt idx="6132">
                  <c:v>487</c:v>
                </c:pt>
                <c:pt idx="6133">
                  <c:v>487</c:v>
                </c:pt>
                <c:pt idx="6134">
                  <c:v>487</c:v>
                </c:pt>
                <c:pt idx="6135">
                  <c:v>487</c:v>
                </c:pt>
                <c:pt idx="6136">
                  <c:v>487</c:v>
                </c:pt>
                <c:pt idx="6137">
                  <c:v>487</c:v>
                </c:pt>
                <c:pt idx="6138">
                  <c:v>487</c:v>
                </c:pt>
                <c:pt idx="6139">
                  <c:v>487</c:v>
                </c:pt>
                <c:pt idx="6140">
                  <c:v>487</c:v>
                </c:pt>
                <c:pt idx="6141">
                  <c:v>485</c:v>
                </c:pt>
                <c:pt idx="6142">
                  <c:v>485</c:v>
                </c:pt>
                <c:pt idx="6143">
                  <c:v>482</c:v>
                </c:pt>
                <c:pt idx="6144">
                  <c:v>482</c:v>
                </c:pt>
                <c:pt idx="6145">
                  <c:v>482</c:v>
                </c:pt>
                <c:pt idx="6146">
                  <c:v>482</c:v>
                </c:pt>
                <c:pt idx="6147">
                  <c:v>482</c:v>
                </c:pt>
                <c:pt idx="6148">
                  <c:v>482</c:v>
                </c:pt>
                <c:pt idx="6149">
                  <c:v>482</c:v>
                </c:pt>
                <c:pt idx="6150">
                  <c:v>482</c:v>
                </c:pt>
                <c:pt idx="6151">
                  <c:v>482</c:v>
                </c:pt>
                <c:pt idx="6152">
                  <c:v>482</c:v>
                </c:pt>
                <c:pt idx="6153">
                  <c:v>485</c:v>
                </c:pt>
                <c:pt idx="6154">
                  <c:v>485</c:v>
                </c:pt>
                <c:pt idx="6155">
                  <c:v>482</c:v>
                </c:pt>
                <c:pt idx="6156">
                  <c:v>482</c:v>
                </c:pt>
                <c:pt idx="6157">
                  <c:v>482</c:v>
                </c:pt>
                <c:pt idx="6158">
                  <c:v>482</c:v>
                </c:pt>
                <c:pt idx="6159">
                  <c:v>482</c:v>
                </c:pt>
                <c:pt idx="6160">
                  <c:v>482</c:v>
                </c:pt>
                <c:pt idx="6161">
                  <c:v>482</c:v>
                </c:pt>
                <c:pt idx="6162">
                  <c:v>482</c:v>
                </c:pt>
                <c:pt idx="6163">
                  <c:v>482</c:v>
                </c:pt>
                <c:pt idx="6164">
                  <c:v>482</c:v>
                </c:pt>
                <c:pt idx="6165">
                  <c:v>482</c:v>
                </c:pt>
                <c:pt idx="6166">
                  <c:v>479</c:v>
                </c:pt>
                <c:pt idx="6167">
                  <c:v>479</c:v>
                </c:pt>
                <c:pt idx="6168">
                  <c:v>479</c:v>
                </c:pt>
                <c:pt idx="6169">
                  <c:v>479</c:v>
                </c:pt>
                <c:pt idx="6170">
                  <c:v>479</c:v>
                </c:pt>
                <c:pt idx="6171">
                  <c:v>479</c:v>
                </c:pt>
                <c:pt idx="6172">
                  <c:v>479</c:v>
                </c:pt>
                <c:pt idx="6173">
                  <c:v>479</c:v>
                </c:pt>
                <c:pt idx="6174">
                  <c:v>479</c:v>
                </c:pt>
                <c:pt idx="6175">
                  <c:v>479</c:v>
                </c:pt>
                <c:pt idx="6176">
                  <c:v>479</c:v>
                </c:pt>
                <c:pt idx="6177">
                  <c:v>479</c:v>
                </c:pt>
                <c:pt idx="6178">
                  <c:v>479</c:v>
                </c:pt>
                <c:pt idx="6179">
                  <c:v>479</c:v>
                </c:pt>
                <c:pt idx="6180">
                  <c:v>479</c:v>
                </c:pt>
                <c:pt idx="6181">
                  <c:v>479</c:v>
                </c:pt>
                <c:pt idx="6182">
                  <c:v>479</c:v>
                </c:pt>
                <c:pt idx="6183">
                  <c:v>479</c:v>
                </c:pt>
                <c:pt idx="6184">
                  <c:v>479</c:v>
                </c:pt>
                <c:pt idx="6185">
                  <c:v>479</c:v>
                </c:pt>
                <c:pt idx="6186">
                  <c:v>479</c:v>
                </c:pt>
                <c:pt idx="6187">
                  <c:v>476</c:v>
                </c:pt>
                <c:pt idx="6188">
                  <c:v>476</c:v>
                </c:pt>
                <c:pt idx="6189">
                  <c:v>476</c:v>
                </c:pt>
                <c:pt idx="6190">
                  <c:v>476</c:v>
                </c:pt>
                <c:pt idx="6191">
                  <c:v>476</c:v>
                </c:pt>
                <c:pt idx="6192">
                  <c:v>476</c:v>
                </c:pt>
                <c:pt idx="6193">
                  <c:v>476</c:v>
                </c:pt>
                <c:pt idx="6194">
                  <c:v>476</c:v>
                </c:pt>
                <c:pt idx="6195">
                  <c:v>476</c:v>
                </c:pt>
                <c:pt idx="6196">
                  <c:v>476</c:v>
                </c:pt>
                <c:pt idx="6197">
                  <c:v>476</c:v>
                </c:pt>
                <c:pt idx="6198">
                  <c:v>476</c:v>
                </c:pt>
                <c:pt idx="6199">
                  <c:v>476</c:v>
                </c:pt>
                <c:pt idx="6200">
                  <c:v>476</c:v>
                </c:pt>
                <c:pt idx="6201">
                  <c:v>476</c:v>
                </c:pt>
                <c:pt idx="6202">
                  <c:v>476</c:v>
                </c:pt>
                <c:pt idx="6203">
                  <c:v>473</c:v>
                </c:pt>
                <c:pt idx="6204">
                  <c:v>473</c:v>
                </c:pt>
                <c:pt idx="6205">
                  <c:v>473</c:v>
                </c:pt>
                <c:pt idx="6206">
                  <c:v>473</c:v>
                </c:pt>
                <c:pt idx="6207">
                  <c:v>473</c:v>
                </c:pt>
                <c:pt idx="6208">
                  <c:v>473</c:v>
                </c:pt>
                <c:pt idx="6209">
                  <c:v>473</c:v>
                </c:pt>
                <c:pt idx="6210">
                  <c:v>473</c:v>
                </c:pt>
                <c:pt idx="6211">
                  <c:v>473</c:v>
                </c:pt>
                <c:pt idx="6212">
                  <c:v>473</c:v>
                </c:pt>
                <c:pt idx="6213">
                  <c:v>473</c:v>
                </c:pt>
                <c:pt idx="6214">
                  <c:v>473</c:v>
                </c:pt>
                <c:pt idx="6215">
                  <c:v>473</c:v>
                </c:pt>
                <c:pt idx="6216">
                  <c:v>473</c:v>
                </c:pt>
                <c:pt idx="6217">
                  <c:v>473</c:v>
                </c:pt>
                <c:pt idx="6218">
                  <c:v>473</c:v>
                </c:pt>
                <c:pt idx="6219">
                  <c:v>473</c:v>
                </c:pt>
                <c:pt idx="6220">
                  <c:v>473</c:v>
                </c:pt>
                <c:pt idx="6221">
                  <c:v>470</c:v>
                </c:pt>
                <c:pt idx="6222">
                  <c:v>470</c:v>
                </c:pt>
                <c:pt idx="6223">
                  <c:v>468</c:v>
                </c:pt>
                <c:pt idx="6224">
                  <c:v>468</c:v>
                </c:pt>
                <c:pt idx="6225">
                  <c:v>468</c:v>
                </c:pt>
                <c:pt idx="6226">
                  <c:v>468</c:v>
                </c:pt>
                <c:pt idx="6227">
                  <c:v>468</c:v>
                </c:pt>
                <c:pt idx="6228">
                  <c:v>468</c:v>
                </c:pt>
                <c:pt idx="6229">
                  <c:v>468</c:v>
                </c:pt>
                <c:pt idx="6230">
                  <c:v>468</c:v>
                </c:pt>
                <c:pt idx="6231">
                  <c:v>468</c:v>
                </c:pt>
                <c:pt idx="6232">
                  <c:v>468</c:v>
                </c:pt>
                <c:pt idx="6233">
                  <c:v>468</c:v>
                </c:pt>
                <c:pt idx="6234">
                  <c:v>468</c:v>
                </c:pt>
                <c:pt idx="6235">
                  <c:v>468</c:v>
                </c:pt>
                <c:pt idx="6236">
                  <c:v>468</c:v>
                </c:pt>
                <c:pt idx="6237">
                  <c:v>468</c:v>
                </c:pt>
                <c:pt idx="6238">
                  <c:v>468</c:v>
                </c:pt>
                <c:pt idx="6239">
                  <c:v>468</c:v>
                </c:pt>
                <c:pt idx="6240">
                  <c:v>468</c:v>
                </c:pt>
                <c:pt idx="6241">
                  <c:v>468</c:v>
                </c:pt>
                <c:pt idx="6242">
                  <c:v>468</c:v>
                </c:pt>
                <c:pt idx="6243">
                  <c:v>465</c:v>
                </c:pt>
                <c:pt idx="6244">
                  <c:v>465</c:v>
                </c:pt>
                <c:pt idx="6245">
                  <c:v>465</c:v>
                </c:pt>
                <c:pt idx="6246">
                  <c:v>465</c:v>
                </c:pt>
                <c:pt idx="6247">
                  <c:v>465</c:v>
                </c:pt>
                <c:pt idx="6248">
                  <c:v>468</c:v>
                </c:pt>
                <c:pt idx="6249">
                  <c:v>468</c:v>
                </c:pt>
                <c:pt idx="6250">
                  <c:v>470</c:v>
                </c:pt>
                <c:pt idx="6251">
                  <c:v>470</c:v>
                </c:pt>
                <c:pt idx="6252">
                  <c:v>470</c:v>
                </c:pt>
                <c:pt idx="6253">
                  <c:v>470</c:v>
                </c:pt>
                <c:pt idx="6254">
                  <c:v>470</c:v>
                </c:pt>
                <c:pt idx="6255">
                  <c:v>468</c:v>
                </c:pt>
                <c:pt idx="6256">
                  <c:v>468</c:v>
                </c:pt>
                <c:pt idx="6257">
                  <c:v>468</c:v>
                </c:pt>
                <c:pt idx="6258">
                  <c:v>468</c:v>
                </c:pt>
                <c:pt idx="6259">
                  <c:v>468</c:v>
                </c:pt>
                <c:pt idx="6260">
                  <c:v>465</c:v>
                </c:pt>
                <c:pt idx="6261">
                  <c:v>465</c:v>
                </c:pt>
                <c:pt idx="6262">
                  <c:v>465</c:v>
                </c:pt>
                <c:pt idx="6263">
                  <c:v>468</c:v>
                </c:pt>
                <c:pt idx="6264">
                  <c:v>468</c:v>
                </c:pt>
                <c:pt idx="6265">
                  <c:v>468</c:v>
                </c:pt>
                <c:pt idx="6266">
                  <c:v>468</c:v>
                </c:pt>
                <c:pt idx="6267">
                  <c:v>468</c:v>
                </c:pt>
                <c:pt idx="6268">
                  <c:v>468</c:v>
                </c:pt>
                <c:pt idx="6269">
                  <c:v>468</c:v>
                </c:pt>
                <c:pt idx="6270">
                  <c:v>468</c:v>
                </c:pt>
                <c:pt idx="6271">
                  <c:v>465</c:v>
                </c:pt>
                <c:pt idx="6272">
                  <c:v>465</c:v>
                </c:pt>
                <c:pt idx="6273">
                  <c:v>465</c:v>
                </c:pt>
                <c:pt idx="6274">
                  <c:v>468</c:v>
                </c:pt>
                <c:pt idx="6275">
                  <c:v>468</c:v>
                </c:pt>
                <c:pt idx="6276">
                  <c:v>468</c:v>
                </c:pt>
                <c:pt idx="6277">
                  <c:v>465</c:v>
                </c:pt>
                <c:pt idx="6278">
                  <c:v>465</c:v>
                </c:pt>
                <c:pt idx="6279">
                  <c:v>465</c:v>
                </c:pt>
                <c:pt idx="6280">
                  <c:v>465</c:v>
                </c:pt>
                <c:pt idx="6281">
                  <c:v>465</c:v>
                </c:pt>
                <c:pt idx="6282">
                  <c:v>465</c:v>
                </c:pt>
                <c:pt idx="6283">
                  <c:v>462</c:v>
                </c:pt>
                <c:pt idx="6284">
                  <c:v>459</c:v>
                </c:pt>
                <c:pt idx="6285">
                  <c:v>459</c:v>
                </c:pt>
                <c:pt idx="6286">
                  <c:v>459</c:v>
                </c:pt>
                <c:pt idx="6287">
                  <c:v>457</c:v>
                </c:pt>
                <c:pt idx="6288">
                  <c:v>454</c:v>
                </c:pt>
                <c:pt idx="6289">
                  <c:v>457</c:v>
                </c:pt>
                <c:pt idx="6290">
                  <c:v>457</c:v>
                </c:pt>
                <c:pt idx="6291">
                  <c:v>457</c:v>
                </c:pt>
                <c:pt idx="6292">
                  <c:v>457</c:v>
                </c:pt>
                <c:pt idx="6293">
                  <c:v>457</c:v>
                </c:pt>
                <c:pt idx="6294">
                  <c:v>457</c:v>
                </c:pt>
                <c:pt idx="6295">
                  <c:v>457</c:v>
                </c:pt>
                <c:pt idx="6296">
                  <c:v>457</c:v>
                </c:pt>
                <c:pt idx="6297">
                  <c:v>457</c:v>
                </c:pt>
                <c:pt idx="6298">
                  <c:v>454</c:v>
                </c:pt>
                <c:pt idx="6299">
                  <c:v>451</c:v>
                </c:pt>
                <c:pt idx="6300">
                  <c:v>451</c:v>
                </c:pt>
                <c:pt idx="6301">
                  <c:v>451</c:v>
                </c:pt>
                <c:pt idx="6302">
                  <c:v>448</c:v>
                </c:pt>
                <c:pt idx="6303">
                  <c:v>448</c:v>
                </c:pt>
                <c:pt idx="6304">
                  <c:v>448</c:v>
                </c:pt>
                <c:pt idx="6305">
                  <c:v>448</c:v>
                </c:pt>
                <c:pt idx="6306">
                  <c:v>448</c:v>
                </c:pt>
                <c:pt idx="6307">
                  <c:v>448</c:v>
                </c:pt>
                <c:pt idx="6308">
                  <c:v>448</c:v>
                </c:pt>
                <c:pt idx="6309">
                  <c:v>451</c:v>
                </c:pt>
                <c:pt idx="6310">
                  <c:v>451</c:v>
                </c:pt>
                <c:pt idx="6311">
                  <c:v>451</c:v>
                </c:pt>
                <c:pt idx="6312">
                  <c:v>451</c:v>
                </c:pt>
                <c:pt idx="6313">
                  <c:v>451</c:v>
                </c:pt>
                <c:pt idx="6314">
                  <c:v>454</c:v>
                </c:pt>
                <c:pt idx="6315">
                  <c:v>457</c:v>
                </c:pt>
                <c:pt idx="6316">
                  <c:v>457</c:v>
                </c:pt>
                <c:pt idx="6317">
                  <c:v>459</c:v>
                </c:pt>
                <c:pt idx="6318">
                  <c:v>454</c:v>
                </c:pt>
                <c:pt idx="6319">
                  <c:v>454</c:v>
                </c:pt>
                <c:pt idx="6320">
                  <c:v>451</c:v>
                </c:pt>
                <c:pt idx="6321">
                  <c:v>451</c:v>
                </c:pt>
                <c:pt idx="6322">
                  <c:v>451</c:v>
                </c:pt>
                <c:pt idx="6323">
                  <c:v>451</c:v>
                </c:pt>
                <c:pt idx="6324">
                  <c:v>451</c:v>
                </c:pt>
                <c:pt idx="6325">
                  <c:v>451</c:v>
                </c:pt>
                <c:pt idx="6326">
                  <c:v>451</c:v>
                </c:pt>
                <c:pt idx="6327">
                  <c:v>454</c:v>
                </c:pt>
                <c:pt idx="6328">
                  <c:v>457</c:v>
                </c:pt>
                <c:pt idx="6329">
                  <c:v>457</c:v>
                </c:pt>
                <c:pt idx="6330">
                  <c:v>457</c:v>
                </c:pt>
                <c:pt idx="6331">
                  <c:v>454</c:v>
                </c:pt>
                <c:pt idx="6332">
                  <c:v>454</c:v>
                </c:pt>
                <c:pt idx="6333">
                  <c:v>454</c:v>
                </c:pt>
                <c:pt idx="6334">
                  <c:v>454</c:v>
                </c:pt>
                <c:pt idx="6335">
                  <c:v>454</c:v>
                </c:pt>
                <c:pt idx="6336">
                  <c:v>457</c:v>
                </c:pt>
                <c:pt idx="6337">
                  <c:v>459</c:v>
                </c:pt>
                <c:pt idx="6338">
                  <c:v>459</c:v>
                </c:pt>
                <c:pt idx="6339">
                  <c:v>459</c:v>
                </c:pt>
                <c:pt idx="6340">
                  <c:v>459</c:v>
                </c:pt>
                <c:pt idx="6341">
                  <c:v>459</c:v>
                </c:pt>
                <c:pt idx="6342">
                  <c:v>459</c:v>
                </c:pt>
                <c:pt idx="6343">
                  <c:v>462</c:v>
                </c:pt>
                <c:pt idx="6344">
                  <c:v>462</c:v>
                </c:pt>
                <c:pt idx="6345">
                  <c:v>465</c:v>
                </c:pt>
                <c:pt idx="6346">
                  <c:v>465</c:v>
                </c:pt>
                <c:pt idx="6347">
                  <c:v>462</c:v>
                </c:pt>
                <c:pt idx="6348">
                  <c:v>462</c:v>
                </c:pt>
                <c:pt idx="6349">
                  <c:v>459</c:v>
                </c:pt>
                <c:pt idx="6350">
                  <c:v>459</c:v>
                </c:pt>
                <c:pt idx="6351">
                  <c:v>462</c:v>
                </c:pt>
                <c:pt idx="6352">
                  <c:v>462</c:v>
                </c:pt>
                <c:pt idx="6353">
                  <c:v>462</c:v>
                </c:pt>
                <c:pt idx="6354">
                  <c:v>462</c:v>
                </c:pt>
                <c:pt idx="6355">
                  <c:v>462</c:v>
                </c:pt>
                <c:pt idx="6356">
                  <c:v>462</c:v>
                </c:pt>
                <c:pt idx="6357">
                  <c:v>462</c:v>
                </c:pt>
                <c:pt idx="6358">
                  <c:v>462</c:v>
                </c:pt>
                <c:pt idx="6359">
                  <c:v>465</c:v>
                </c:pt>
                <c:pt idx="6360">
                  <c:v>465</c:v>
                </c:pt>
                <c:pt idx="6361">
                  <c:v>465</c:v>
                </c:pt>
                <c:pt idx="6362">
                  <c:v>465</c:v>
                </c:pt>
                <c:pt idx="6363">
                  <c:v>462</c:v>
                </c:pt>
                <c:pt idx="6364">
                  <c:v>462</c:v>
                </c:pt>
                <c:pt idx="6365">
                  <c:v>462</c:v>
                </c:pt>
                <c:pt idx="6366">
                  <c:v>465</c:v>
                </c:pt>
                <c:pt idx="6367">
                  <c:v>465</c:v>
                </c:pt>
                <c:pt idx="6368">
                  <c:v>465</c:v>
                </c:pt>
                <c:pt idx="6369">
                  <c:v>462</c:v>
                </c:pt>
                <c:pt idx="6370">
                  <c:v>462</c:v>
                </c:pt>
                <c:pt idx="6371">
                  <c:v>459</c:v>
                </c:pt>
                <c:pt idx="6372">
                  <c:v>459</c:v>
                </c:pt>
                <c:pt idx="6373">
                  <c:v>459</c:v>
                </c:pt>
                <c:pt idx="6374">
                  <c:v>459</c:v>
                </c:pt>
                <c:pt idx="6375">
                  <c:v>462</c:v>
                </c:pt>
                <c:pt idx="6376">
                  <c:v>462</c:v>
                </c:pt>
                <c:pt idx="6377">
                  <c:v>462</c:v>
                </c:pt>
                <c:pt idx="6378">
                  <c:v>462</c:v>
                </c:pt>
                <c:pt idx="6379">
                  <c:v>462</c:v>
                </c:pt>
                <c:pt idx="6380">
                  <c:v>462</c:v>
                </c:pt>
                <c:pt idx="6381">
                  <c:v>459</c:v>
                </c:pt>
                <c:pt idx="6382">
                  <c:v>459</c:v>
                </c:pt>
                <c:pt idx="6383">
                  <c:v>459</c:v>
                </c:pt>
                <c:pt idx="6384">
                  <c:v>459</c:v>
                </c:pt>
                <c:pt idx="6385">
                  <c:v>459</c:v>
                </c:pt>
                <c:pt idx="6386">
                  <c:v>459</c:v>
                </c:pt>
                <c:pt idx="6387">
                  <c:v>457</c:v>
                </c:pt>
                <c:pt idx="6388">
                  <c:v>457</c:v>
                </c:pt>
                <c:pt idx="6389">
                  <c:v>457</c:v>
                </c:pt>
                <c:pt idx="6390">
                  <c:v>454</c:v>
                </c:pt>
                <c:pt idx="6391">
                  <c:v>454</c:v>
                </c:pt>
                <c:pt idx="6392">
                  <c:v>451</c:v>
                </c:pt>
                <c:pt idx="6393">
                  <c:v>451</c:v>
                </c:pt>
                <c:pt idx="6394">
                  <c:v>451</c:v>
                </c:pt>
                <c:pt idx="6395">
                  <c:v>451</c:v>
                </c:pt>
                <c:pt idx="6396">
                  <c:v>454</c:v>
                </c:pt>
                <c:pt idx="6397">
                  <c:v>451</c:v>
                </c:pt>
                <c:pt idx="6398">
                  <c:v>454</c:v>
                </c:pt>
                <c:pt idx="6399">
                  <c:v>454</c:v>
                </c:pt>
                <c:pt idx="6400">
                  <c:v>454</c:v>
                </c:pt>
                <c:pt idx="6401">
                  <c:v>454</c:v>
                </c:pt>
                <c:pt idx="6402">
                  <c:v>454</c:v>
                </c:pt>
                <c:pt idx="6403">
                  <c:v>454</c:v>
                </c:pt>
                <c:pt idx="6404">
                  <c:v>454</c:v>
                </c:pt>
                <c:pt idx="6405">
                  <c:v>454</c:v>
                </c:pt>
                <c:pt idx="6406">
                  <c:v>454</c:v>
                </c:pt>
                <c:pt idx="6407">
                  <c:v>454</c:v>
                </c:pt>
                <c:pt idx="6408">
                  <c:v>451</c:v>
                </c:pt>
                <c:pt idx="6409">
                  <c:v>451</c:v>
                </c:pt>
                <c:pt idx="6410">
                  <c:v>451</c:v>
                </c:pt>
                <c:pt idx="6411">
                  <c:v>451</c:v>
                </c:pt>
                <c:pt idx="6412">
                  <c:v>448</c:v>
                </c:pt>
                <c:pt idx="6413">
                  <c:v>448</c:v>
                </c:pt>
                <c:pt idx="6414">
                  <c:v>446</c:v>
                </c:pt>
                <c:pt idx="6415">
                  <c:v>446</c:v>
                </c:pt>
                <c:pt idx="6416">
                  <c:v>446</c:v>
                </c:pt>
                <c:pt idx="6417">
                  <c:v>446</c:v>
                </c:pt>
                <c:pt idx="6418">
                  <c:v>448</c:v>
                </c:pt>
                <c:pt idx="6419">
                  <c:v>448</c:v>
                </c:pt>
                <c:pt idx="6420">
                  <c:v>451</c:v>
                </c:pt>
                <c:pt idx="6421">
                  <c:v>451</c:v>
                </c:pt>
                <c:pt idx="6422">
                  <c:v>451</c:v>
                </c:pt>
                <c:pt idx="6423">
                  <c:v>451</c:v>
                </c:pt>
                <c:pt idx="6424">
                  <c:v>451</c:v>
                </c:pt>
                <c:pt idx="6425">
                  <c:v>448</c:v>
                </c:pt>
                <c:pt idx="6426">
                  <c:v>448</c:v>
                </c:pt>
                <c:pt idx="6427">
                  <c:v>448</c:v>
                </c:pt>
                <c:pt idx="6428">
                  <c:v>448</c:v>
                </c:pt>
                <c:pt idx="6429">
                  <c:v>448</c:v>
                </c:pt>
                <c:pt idx="6430">
                  <c:v>448</c:v>
                </c:pt>
                <c:pt idx="6431">
                  <c:v>448</c:v>
                </c:pt>
                <c:pt idx="6432">
                  <c:v>446</c:v>
                </c:pt>
                <c:pt idx="6433">
                  <c:v>446</c:v>
                </c:pt>
                <c:pt idx="6434">
                  <c:v>446</c:v>
                </c:pt>
                <c:pt idx="6435">
                  <c:v>446</c:v>
                </c:pt>
                <c:pt idx="6436">
                  <c:v>446</c:v>
                </c:pt>
                <c:pt idx="6437">
                  <c:v>446</c:v>
                </c:pt>
                <c:pt idx="6438">
                  <c:v>446</c:v>
                </c:pt>
                <c:pt idx="6439">
                  <c:v>446</c:v>
                </c:pt>
                <c:pt idx="6440">
                  <c:v>446</c:v>
                </c:pt>
                <c:pt idx="6441">
                  <c:v>446</c:v>
                </c:pt>
                <c:pt idx="6442">
                  <c:v>446</c:v>
                </c:pt>
                <c:pt idx="6443">
                  <c:v>446</c:v>
                </c:pt>
                <c:pt idx="6444">
                  <c:v>446</c:v>
                </c:pt>
                <c:pt idx="6445">
                  <c:v>446</c:v>
                </c:pt>
                <c:pt idx="6446">
                  <c:v>446</c:v>
                </c:pt>
                <c:pt idx="6447">
                  <c:v>446</c:v>
                </c:pt>
                <c:pt idx="6448">
                  <c:v>446</c:v>
                </c:pt>
                <c:pt idx="6449">
                  <c:v>446</c:v>
                </c:pt>
                <c:pt idx="6450">
                  <c:v>443</c:v>
                </c:pt>
                <c:pt idx="6451">
                  <c:v>443</c:v>
                </c:pt>
                <c:pt idx="6452">
                  <c:v>443</c:v>
                </c:pt>
                <c:pt idx="6453">
                  <c:v>443</c:v>
                </c:pt>
                <c:pt idx="6454">
                  <c:v>443</c:v>
                </c:pt>
                <c:pt idx="6455">
                  <c:v>443</c:v>
                </c:pt>
                <c:pt idx="6456">
                  <c:v>443</c:v>
                </c:pt>
                <c:pt idx="6457">
                  <c:v>443</c:v>
                </c:pt>
                <c:pt idx="6458">
                  <c:v>443</c:v>
                </c:pt>
                <c:pt idx="6459">
                  <c:v>443</c:v>
                </c:pt>
                <c:pt idx="6460">
                  <c:v>443</c:v>
                </c:pt>
                <c:pt idx="6461">
                  <c:v>443</c:v>
                </c:pt>
                <c:pt idx="6462">
                  <c:v>443</c:v>
                </c:pt>
                <c:pt idx="6463">
                  <c:v>443</c:v>
                </c:pt>
                <c:pt idx="6464">
                  <c:v>443</c:v>
                </c:pt>
                <c:pt idx="6465">
                  <c:v>443</c:v>
                </c:pt>
                <c:pt idx="6466">
                  <c:v>446</c:v>
                </c:pt>
                <c:pt idx="6467">
                  <c:v>446</c:v>
                </c:pt>
                <c:pt idx="6468">
                  <c:v>446</c:v>
                </c:pt>
                <c:pt idx="6469">
                  <c:v>446</c:v>
                </c:pt>
                <c:pt idx="6470">
                  <c:v>446</c:v>
                </c:pt>
                <c:pt idx="6471">
                  <c:v>446</c:v>
                </c:pt>
                <c:pt idx="6472">
                  <c:v>446</c:v>
                </c:pt>
                <c:pt idx="6473">
                  <c:v>446</c:v>
                </c:pt>
                <c:pt idx="6474">
                  <c:v>446</c:v>
                </c:pt>
                <c:pt idx="6475">
                  <c:v>446</c:v>
                </c:pt>
                <c:pt idx="6476">
                  <c:v>446</c:v>
                </c:pt>
                <c:pt idx="6477">
                  <c:v>446</c:v>
                </c:pt>
                <c:pt idx="6478">
                  <c:v>446</c:v>
                </c:pt>
                <c:pt idx="6479">
                  <c:v>446</c:v>
                </c:pt>
                <c:pt idx="6480">
                  <c:v>446</c:v>
                </c:pt>
                <c:pt idx="6481">
                  <c:v>446</c:v>
                </c:pt>
                <c:pt idx="6482">
                  <c:v>446</c:v>
                </c:pt>
                <c:pt idx="6483">
                  <c:v>443</c:v>
                </c:pt>
                <c:pt idx="6484">
                  <c:v>443</c:v>
                </c:pt>
                <c:pt idx="6485">
                  <c:v>443</c:v>
                </c:pt>
                <c:pt idx="6486">
                  <c:v>443</c:v>
                </c:pt>
                <c:pt idx="6487">
                  <c:v>443</c:v>
                </c:pt>
                <c:pt idx="6488">
                  <c:v>443</c:v>
                </c:pt>
                <c:pt idx="6489">
                  <c:v>443</c:v>
                </c:pt>
                <c:pt idx="6490">
                  <c:v>443</c:v>
                </c:pt>
                <c:pt idx="6491">
                  <c:v>443</c:v>
                </c:pt>
                <c:pt idx="6492">
                  <c:v>443</c:v>
                </c:pt>
                <c:pt idx="6493">
                  <c:v>443</c:v>
                </c:pt>
                <c:pt idx="6494">
                  <c:v>443</c:v>
                </c:pt>
                <c:pt idx="6495">
                  <c:v>443</c:v>
                </c:pt>
                <c:pt idx="6496">
                  <c:v>443</c:v>
                </c:pt>
                <c:pt idx="6497">
                  <c:v>443</c:v>
                </c:pt>
                <c:pt idx="6498">
                  <c:v>443</c:v>
                </c:pt>
                <c:pt idx="6499">
                  <c:v>443</c:v>
                </c:pt>
                <c:pt idx="6500">
                  <c:v>443</c:v>
                </c:pt>
                <c:pt idx="6501">
                  <c:v>443</c:v>
                </c:pt>
                <c:pt idx="6502">
                  <c:v>443</c:v>
                </c:pt>
                <c:pt idx="6503">
                  <c:v>443</c:v>
                </c:pt>
                <c:pt idx="6504">
                  <c:v>440</c:v>
                </c:pt>
                <c:pt idx="6505">
                  <c:v>440</c:v>
                </c:pt>
                <c:pt idx="6506">
                  <c:v>440</c:v>
                </c:pt>
                <c:pt idx="6507">
                  <c:v>440</c:v>
                </c:pt>
                <c:pt idx="6508">
                  <c:v>440</c:v>
                </c:pt>
                <c:pt idx="6509">
                  <c:v>440</c:v>
                </c:pt>
                <c:pt idx="6510">
                  <c:v>440</c:v>
                </c:pt>
                <c:pt idx="6511">
                  <c:v>440</c:v>
                </c:pt>
                <c:pt idx="6512">
                  <c:v>440</c:v>
                </c:pt>
                <c:pt idx="6513">
                  <c:v>440</c:v>
                </c:pt>
                <c:pt idx="6514">
                  <c:v>440</c:v>
                </c:pt>
                <c:pt idx="6515">
                  <c:v>440</c:v>
                </c:pt>
                <c:pt idx="6516">
                  <c:v>440</c:v>
                </c:pt>
                <c:pt idx="6517">
                  <c:v>440</c:v>
                </c:pt>
                <c:pt idx="6518">
                  <c:v>440</c:v>
                </c:pt>
                <c:pt idx="6519">
                  <c:v>440</c:v>
                </c:pt>
                <c:pt idx="6520">
                  <c:v>440</c:v>
                </c:pt>
                <c:pt idx="6521">
                  <c:v>440</c:v>
                </c:pt>
                <c:pt idx="6522">
                  <c:v>438</c:v>
                </c:pt>
                <c:pt idx="6523">
                  <c:v>438</c:v>
                </c:pt>
                <c:pt idx="6524">
                  <c:v>438</c:v>
                </c:pt>
                <c:pt idx="6525">
                  <c:v>438</c:v>
                </c:pt>
                <c:pt idx="6526">
                  <c:v>438</c:v>
                </c:pt>
                <c:pt idx="6527">
                  <c:v>438</c:v>
                </c:pt>
                <c:pt idx="6528">
                  <c:v>438</c:v>
                </c:pt>
                <c:pt idx="6529">
                  <c:v>438</c:v>
                </c:pt>
                <c:pt idx="6530">
                  <c:v>438</c:v>
                </c:pt>
                <c:pt idx="6531">
                  <c:v>438</c:v>
                </c:pt>
                <c:pt idx="6532">
                  <c:v>438</c:v>
                </c:pt>
                <c:pt idx="6533">
                  <c:v>438</c:v>
                </c:pt>
                <c:pt idx="6534">
                  <c:v>438</c:v>
                </c:pt>
                <c:pt idx="6535">
                  <c:v>438</c:v>
                </c:pt>
                <c:pt idx="6536">
                  <c:v>438</c:v>
                </c:pt>
                <c:pt idx="6537">
                  <c:v>435</c:v>
                </c:pt>
                <c:pt idx="6538">
                  <c:v>435</c:v>
                </c:pt>
                <c:pt idx="6539">
                  <c:v>435</c:v>
                </c:pt>
                <c:pt idx="6540">
                  <c:v>435</c:v>
                </c:pt>
                <c:pt idx="6541">
                  <c:v>435</c:v>
                </c:pt>
                <c:pt idx="6542">
                  <c:v>435</c:v>
                </c:pt>
                <c:pt idx="6543">
                  <c:v>435</c:v>
                </c:pt>
                <c:pt idx="6544">
                  <c:v>435</c:v>
                </c:pt>
                <c:pt idx="6545">
                  <c:v>435</c:v>
                </c:pt>
                <c:pt idx="6546">
                  <c:v>435</c:v>
                </c:pt>
                <c:pt idx="6547">
                  <c:v>435</c:v>
                </c:pt>
                <c:pt idx="6548">
                  <c:v>435</c:v>
                </c:pt>
                <c:pt idx="6549">
                  <c:v>435</c:v>
                </c:pt>
                <c:pt idx="6550">
                  <c:v>435</c:v>
                </c:pt>
                <c:pt idx="6551">
                  <c:v>435</c:v>
                </c:pt>
                <c:pt idx="6552">
                  <c:v>435</c:v>
                </c:pt>
                <c:pt idx="6553">
                  <c:v>435</c:v>
                </c:pt>
                <c:pt idx="6554">
                  <c:v>435</c:v>
                </c:pt>
                <c:pt idx="6555">
                  <c:v>435</c:v>
                </c:pt>
                <c:pt idx="6556">
                  <c:v>435</c:v>
                </c:pt>
                <c:pt idx="6557">
                  <c:v>435</c:v>
                </c:pt>
                <c:pt idx="6558">
                  <c:v>435</c:v>
                </c:pt>
                <c:pt idx="6559">
                  <c:v>432</c:v>
                </c:pt>
                <c:pt idx="6560">
                  <c:v>432</c:v>
                </c:pt>
                <c:pt idx="6561">
                  <c:v>432</c:v>
                </c:pt>
                <c:pt idx="6562">
                  <c:v>432</c:v>
                </c:pt>
                <c:pt idx="6563">
                  <c:v>432</c:v>
                </c:pt>
                <c:pt idx="6564">
                  <c:v>432</c:v>
                </c:pt>
                <c:pt idx="6565">
                  <c:v>432</c:v>
                </c:pt>
                <c:pt idx="6566">
                  <c:v>432</c:v>
                </c:pt>
                <c:pt idx="6567">
                  <c:v>432</c:v>
                </c:pt>
                <c:pt idx="6568">
                  <c:v>432</c:v>
                </c:pt>
                <c:pt idx="6569">
                  <c:v>432</c:v>
                </c:pt>
                <c:pt idx="6570">
                  <c:v>432</c:v>
                </c:pt>
                <c:pt idx="6571">
                  <c:v>432</c:v>
                </c:pt>
                <c:pt idx="6572">
                  <c:v>432</c:v>
                </c:pt>
                <c:pt idx="6573">
                  <c:v>429</c:v>
                </c:pt>
                <c:pt idx="6574">
                  <c:v>429</c:v>
                </c:pt>
                <c:pt idx="6575">
                  <c:v>427</c:v>
                </c:pt>
                <c:pt idx="6576">
                  <c:v>427</c:v>
                </c:pt>
                <c:pt idx="6577">
                  <c:v>427</c:v>
                </c:pt>
                <c:pt idx="6578">
                  <c:v>427</c:v>
                </c:pt>
                <c:pt idx="6579">
                  <c:v>427</c:v>
                </c:pt>
                <c:pt idx="6580">
                  <c:v>427</c:v>
                </c:pt>
                <c:pt idx="6581">
                  <c:v>427</c:v>
                </c:pt>
                <c:pt idx="6582">
                  <c:v>427</c:v>
                </c:pt>
                <c:pt idx="6583">
                  <c:v>427</c:v>
                </c:pt>
                <c:pt idx="6584">
                  <c:v>427</c:v>
                </c:pt>
                <c:pt idx="6585">
                  <c:v>427</c:v>
                </c:pt>
                <c:pt idx="6586">
                  <c:v>427</c:v>
                </c:pt>
                <c:pt idx="6587">
                  <c:v>424</c:v>
                </c:pt>
                <c:pt idx="6588">
                  <c:v>424</c:v>
                </c:pt>
                <c:pt idx="6589">
                  <c:v>424</c:v>
                </c:pt>
                <c:pt idx="6590">
                  <c:v>424</c:v>
                </c:pt>
                <c:pt idx="6591">
                  <c:v>424</c:v>
                </c:pt>
                <c:pt idx="6592">
                  <c:v>424</c:v>
                </c:pt>
                <c:pt idx="6593">
                  <c:v>424</c:v>
                </c:pt>
                <c:pt idx="6594">
                  <c:v>424</c:v>
                </c:pt>
                <c:pt idx="6595">
                  <c:v>424</c:v>
                </c:pt>
                <c:pt idx="6596">
                  <c:v>424</c:v>
                </c:pt>
                <c:pt idx="6597">
                  <c:v>424</c:v>
                </c:pt>
                <c:pt idx="6598">
                  <c:v>424</c:v>
                </c:pt>
                <c:pt idx="6599">
                  <c:v>421</c:v>
                </c:pt>
                <c:pt idx="6600">
                  <c:v>421</c:v>
                </c:pt>
                <c:pt idx="6601">
                  <c:v>421</c:v>
                </c:pt>
                <c:pt idx="6602">
                  <c:v>421</c:v>
                </c:pt>
                <c:pt idx="6603">
                  <c:v>421</c:v>
                </c:pt>
                <c:pt idx="6604">
                  <c:v>421</c:v>
                </c:pt>
                <c:pt idx="6605">
                  <c:v>421</c:v>
                </c:pt>
                <c:pt idx="6606">
                  <c:v>421</c:v>
                </c:pt>
                <c:pt idx="6607">
                  <c:v>421</c:v>
                </c:pt>
                <c:pt idx="6608">
                  <c:v>421</c:v>
                </c:pt>
                <c:pt idx="6609">
                  <c:v>421</c:v>
                </c:pt>
                <c:pt idx="6610">
                  <c:v>421</c:v>
                </c:pt>
                <c:pt idx="6611">
                  <c:v>421</c:v>
                </c:pt>
                <c:pt idx="6612">
                  <c:v>421</c:v>
                </c:pt>
                <c:pt idx="6613">
                  <c:v>421</c:v>
                </c:pt>
                <c:pt idx="6614">
                  <c:v>421</c:v>
                </c:pt>
                <c:pt idx="6615">
                  <c:v>421</c:v>
                </c:pt>
                <c:pt idx="6616">
                  <c:v>419</c:v>
                </c:pt>
                <c:pt idx="6617">
                  <c:v>419</c:v>
                </c:pt>
                <c:pt idx="6618">
                  <c:v>419</c:v>
                </c:pt>
                <c:pt idx="6619">
                  <c:v>419</c:v>
                </c:pt>
                <c:pt idx="6620">
                  <c:v>421</c:v>
                </c:pt>
                <c:pt idx="6621">
                  <c:v>421</c:v>
                </c:pt>
                <c:pt idx="6622">
                  <c:v>421</c:v>
                </c:pt>
                <c:pt idx="6623">
                  <c:v>421</c:v>
                </c:pt>
                <c:pt idx="6624">
                  <c:v>421</c:v>
                </c:pt>
                <c:pt idx="6625">
                  <c:v>421</c:v>
                </c:pt>
                <c:pt idx="6626">
                  <c:v>421</c:v>
                </c:pt>
                <c:pt idx="6627">
                  <c:v>419</c:v>
                </c:pt>
                <c:pt idx="6628">
                  <c:v>419</c:v>
                </c:pt>
                <c:pt idx="6629">
                  <c:v>419</c:v>
                </c:pt>
                <c:pt idx="6630">
                  <c:v>419</c:v>
                </c:pt>
                <c:pt idx="6631">
                  <c:v>419</c:v>
                </c:pt>
                <c:pt idx="6632">
                  <c:v>419</c:v>
                </c:pt>
                <c:pt idx="6633">
                  <c:v>419</c:v>
                </c:pt>
                <c:pt idx="6634">
                  <c:v>419</c:v>
                </c:pt>
                <c:pt idx="6635">
                  <c:v>419</c:v>
                </c:pt>
                <c:pt idx="6636">
                  <c:v>419</c:v>
                </c:pt>
                <c:pt idx="6637">
                  <c:v>416</c:v>
                </c:pt>
                <c:pt idx="6638">
                  <c:v>416</c:v>
                </c:pt>
                <c:pt idx="6639">
                  <c:v>416</c:v>
                </c:pt>
                <c:pt idx="6640">
                  <c:v>416</c:v>
                </c:pt>
                <c:pt idx="6641">
                  <c:v>416</c:v>
                </c:pt>
                <c:pt idx="6642">
                  <c:v>416</c:v>
                </c:pt>
                <c:pt idx="6643">
                  <c:v>416</c:v>
                </c:pt>
                <c:pt idx="6644">
                  <c:v>416</c:v>
                </c:pt>
                <c:pt idx="6645">
                  <c:v>416</c:v>
                </c:pt>
                <c:pt idx="6646">
                  <c:v>416</c:v>
                </c:pt>
                <c:pt idx="6647">
                  <c:v>416</c:v>
                </c:pt>
                <c:pt idx="6648">
                  <c:v>414</c:v>
                </c:pt>
                <c:pt idx="6649">
                  <c:v>414</c:v>
                </c:pt>
                <c:pt idx="6650">
                  <c:v>414</c:v>
                </c:pt>
                <c:pt idx="6651">
                  <c:v>414</c:v>
                </c:pt>
                <c:pt idx="6652">
                  <c:v>414</c:v>
                </c:pt>
                <c:pt idx="6653">
                  <c:v>414</c:v>
                </c:pt>
                <c:pt idx="6654">
                  <c:v>414</c:v>
                </c:pt>
                <c:pt idx="6655">
                  <c:v>414</c:v>
                </c:pt>
                <c:pt idx="6656">
                  <c:v>414</c:v>
                </c:pt>
                <c:pt idx="6657">
                  <c:v>414</c:v>
                </c:pt>
                <c:pt idx="6658">
                  <c:v>414</c:v>
                </c:pt>
                <c:pt idx="6659">
                  <c:v>414</c:v>
                </c:pt>
                <c:pt idx="6660">
                  <c:v>414</c:v>
                </c:pt>
                <c:pt idx="6661">
                  <c:v>414</c:v>
                </c:pt>
                <c:pt idx="6662">
                  <c:v>414</c:v>
                </c:pt>
                <c:pt idx="6663">
                  <c:v>414</c:v>
                </c:pt>
                <c:pt idx="6664">
                  <c:v>414</c:v>
                </c:pt>
                <c:pt idx="6665">
                  <c:v>414</c:v>
                </c:pt>
                <c:pt idx="6666">
                  <c:v>414</c:v>
                </c:pt>
                <c:pt idx="6667">
                  <c:v>414</c:v>
                </c:pt>
                <c:pt idx="6668">
                  <c:v>414</c:v>
                </c:pt>
                <c:pt idx="6669">
                  <c:v>414</c:v>
                </c:pt>
                <c:pt idx="6670">
                  <c:v>411</c:v>
                </c:pt>
                <c:pt idx="6671">
                  <c:v>411</c:v>
                </c:pt>
                <c:pt idx="6672">
                  <c:v>411</c:v>
                </c:pt>
                <c:pt idx="6673">
                  <c:v>411</c:v>
                </c:pt>
                <c:pt idx="6674">
                  <c:v>411</c:v>
                </c:pt>
                <c:pt idx="6675">
                  <c:v>411</c:v>
                </c:pt>
                <c:pt idx="6676">
                  <c:v>411</c:v>
                </c:pt>
                <c:pt idx="6677">
                  <c:v>411</c:v>
                </c:pt>
                <c:pt idx="6678">
                  <c:v>411</c:v>
                </c:pt>
                <c:pt idx="6679">
                  <c:v>411</c:v>
                </c:pt>
                <c:pt idx="6680">
                  <c:v>408</c:v>
                </c:pt>
                <c:pt idx="6681">
                  <c:v>408</c:v>
                </c:pt>
                <c:pt idx="6682">
                  <c:v>408</c:v>
                </c:pt>
                <c:pt idx="6683">
                  <c:v>408</c:v>
                </c:pt>
                <c:pt idx="6684">
                  <c:v>408</c:v>
                </c:pt>
                <c:pt idx="6685">
                  <c:v>408</c:v>
                </c:pt>
                <c:pt idx="6686">
                  <c:v>408</c:v>
                </c:pt>
                <c:pt idx="6687">
                  <c:v>408</c:v>
                </c:pt>
                <c:pt idx="6688">
                  <c:v>408</c:v>
                </c:pt>
                <c:pt idx="6689">
                  <c:v>408</c:v>
                </c:pt>
                <c:pt idx="6690">
                  <c:v>408</c:v>
                </c:pt>
                <c:pt idx="6691">
                  <c:v>406</c:v>
                </c:pt>
                <c:pt idx="6692">
                  <c:v>406</c:v>
                </c:pt>
                <c:pt idx="6693">
                  <c:v>406</c:v>
                </c:pt>
                <c:pt idx="6694">
                  <c:v>406</c:v>
                </c:pt>
                <c:pt idx="6695">
                  <c:v>406</c:v>
                </c:pt>
                <c:pt idx="6696">
                  <c:v>403</c:v>
                </c:pt>
                <c:pt idx="6697">
                  <c:v>403</c:v>
                </c:pt>
                <c:pt idx="6698">
                  <c:v>403</c:v>
                </c:pt>
                <c:pt idx="6699">
                  <c:v>403</c:v>
                </c:pt>
                <c:pt idx="6700">
                  <c:v>403</c:v>
                </c:pt>
                <c:pt idx="6701">
                  <c:v>401</c:v>
                </c:pt>
                <c:pt idx="6702">
                  <c:v>401</c:v>
                </c:pt>
                <c:pt idx="6703">
                  <c:v>401</c:v>
                </c:pt>
                <c:pt idx="6704">
                  <c:v>401</c:v>
                </c:pt>
                <c:pt idx="6705">
                  <c:v>401</c:v>
                </c:pt>
                <c:pt idx="6706">
                  <c:v>401</c:v>
                </c:pt>
                <c:pt idx="6707">
                  <c:v>401</c:v>
                </c:pt>
                <c:pt idx="6708">
                  <c:v>401</c:v>
                </c:pt>
                <c:pt idx="6709">
                  <c:v>401</c:v>
                </c:pt>
                <c:pt idx="6710">
                  <c:v>401</c:v>
                </c:pt>
                <c:pt idx="6711">
                  <c:v>401</c:v>
                </c:pt>
                <c:pt idx="6712">
                  <c:v>401</c:v>
                </c:pt>
                <c:pt idx="6713">
                  <c:v>401</c:v>
                </c:pt>
                <c:pt idx="6714">
                  <c:v>401</c:v>
                </c:pt>
                <c:pt idx="6715">
                  <c:v>401</c:v>
                </c:pt>
                <c:pt idx="6716">
                  <c:v>398</c:v>
                </c:pt>
                <c:pt idx="6717">
                  <c:v>398</c:v>
                </c:pt>
                <c:pt idx="6718">
                  <c:v>398</c:v>
                </c:pt>
                <c:pt idx="6719">
                  <c:v>398</c:v>
                </c:pt>
                <c:pt idx="6720">
                  <c:v>398</c:v>
                </c:pt>
                <c:pt idx="6721">
                  <c:v>398</c:v>
                </c:pt>
                <c:pt idx="6722">
                  <c:v>398</c:v>
                </c:pt>
                <c:pt idx="6723">
                  <c:v>398</c:v>
                </c:pt>
                <c:pt idx="6724">
                  <c:v>398</c:v>
                </c:pt>
                <c:pt idx="6725">
                  <c:v>398</c:v>
                </c:pt>
                <c:pt idx="6726">
                  <c:v>395</c:v>
                </c:pt>
                <c:pt idx="6727">
                  <c:v>395</c:v>
                </c:pt>
                <c:pt idx="6728">
                  <c:v>395</c:v>
                </c:pt>
                <c:pt idx="6729">
                  <c:v>395</c:v>
                </c:pt>
                <c:pt idx="6730">
                  <c:v>395</c:v>
                </c:pt>
                <c:pt idx="6731">
                  <c:v>395</c:v>
                </c:pt>
                <c:pt idx="6732">
                  <c:v>395</c:v>
                </c:pt>
                <c:pt idx="6733">
                  <c:v>395</c:v>
                </c:pt>
                <c:pt idx="6734">
                  <c:v>395</c:v>
                </c:pt>
                <c:pt idx="6735">
                  <c:v>395</c:v>
                </c:pt>
                <c:pt idx="6736">
                  <c:v>395</c:v>
                </c:pt>
                <c:pt idx="6737">
                  <c:v>393</c:v>
                </c:pt>
                <c:pt idx="6738">
                  <c:v>393</c:v>
                </c:pt>
                <c:pt idx="6739">
                  <c:v>393</c:v>
                </c:pt>
                <c:pt idx="6740">
                  <c:v>393</c:v>
                </c:pt>
                <c:pt idx="6741">
                  <c:v>393</c:v>
                </c:pt>
                <c:pt idx="6742">
                  <c:v>393</c:v>
                </c:pt>
                <c:pt idx="6743">
                  <c:v>393</c:v>
                </c:pt>
                <c:pt idx="6744">
                  <c:v>393</c:v>
                </c:pt>
                <c:pt idx="6745">
                  <c:v>393</c:v>
                </c:pt>
                <c:pt idx="6746">
                  <c:v>393</c:v>
                </c:pt>
                <c:pt idx="6747">
                  <c:v>393</c:v>
                </c:pt>
                <c:pt idx="6748">
                  <c:v>393</c:v>
                </c:pt>
                <c:pt idx="6749">
                  <c:v>393</c:v>
                </c:pt>
                <c:pt idx="6750">
                  <c:v>393</c:v>
                </c:pt>
                <c:pt idx="6751">
                  <c:v>393</c:v>
                </c:pt>
                <c:pt idx="6752">
                  <c:v>390</c:v>
                </c:pt>
                <c:pt idx="6753">
                  <c:v>390</c:v>
                </c:pt>
                <c:pt idx="6754">
                  <c:v>390</c:v>
                </c:pt>
                <c:pt idx="6755">
                  <c:v>390</c:v>
                </c:pt>
                <c:pt idx="6756">
                  <c:v>390</c:v>
                </c:pt>
                <c:pt idx="6757">
                  <c:v>390</c:v>
                </c:pt>
                <c:pt idx="6758">
                  <c:v>390</c:v>
                </c:pt>
                <c:pt idx="6759">
                  <c:v>390</c:v>
                </c:pt>
                <c:pt idx="6760">
                  <c:v>390</c:v>
                </c:pt>
                <c:pt idx="6761">
                  <c:v>390</c:v>
                </c:pt>
                <c:pt idx="6762">
                  <c:v>390</c:v>
                </c:pt>
                <c:pt idx="6763">
                  <c:v>390</c:v>
                </c:pt>
                <c:pt idx="6764">
                  <c:v>390</c:v>
                </c:pt>
                <c:pt idx="6765">
                  <c:v>390</c:v>
                </c:pt>
                <c:pt idx="6766">
                  <c:v>390</c:v>
                </c:pt>
                <c:pt idx="6767">
                  <c:v>390</c:v>
                </c:pt>
                <c:pt idx="6768">
                  <c:v>390</c:v>
                </c:pt>
                <c:pt idx="6769">
                  <c:v>390</c:v>
                </c:pt>
                <c:pt idx="6770">
                  <c:v>390</c:v>
                </c:pt>
                <c:pt idx="6771">
                  <c:v>390</c:v>
                </c:pt>
                <c:pt idx="6772">
                  <c:v>390</c:v>
                </c:pt>
                <c:pt idx="6773">
                  <c:v>390</c:v>
                </c:pt>
                <c:pt idx="6774">
                  <c:v>390</c:v>
                </c:pt>
                <c:pt idx="6775">
                  <c:v>390</c:v>
                </c:pt>
                <c:pt idx="6776">
                  <c:v>390</c:v>
                </c:pt>
                <c:pt idx="6777">
                  <c:v>390</c:v>
                </c:pt>
                <c:pt idx="6778">
                  <c:v>390</c:v>
                </c:pt>
                <c:pt idx="6779">
                  <c:v>390</c:v>
                </c:pt>
                <c:pt idx="6780">
                  <c:v>390</c:v>
                </c:pt>
                <c:pt idx="6781">
                  <c:v>390</c:v>
                </c:pt>
                <c:pt idx="6782">
                  <c:v>390</c:v>
                </c:pt>
                <c:pt idx="6783">
                  <c:v>390</c:v>
                </c:pt>
                <c:pt idx="6784">
                  <c:v>388</c:v>
                </c:pt>
                <c:pt idx="6785">
                  <c:v>388</c:v>
                </c:pt>
                <c:pt idx="6786">
                  <c:v>388</c:v>
                </c:pt>
                <c:pt idx="6787">
                  <c:v>388</c:v>
                </c:pt>
                <c:pt idx="6788">
                  <c:v>388</c:v>
                </c:pt>
                <c:pt idx="6789">
                  <c:v>388</c:v>
                </c:pt>
                <c:pt idx="6790">
                  <c:v>388</c:v>
                </c:pt>
                <c:pt idx="6791">
                  <c:v>388</c:v>
                </c:pt>
                <c:pt idx="6792">
                  <c:v>388</c:v>
                </c:pt>
                <c:pt idx="6793">
                  <c:v>388</c:v>
                </c:pt>
                <c:pt idx="6794">
                  <c:v>388</c:v>
                </c:pt>
                <c:pt idx="6795">
                  <c:v>388</c:v>
                </c:pt>
                <c:pt idx="6796">
                  <c:v>385</c:v>
                </c:pt>
                <c:pt idx="6797">
                  <c:v>385</c:v>
                </c:pt>
                <c:pt idx="6798">
                  <c:v>385</c:v>
                </c:pt>
                <c:pt idx="6799">
                  <c:v>385</c:v>
                </c:pt>
                <c:pt idx="6800">
                  <c:v>385</c:v>
                </c:pt>
                <c:pt idx="6801">
                  <c:v>385</c:v>
                </c:pt>
                <c:pt idx="6802">
                  <c:v>385</c:v>
                </c:pt>
                <c:pt idx="6803">
                  <c:v>385</c:v>
                </c:pt>
                <c:pt idx="6804">
                  <c:v>385</c:v>
                </c:pt>
                <c:pt idx="6805">
                  <c:v>385</c:v>
                </c:pt>
                <c:pt idx="6806">
                  <c:v>385</c:v>
                </c:pt>
                <c:pt idx="6807">
                  <c:v>385</c:v>
                </c:pt>
                <c:pt idx="6808">
                  <c:v>383</c:v>
                </c:pt>
                <c:pt idx="6809">
                  <c:v>383</c:v>
                </c:pt>
                <c:pt idx="6810">
                  <c:v>383</c:v>
                </c:pt>
                <c:pt idx="6811">
                  <c:v>383</c:v>
                </c:pt>
                <c:pt idx="6812">
                  <c:v>383</c:v>
                </c:pt>
                <c:pt idx="6813">
                  <c:v>383</c:v>
                </c:pt>
                <c:pt idx="6814">
                  <c:v>383</c:v>
                </c:pt>
                <c:pt idx="6815">
                  <c:v>383</c:v>
                </c:pt>
                <c:pt idx="6816">
                  <c:v>383</c:v>
                </c:pt>
                <c:pt idx="6817">
                  <c:v>383</c:v>
                </c:pt>
                <c:pt idx="6818">
                  <c:v>383</c:v>
                </c:pt>
                <c:pt idx="6819">
                  <c:v>383</c:v>
                </c:pt>
                <c:pt idx="6820">
                  <c:v>380</c:v>
                </c:pt>
                <c:pt idx="6821">
                  <c:v>380</c:v>
                </c:pt>
                <c:pt idx="6822">
                  <c:v>380</c:v>
                </c:pt>
                <c:pt idx="6823">
                  <c:v>380</c:v>
                </c:pt>
                <c:pt idx="6824">
                  <c:v>380</c:v>
                </c:pt>
                <c:pt idx="6825">
                  <c:v>380</c:v>
                </c:pt>
                <c:pt idx="6826">
                  <c:v>380</c:v>
                </c:pt>
                <c:pt idx="6827">
                  <c:v>380</c:v>
                </c:pt>
                <c:pt idx="6828">
                  <c:v>378</c:v>
                </c:pt>
                <c:pt idx="6829">
                  <c:v>378</c:v>
                </c:pt>
                <c:pt idx="6830">
                  <c:v>378</c:v>
                </c:pt>
                <c:pt idx="6831">
                  <c:v>378</c:v>
                </c:pt>
                <c:pt idx="6832">
                  <c:v>378</c:v>
                </c:pt>
                <c:pt idx="6833">
                  <c:v>378</c:v>
                </c:pt>
                <c:pt idx="6834">
                  <c:v>378</c:v>
                </c:pt>
                <c:pt idx="6835">
                  <c:v>378</c:v>
                </c:pt>
                <c:pt idx="6836">
                  <c:v>378</c:v>
                </c:pt>
                <c:pt idx="6837">
                  <c:v>378</c:v>
                </c:pt>
                <c:pt idx="6838">
                  <c:v>375</c:v>
                </c:pt>
                <c:pt idx="6839">
                  <c:v>375</c:v>
                </c:pt>
                <c:pt idx="6840">
                  <c:v>375</c:v>
                </c:pt>
                <c:pt idx="6841">
                  <c:v>375</c:v>
                </c:pt>
                <c:pt idx="6842">
                  <c:v>375</c:v>
                </c:pt>
                <c:pt idx="6843">
                  <c:v>375</c:v>
                </c:pt>
                <c:pt idx="6844">
                  <c:v>375</c:v>
                </c:pt>
                <c:pt idx="6845">
                  <c:v>375</c:v>
                </c:pt>
                <c:pt idx="6846">
                  <c:v>375</c:v>
                </c:pt>
                <c:pt idx="6847">
                  <c:v>375</c:v>
                </c:pt>
                <c:pt idx="6848">
                  <c:v>375</c:v>
                </c:pt>
                <c:pt idx="6849">
                  <c:v>375</c:v>
                </c:pt>
                <c:pt idx="6850">
                  <c:v>375</c:v>
                </c:pt>
                <c:pt idx="6851">
                  <c:v>375</c:v>
                </c:pt>
                <c:pt idx="6852">
                  <c:v>375</c:v>
                </c:pt>
                <c:pt idx="6853">
                  <c:v>373</c:v>
                </c:pt>
                <c:pt idx="6854">
                  <c:v>373</c:v>
                </c:pt>
                <c:pt idx="6855">
                  <c:v>373</c:v>
                </c:pt>
                <c:pt idx="6856">
                  <c:v>373</c:v>
                </c:pt>
                <c:pt idx="6857">
                  <c:v>373</c:v>
                </c:pt>
                <c:pt idx="6858">
                  <c:v>373</c:v>
                </c:pt>
                <c:pt idx="6859">
                  <c:v>373</c:v>
                </c:pt>
                <c:pt idx="6860">
                  <c:v>373</c:v>
                </c:pt>
                <c:pt idx="6861">
                  <c:v>373</c:v>
                </c:pt>
                <c:pt idx="6862">
                  <c:v>373</c:v>
                </c:pt>
                <c:pt idx="6863">
                  <c:v>373</c:v>
                </c:pt>
                <c:pt idx="6864">
                  <c:v>373</c:v>
                </c:pt>
                <c:pt idx="6865">
                  <c:v>373</c:v>
                </c:pt>
                <c:pt idx="6866">
                  <c:v>373</c:v>
                </c:pt>
                <c:pt idx="6867">
                  <c:v>373</c:v>
                </c:pt>
                <c:pt idx="6868">
                  <c:v>373</c:v>
                </c:pt>
                <c:pt idx="6869">
                  <c:v>373</c:v>
                </c:pt>
                <c:pt idx="6870">
                  <c:v>370</c:v>
                </c:pt>
                <c:pt idx="6871">
                  <c:v>370</c:v>
                </c:pt>
                <c:pt idx="6872">
                  <c:v>370</c:v>
                </c:pt>
                <c:pt idx="6873">
                  <c:v>370</c:v>
                </c:pt>
                <c:pt idx="6874">
                  <c:v>370</c:v>
                </c:pt>
                <c:pt idx="6875">
                  <c:v>370</c:v>
                </c:pt>
                <c:pt idx="6876">
                  <c:v>370</c:v>
                </c:pt>
                <c:pt idx="6877">
                  <c:v>370</c:v>
                </c:pt>
                <c:pt idx="6878">
                  <c:v>370</c:v>
                </c:pt>
                <c:pt idx="6879">
                  <c:v>370</c:v>
                </c:pt>
                <c:pt idx="6880">
                  <c:v>370</c:v>
                </c:pt>
                <c:pt idx="6881">
                  <c:v>370</c:v>
                </c:pt>
                <c:pt idx="6882">
                  <c:v>370</c:v>
                </c:pt>
                <c:pt idx="6883">
                  <c:v>370</c:v>
                </c:pt>
                <c:pt idx="6884">
                  <c:v>370</c:v>
                </c:pt>
                <c:pt idx="6885">
                  <c:v>370</c:v>
                </c:pt>
                <c:pt idx="6886">
                  <c:v>370</c:v>
                </c:pt>
                <c:pt idx="6887">
                  <c:v>370</c:v>
                </c:pt>
                <c:pt idx="6888">
                  <c:v>370</c:v>
                </c:pt>
                <c:pt idx="6889">
                  <c:v>370</c:v>
                </c:pt>
                <c:pt idx="6890">
                  <c:v>370</c:v>
                </c:pt>
                <c:pt idx="6891">
                  <c:v>370</c:v>
                </c:pt>
                <c:pt idx="6892">
                  <c:v>370</c:v>
                </c:pt>
                <c:pt idx="6893">
                  <c:v>370</c:v>
                </c:pt>
                <c:pt idx="6894">
                  <c:v>370</c:v>
                </c:pt>
                <c:pt idx="6895">
                  <c:v>370</c:v>
                </c:pt>
                <c:pt idx="6896">
                  <c:v>368</c:v>
                </c:pt>
                <c:pt idx="6897">
                  <c:v>368</c:v>
                </c:pt>
                <c:pt idx="6898">
                  <c:v>368</c:v>
                </c:pt>
                <c:pt idx="6899">
                  <c:v>368</c:v>
                </c:pt>
                <c:pt idx="6900">
                  <c:v>368</c:v>
                </c:pt>
                <c:pt idx="6901">
                  <c:v>368</c:v>
                </c:pt>
                <c:pt idx="6902">
                  <c:v>365</c:v>
                </c:pt>
                <c:pt idx="6903">
                  <c:v>365</c:v>
                </c:pt>
                <c:pt idx="6904">
                  <c:v>365</c:v>
                </c:pt>
                <c:pt idx="6905">
                  <c:v>365</c:v>
                </c:pt>
                <c:pt idx="6906">
                  <c:v>365</c:v>
                </c:pt>
                <c:pt idx="6907">
                  <c:v>365</c:v>
                </c:pt>
                <c:pt idx="6908">
                  <c:v>365</c:v>
                </c:pt>
                <c:pt idx="6909">
                  <c:v>365</c:v>
                </c:pt>
                <c:pt idx="6910">
                  <c:v>365</c:v>
                </c:pt>
                <c:pt idx="6911">
                  <c:v>365</c:v>
                </c:pt>
                <c:pt idx="6912">
                  <c:v>365</c:v>
                </c:pt>
                <c:pt idx="6913">
                  <c:v>365</c:v>
                </c:pt>
                <c:pt idx="6914">
                  <c:v>365</c:v>
                </c:pt>
                <c:pt idx="6915">
                  <c:v>365</c:v>
                </c:pt>
                <c:pt idx="6916">
                  <c:v>365</c:v>
                </c:pt>
                <c:pt idx="6917">
                  <c:v>365</c:v>
                </c:pt>
                <c:pt idx="6918">
                  <c:v>365</c:v>
                </c:pt>
                <c:pt idx="6919">
                  <c:v>365</c:v>
                </c:pt>
                <c:pt idx="6920">
                  <c:v>365</c:v>
                </c:pt>
                <c:pt idx="6921">
                  <c:v>365</c:v>
                </c:pt>
                <c:pt idx="6922">
                  <c:v>365</c:v>
                </c:pt>
                <c:pt idx="6923">
                  <c:v>365</c:v>
                </c:pt>
                <c:pt idx="6924">
                  <c:v>365</c:v>
                </c:pt>
                <c:pt idx="6925">
                  <c:v>363</c:v>
                </c:pt>
                <c:pt idx="6926">
                  <c:v>363</c:v>
                </c:pt>
                <c:pt idx="6927">
                  <c:v>363</c:v>
                </c:pt>
                <c:pt idx="6928">
                  <c:v>365</c:v>
                </c:pt>
                <c:pt idx="6929">
                  <c:v>365</c:v>
                </c:pt>
                <c:pt idx="6930">
                  <c:v>365</c:v>
                </c:pt>
                <c:pt idx="6931">
                  <c:v>365</c:v>
                </c:pt>
                <c:pt idx="6932">
                  <c:v>365</c:v>
                </c:pt>
                <c:pt idx="6933">
                  <c:v>365</c:v>
                </c:pt>
                <c:pt idx="6934">
                  <c:v>365</c:v>
                </c:pt>
                <c:pt idx="6935">
                  <c:v>365</c:v>
                </c:pt>
                <c:pt idx="6936">
                  <c:v>365</c:v>
                </c:pt>
                <c:pt idx="6937">
                  <c:v>365</c:v>
                </c:pt>
                <c:pt idx="6938">
                  <c:v>365</c:v>
                </c:pt>
                <c:pt idx="6939">
                  <c:v>365</c:v>
                </c:pt>
                <c:pt idx="6940">
                  <c:v>365</c:v>
                </c:pt>
                <c:pt idx="6941">
                  <c:v>365</c:v>
                </c:pt>
                <c:pt idx="6942">
                  <c:v>365</c:v>
                </c:pt>
                <c:pt idx="6943">
                  <c:v>363</c:v>
                </c:pt>
                <c:pt idx="6944">
                  <c:v>363</c:v>
                </c:pt>
                <c:pt idx="6945">
                  <c:v>363</c:v>
                </c:pt>
                <c:pt idx="6946">
                  <c:v>363</c:v>
                </c:pt>
                <c:pt idx="6947">
                  <c:v>363</c:v>
                </c:pt>
                <c:pt idx="6948">
                  <c:v>363</c:v>
                </c:pt>
                <c:pt idx="6949">
                  <c:v>363</c:v>
                </c:pt>
                <c:pt idx="6950">
                  <c:v>363</c:v>
                </c:pt>
                <c:pt idx="6951">
                  <c:v>363</c:v>
                </c:pt>
                <c:pt idx="6952">
                  <c:v>363</c:v>
                </c:pt>
                <c:pt idx="6953">
                  <c:v>363</c:v>
                </c:pt>
                <c:pt idx="6954">
                  <c:v>363</c:v>
                </c:pt>
                <c:pt idx="6955">
                  <c:v>363</c:v>
                </c:pt>
                <c:pt idx="6956">
                  <c:v>363</c:v>
                </c:pt>
                <c:pt idx="6957">
                  <c:v>363</c:v>
                </c:pt>
                <c:pt idx="6958">
                  <c:v>363</c:v>
                </c:pt>
                <c:pt idx="6959">
                  <c:v>363</c:v>
                </c:pt>
                <c:pt idx="6960">
                  <c:v>363</c:v>
                </c:pt>
                <c:pt idx="6961">
                  <c:v>363</c:v>
                </c:pt>
                <c:pt idx="6962">
                  <c:v>363</c:v>
                </c:pt>
                <c:pt idx="6963">
                  <c:v>360</c:v>
                </c:pt>
                <c:pt idx="6964">
                  <c:v>360</c:v>
                </c:pt>
                <c:pt idx="6965">
                  <c:v>360</c:v>
                </c:pt>
                <c:pt idx="6966">
                  <c:v>360</c:v>
                </c:pt>
                <c:pt idx="6967">
                  <c:v>360</c:v>
                </c:pt>
                <c:pt idx="6968">
                  <c:v>360</c:v>
                </c:pt>
                <c:pt idx="6969">
                  <c:v>360</c:v>
                </c:pt>
                <c:pt idx="6970">
                  <c:v>360</c:v>
                </c:pt>
                <c:pt idx="6971">
                  <c:v>360</c:v>
                </c:pt>
                <c:pt idx="6972">
                  <c:v>360</c:v>
                </c:pt>
                <c:pt idx="6973">
                  <c:v>360</c:v>
                </c:pt>
                <c:pt idx="6974">
                  <c:v>360</c:v>
                </c:pt>
                <c:pt idx="6975">
                  <c:v>360</c:v>
                </c:pt>
                <c:pt idx="6976">
                  <c:v>360</c:v>
                </c:pt>
                <c:pt idx="6977">
                  <c:v>360</c:v>
                </c:pt>
                <c:pt idx="6978">
                  <c:v>360</c:v>
                </c:pt>
                <c:pt idx="6979">
                  <c:v>360</c:v>
                </c:pt>
                <c:pt idx="6980">
                  <c:v>360</c:v>
                </c:pt>
                <c:pt idx="6981">
                  <c:v>360</c:v>
                </c:pt>
                <c:pt idx="6982">
                  <c:v>360</c:v>
                </c:pt>
                <c:pt idx="6983">
                  <c:v>360</c:v>
                </c:pt>
                <c:pt idx="6984">
                  <c:v>360</c:v>
                </c:pt>
                <c:pt idx="6985">
                  <c:v>360</c:v>
                </c:pt>
                <c:pt idx="6986">
                  <c:v>360</c:v>
                </c:pt>
                <c:pt idx="6987">
                  <c:v>360</c:v>
                </c:pt>
                <c:pt idx="6988">
                  <c:v>360</c:v>
                </c:pt>
                <c:pt idx="6989">
                  <c:v>360</c:v>
                </c:pt>
                <c:pt idx="6990">
                  <c:v>360</c:v>
                </c:pt>
                <c:pt idx="6991">
                  <c:v>360</c:v>
                </c:pt>
                <c:pt idx="6992">
                  <c:v>360</c:v>
                </c:pt>
                <c:pt idx="6993">
                  <c:v>360</c:v>
                </c:pt>
                <c:pt idx="6994">
                  <c:v>360</c:v>
                </c:pt>
                <c:pt idx="6995">
                  <c:v>360</c:v>
                </c:pt>
                <c:pt idx="6996">
                  <c:v>360</c:v>
                </c:pt>
                <c:pt idx="6997">
                  <c:v>360</c:v>
                </c:pt>
                <c:pt idx="6998">
                  <c:v>360</c:v>
                </c:pt>
                <c:pt idx="6999">
                  <c:v>360</c:v>
                </c:pt>
                <c:pt idx="7000">
                  <c:v>360</c:v>
                </c:pt>
                <c:pt idx="7001">
                  <c:v>360</c:v>
                </c:pt>
                <c:pt idx="7002">
                  <c:v>360</c:v>
                </c:pt>
                <c:pt idx="7003">
                  <c:v>360</c:v>
                </c:pt>
                <c:pt idx="7004">
                  <c:v>360</c:v>
                </c:pt>
                <c:pt idx="7005">
                  <c:v>360</c:v>
                </c:pt>
                <c:pt idx="7006">
                  <c:v>360</c:v>
                </c:pt>
                <c:pt idx="7007">
                  <c:v>360</c:v>
                </c:pt>
                <c:pt idx="7008">
                  <c:v>360</c:v>
                </c:pt>
              </c:numCache>
            </c:numRef>
          </c:yVal>
          <c:smooth val="1"/>
        </c:ser>
        <c:axId val="80195968"/>
        <c:axId val="80197888"/>
      </c:scatterChart>
      <c:valAx>
        <c:axId val="80195968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Time, month</a:t>
                </a:r>
              </a:p>
            </c:rich>
          </c:tx>
          <c:layout>
            <c:manualLayout>
              <c:xMode val="edge"/>
              <c:yMode val="edge"/>
              <c:x val="0.48125035772397612"/>
              <c:y val="0.93984654357229735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197888"/>
        <c:crosses val="autoZero"/>
        <c:crossBetween val="midCat"/>
      </c:valAx>
      <c:valAx>
        <c:axId val="80197888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Discharge, cfs</a:t>
                </a:r>
              </a:p>
            </c:rich>
          </c:tx>
          <c:layout>
            <c:manualLayout>
              <c:xMode val="edge"/>
              <c:yMode val="edge"/>
              <c:x val="9.3750071525628767E-3"/>
              <c:y val="0.2852112676056338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1959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000041961701962"/>
          <c:y val="0.22535211267605634"/>
          <c:w val="0.2250001716615079"/>
          <c:h val="0.2042253521126764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Peak discharge downstream</a:t>
            </a:r>
            <a:endParaRPr lang="en-US" dirty="0"/>
          </a:p>
        </c:rich>
      </c:tx>
      <c:layout>
        <c:manualLayout>
          <c:xMode val="edge"/>
          <c:yMode val="edge"/>
          <c:x val="0.42749533131697282"/>
          <c:y val="3.2846818060785939E-2"/>
        </c:manualLayout>
      </c:layout>
      <c:spPr>
        <a:solidFill>
          <a:srgbClr val="FFFFFF"/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93340479927854"/>
          <c:y val="3.0589980600251056E-2"/>
          <c:w val="0.84065174138043364"/>
          <c:h val="0.71897938344581191"/>
        </c:manualLayout>
      </c:layout>
      <c:scatterChart>
        <c:scatterStyle val="lineMarker"/>
        <c:ser>
          <c:idx val="0"/>
          <c:order val="0"/>
          <c:tx>
            <c:strRef>
              <c:f>velocity!$S$3</c:f>
              <c:strCache>
                <c:ptCount val="1"/>
                <c:pt idx="0">
                  <c:v>discharge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4.1741990089940118E-2"/>
                  <c:y val="-0.46370907038713927"/>
                </c:manualLayout>
              </c:layout>
              <c:numFmt formatCode="General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velocity!$R$4:$R$8</c:f>
              <c:numCache>
                <c:formatCode>General</c:formatCode>
                <c:ptCount val="5"/>
                <c:pt idx="0">
                  <c:v>0</c:v>
                </c:pt>
                <c:pt idx="1">
                  <c:v>21</c:v>
                </c:pt>
                <c:pt idx="2">
                  <c:v>33</c:v>
                </c:pt>
                <c:pt idx="3">
                  <c:v>57</c:v>
                </c:pt>
                <c:pt idx="4">
                  <c:v>88</c:v>
                </c:pt>
              </c:numCache>
            </c:numRef>
          </c:xVal>
          <c:yVal>
            <c:numRef>
              <c:f>velocity!$S$4:$S$8</c:f>
              <c:numCache>
                <c:formatCode>General</c:formatCode>
                <c:ptCount val="5"/>
                <c:pt idx="0">
                  <c:v>12300</c:v>
                </c:pt>
                <c:pt idx="1">
                  <c:v>11500</c:v>
                </c:pt>
                <c:pt idx="2">
                  <c:v>11400</c:v>
                </c:pt>
                <c:pt idx="3">
                  <c:v>2600</c:v>
                </c:pt>
                <c:pt idx="4">
                  <c:v>2400</c:v>
                </c:pt>
              </c:numCache>
            </c:numRef>
          </c:yVal>
        </c:ser>
        <c:axId val="81935744"/>
        <c:axId val="81946112"/>
      </c:scatterChart>
      <c:valAx>
        <c:axId val="81935744"/>
        <c:scaling>
          <c:orientation val="minMax"/>
          <c:max val="90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from first gauge in Colleville, miles</a:t>
                </a:r>
              </a:p>
            </c:rich>
          </c:tx>
          <c:layout>
            <c:manualLayout>
              <c:xMode val="edge"/>
              <c:yMode val="edge"/>
              <c:x val="0.37235831484742676"/>
              <c:y val="0.908760743543183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46112"/>
        <c:crosses val="autoZero"/>
        <c:crossBetween val="midCat"/>
      </c:valAx>
      <c:valAx>
        <c:axId val="81946112"/>
        <c:scaling>
          <c:orientation val="minMax"/>
          <c:max val="1600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Peak discharge, cfs </a:t>
                </a:r>
              </a:p>
            </c:rich>
          </c:tx>
          <c:layout>
            <c:manualLayout>
              <c:xMode val="edge"/>
              <c:yMode val="edge"/>
              <c:x val="8.1300942106425061E-3"/>
              <c:y val="0.2153288508797097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35744"/>
        <c:crosses val="autoZero"/>
        <c:crossBetween val="midCat"/>
        <c:majorUnit val="4000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Flood velocity downstream</a:t>
            </a:r>
            <a:endParaRPr lang="en-US" dirty="0"/>
          </a:p>
        </c:rich>
      </c:tx>
      <c:layout>
        <c:manualLayout>
          <c:xMode val="edge"/>
          <c:yMode val="edge"/>
          <c:x val="0.39772758799176056"/>
          <c:y val="1.8050573334861094E-2"/>
        </c:manualLayout>
      </c:layout>
      <c:spPr>
        <a:solidFill>
          <a:srgbClr val="FFFFFF"/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662407149204147E-2"/>
          <c:y val="5.4151720004583237E-2"/>
          <c:w val="0.89285785059374689"/>
          <c:h val="0.74007350672930305"/>
        </c:manualLayout>
      </c:layout>
      <c:scatterChart>
        <c:scatterStyle val="lineMarker"/>
        <c:ser>
          <c:idx val="0"/>
          <c:order val="0"/>
          <c:tx>
            <c:strRef>
              <c:f>velocity!$U$3</c:f>
              <c:strCache>
                <c:ptCount val="1"/>
                <c:pt idx="0">
                  <c:v>velocity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2.116449357274534E-2"/>
                  <c:y val="-0.41350815779524946"/>
                </c:manualLayout>
              </c:layout>
              <c:numFmt formatCode="General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velocity!$R$4:$R$8</c:f>
              <c:numCache>
                <c:formatCode>General</c:formatCode>
                <c:ptCount val="5"/>
                <c:pt idx="0">
                  <c:v>0</c:v>
                </c:pt>
                <c:pt idx="1">
                  <c:v>21</c:v>
                </c:pt>
                <c:pt idx="2">
                  <c:v>33</c:v>
                </c:pt>
                <c:pt idx="3">
                  <c:v>57</c:v>
                </c:pt>
                <c:pt idx="4">
                  <c:v>88</c:v>
                </c:pt>
              </c:numCache>
            </c:numRef>
          </c:xVal>
          <c:yVal>
            <c:numRef>
              <c:f>velocity!$U$4:$U$8</c:f>
              <c:numCache>
                <c:formatCode>General</c:formatCode>
                <c:ptCount val="5"/>
                <c:pt idx="1">
                  <c:v>1.9090909090909101</c:v>
                </c:pt>
                <c:pt idx="2">
                  <c:v>1.03125</c:v>
                </c:pt>
                <c:pt idx="3">
                  <c:v>0.6608695652173916</c:v>
                </c:pt>
                <c:pt idx="4">
                  <c:v>0.6717557251908407</c:v>
                </c:pt>
              </c:numCache>
            </c:numRef>
          </c:yVal>
        </c:ser>
        <c:axId val="81966208"/>
        <c:axId val="80887808"/>
      </c:scatterChart>
      <c:valAx>
        <c:axId val="81966208"/>
        <c:scaling>
          <c:orientation val="minMax"/>
          <c:max val="90"/>
        </c:scaling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from first gauge in Collevile, miles</a:t>
                </a:r>
              </a:p>
            </c:rich>
          </c:tx>
          <c:layout>
            <c:manualLayout>
              <c:xMode val="edge"/>
              <c:yMode val="edge"/>
              <c:x val="0.34902625068664661"/>
              <c:y val="0.909748896076998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887808"/>
        <c:crosses val="autoZero"/>
        <c:crossBetween val="midCat"/>
      </c:valAx>
      <c:valAx>
        <c:axId val="80887808"/>
        <c:scaling>
          <c:orientation val="minMax"/>
          <c:max val="2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Velocity, miles/hour</a:t>
                </a:r>
              </a:p>
            </c:rich>
          </c:tx>
          <c:layout>
            <c:manualLayout>
              <c:xMode val="edge"/>
              <c:yMode val="edge"/>
              <c:x val="4.8912332560371724E-3"/>
              <c:y val="0.249097862767154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66208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037055177371457"/>
          <c:y val="4.3352662336104512E-2"/>
          <c:w val="0.85648277223604519"/>
          <c:h val="0.77745774456080763"/>
        </c:manualLayout>
      </c:layout>
      <c:scatterChart>
        <c:scatterStyle val="smoothMarker"/>
        <c:ser>
          <c:idx val="0"/>
          <c:order val="0"/>
          <c:tx>
            <c:strRef>
              <c:f>'flood frequency analysis'!$D$3</c:f>
              <c:strCache>
                <c:ptCount val="1"/>
                <c:pt idx="0">
                  <c:v>West Walker River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'flood frequency analysis'!$C$4:$C$280</c:f>
              <c:numCache>
                <c:formatCode>0.00</c:formatCode>
                <c:ptCount val="277"/>
                <c:pt idx="0">
                  <c:v>71</c:v>
                </c:pt>
                <c:pt idx="1">
                  <c:v>35.5</c:v>
                </c:pt>
                <c:pt idx="2">
                  <c:v>23.666666666666668</c:v>
                </c:pt>
                <c:pt idx="3">
                  <c:v>23.666666666666668</c:v>
                </c:pt>
                <c:pt idx="4">
                  <c:v>14.2</c:v>
                </c:pt>
                <c:pt idx="5">
                  <c:v>11.833333333333334</c:v>
                </c:pt>
                <c:pt idx="6">
                  <c:v>10.142857142857141</c:v>
                </c:pt>
                <c:pt idx="7">
                  <c:v>8.8750000000000089</c:v>
                </c:pt>
                <c:pt idx="8">
                  <c:v>7.8888888888888875</c:v>
                </c:pt>
                <c:pt idx="9">
                  <c:v>7.1</c:v>
                </c:pt>
                <c:pt idx="10">
                  <c:v>6.4545454545454488</c:v>
                </c:pt>
                <c:pt idx="11">
                  <c:v>5.9166666666666714</c:v>
                </c:pt>
                <c:pt idx="12">
                  <c:v>5.4615384615384617</c:v>
                </c:pt>
                <c:pt idx="13">
                  <c:v>5.0714285714285712</c:v>
                </c:pt>
                <c:pt idx="14">
                  <c:v>4.7333333333333414</c:v>
                </c:pt>
                <c:pt idx="15">
                  <c:v>4.4375</c:v>
                </c:pt>
                <c:pt idx="16">
                  <c:v>4.1764705882352899</c:v>
                </c:pt>
                <c:pt idx="17">
                  <c:v>3.9444444444444438</c:v>
                </c:pt>
                <c:pt idx="18">
                  <c:v>3.7368421052631535</c:v>
                </c:pt>
                <c:pt idx="19">
                  <c:v>3.55</c:v>
                </c:pt>
                <c:pt idx="20">
                  <c:v>3.55</c:v>
                </c:pt>
                <c:pt idx="21">
                  <c:v>3.2272727272727293</c:v>
                </c:pt>
                <c:pt idx="22">
                  <c:v>3.2272727272727293</c:v>
                </c:pt>
                <c:pt idx="23">
                  <c:v>3.2272727272727293</c:v>
                </c:pt>
                <c:pt idx="24">
                  <c:v>2.84</c:v>
                </c:pt>
                <c:pt idx="25">
                  <c:v>2.84</c:v>
                </c:pt>
                <c:pt idx="26">
                  <c:v>2.6296296296296275</c:v>
                </c:pt>
                <c:pt idx="27">
                  <c:v>2.5357142857142847</c:v>
                </c:pt>
                <c:pt idx="28">
                  <c:v>2.4482758620689653</c:v>
                </c:pt>
                <c:pt idx="29">
                  <c:v>2.3666666666666667</c:v>
                </c:pt>
                <c:pt idx="30">
                  <c:v>2.2903225806451615</c:v>
                </c:pt>
                <c:pt idx="31">
                  <c:v>2.21875</c:v>
                </c:pt>
                <c:pt idx="32">
                  <c:v>2.1515151515151514</c:v>
                </c:pt>
                <c:pt idx="33">
                  <c:v>2.0882352941176472</c:v>
                </c:pt>
                <c:pt idx="34">
                  <c:v>2.0285714285714307</c:v>
                </c:pt>
                <c:pt idx="35">
                  <c:v>1.9722222222222223</c:v>
                </c:pt>
                <c:pt idx="36">
                  <c:v>1.91891891891892</c:v>
                </c:pt>
                <c:pt idx="37">
                  <c:v>1.868421052631579</c:v>
                </c:pt>
                <c:pt idx="38">
                  <c:v>1.820512820512822</c:v>
                </c:pt>
                <c:pt idx="39">
                  <c:v>1.7749999999999988</c:v>
                </c:pt>
                <c:pt idx="40">
                  <c:v>1.7317073170731692</c:v>
                </c:pt>
                <c:pt idx="41">
                  <c:v>1.6904761904761905</c:v>
                </c:pt>
                <c:pt idx="42">
                  <c:v>1.6511627906976738</c:v>
                </c:pt>
                <c:pt idx="43">
                  <c:v>1.6136363636363635</c:v>
                </c:pt>
                <c:pt idx="44">
                  <c:v>1.5777777777777777</c:v>
                </c:pt>
                <c:pt idx="45">
                  <c:v>1.5434782608695652</c:v>
                </c:pt>
                <c:pt idx="46">
                  <c:v>1.5106382978723389</c:v>
                </c:pt>
                <c:pt idx="47">
                  <c:v>1.4791666666666659</c:v>
                </c:pt>
                <c:pt idx="48">
                  <c:v>1.4489795918367347</c:v>
                </c:pt>
                <c:pt idx="49">
                  <c:v>1.42</c:v>
                </c:pt>
                <c:pt idx="50">
                  <c:v>1.3921568627450991</c:v>
                </c:pt>
                <c:pt idx="51">
                  <c:v>1.3653846153846141</c:v>
                </c:pt>
                <c:pt idx="52">
                  <c:v>1.3396226415094328</c:v>
                </c:pt>
                <c:pt idx="53">
                  <c:v>1.3148148148148149</c:v>
                </c:pt>
                <c:pt idx="54">
                  <c:v>1.2909090909090897</c:v>
                </c:pt>
                <c:pt idx="55">
                  <c:v>1.2678571428571428</c:v>
                </c:pt>
                <c:pt idx="56">
                  <c:v>1.2456140350877194</c:v>
                </c:pt>
                <c:pt idx="57">
                  <c:v>1.2241379310344827</c:v>
                </c:pt>
                <c:pt idx="58">
                  <c:v>1.2033898305084738</c:v>
                </c:pt>
                <c:pt idx="59">
                  <c:v>1.1833333333333333</c:v>
                </c:pt>
                <c:pt idx="60">
                  <c:v>1.1639344262295082</c:v>
                </c:pt>
                <c:pt idx="61">
                  <c:v>1.1451612903225792</c:v>
                </c:pt>
                <c:pt idx="62">
                  <c:v>1.1269841269841281</c:v>
                </c:pt>
                <c:pt idx="63">
                  <c:v>1.109375</c:v>
                </c:pt>
                <c:pt idx="64">
                  <c:v>1.0923076923076918</c:v>
                </c:pt>
                <c:pt idx="65">
                  <c:v>1.0757575757575761</c:v>
                </c:pt>
                <c:pt idx="66">
                  <c:v>1.0597014925373116</c:v>
                </c:pt>
                <c:pt idx="67">
                  <c:v>1.044117647058824</c:v>
                </c:pt>
                <c:pt idx="68">
                  <c:v>1.0289855072463767</c:v>
                </c:pt>
                <c:pt idx="69">
                  <c:v>61</c:v>
                </c:pt>
                <c:pt idx="70">
                  <c:v>30.5</c:v>
                </c:pt>
                <c:pt idx="71">
                  <c:v>20.333333333333297</c:v>
                </c:pt>
                <c:pt idx="72">
                  <c:v>15.25</c:v>
                </c:pt>
                <c:pt idx="73">
                  <c:v>12.2</c:v>
                </c:pt>
                <c:pt idx="74">
                  <c:v>10.166666666666677</c:v>
                </c:pt>
                <c:pt idx="75">
                  <c:v>8.7142857142857135</c:v>
                </c:pt>
                <c:pt idx="76">
                  <c:v>7.6249999999999938</c:v>
                </c:pt>
                <c:pt idx="77">
                  <c:v>6.7777777777777777</c:v>
                </c:pt>
                <c:pt idx="78">
                  <c:v>6.7777777777777777</c:v>
                </c:pt>
                <c:pt idx="79">
                  <c:v>5.5454545454545459</c:v>
                </c:pt>
                <c:pt idx="80">
                  <c:v>5.0833333333333393</c:v>
                </c:pt>
                <c:pt idx="81">
                  <c:v>4.6923076923076925</c:v>
                </c:pt>
                <c:pt idx="82">
                  <c:v>4.3571428571428514</c:v>
                </c:pt>
                <c:pt idx="83">
                  <c:v>4.3571428571428514</c:v>
                </c:pt>
                <c:pt idx="84">
                  <c:v>3.8124999999999969</c:v>
                </c:pt>
                <c:pt idx="85">
                  <c:v>3.5882352941176472</c:v>
                </c:pt>
                <c:pt idx="86">
                  <c:v>3.3888888888888866</c:v>
                </c:pt>
                <c:pt idx="87">
                  <c:v>3.2105263157894752</c:v>
                </c:pt>
                <c:pt idx="88">
                  <c:v>3.05</c:v>
                </c:pt>
                <c:pt idx="89">
                  <c:v>2.9047619047619051</c:v>
                </c:pt>
                <c:pt idx="90">
                  <c:v>2.7727272727272769</c:v>
                </c:pt>
                <c:pt idx="91">
                  <c:v>2.6521739130434767</c:v>
                </c:pt>
                <c:pt idx="92">
                  <c:v>2.5416666666666665</c:v>
                </c:pt>
                <c:pt idx="93">
                  <c:v>2.44</c:v>
                </c:pt>
                <c:pt idx="94">
                  <c:v>2.3461538461538463</c:v>
                </c:pt>
                <c:pt idx="95">
                  <c:v>2.2592592592592577</c:v>
                </c:pt>
                <c:pt idx="96">
                  <c:v>2.1785714285714306</c:v>
                </c:pt>
                <c:pt idx="97">
                  <c:v>2.103448275862069</c:v>
                </c:pt>
                <c:pt idx="98">
                  <c:v>2.0333333333333332</c:v>
                </c:pt>
                <c:pt idx="99">
                  <c:v>1.9677419354838721</c:v>
                </c:pt>
                <c:pt idx="100">
                  <c:v>1.9062500000000011</c:v>
                </c:pt>
                <c:pt idx="101">
                  <c:v>1.8484848484848484</c:v>
                </c:pt>
                <c:pt idx="102">
                  <c:v>1.794117647058824</c:v>
                </c:pt>
                <c:pt idx="103">
                  <c:v>1.7428571428571429</c:v>
                </c:pt>
                <c:pt idx="104">
                  <c:v>1.6944444444444444</c:v>
                </c:pt>
                <c:pt idx="105">
                  <c:v>1.6486486486486487</c:v>
                </c:pt>
                <c:pt idx="106">
                  <c:v>1.6052631578947358</c:v>
                </c:pt>
                <c:pt idx="107">
                  <c:v>1.5641025641025657</c:v>
                </c:pt>
                <c:pt idx="108">
                  <c:v>1.5641025641025657</c:v>
                </c:pt>
                <c:pt idx="109">
                  <c:v>1.4878048780487798</c:v>
                </c:pt>
                <c:pt idx="110">
                  <c:v>1.4878048780487798</c:v>
                </c:pt>
                <c:pt idx="111">
                  <c:v>1.4186046511627894</c:v>
                </c:pt>
                <c:pt idx="112">
                  <c:v>1.3863636363636365</c:v>
                </c:pt>
                <c:pt idx="113">
                  <c:v>1.3555555555555561</c:v>
                </c:pt>
                <c:pt idx="114">
                  <c:v>1.3260869565217412</c:v>
                </c:pt>
                <c:pt idx="115">
                  <c:v>1.2978723404255319</c:v>
                </c:pt>
                <c:pt idx="116">
                  <c:v>1.2708333333333333</c:v>
                </c:pt>
                <c:pt idx="117">
                  <c:v>1.2448979591836735</c:v>
                </c:pt>
                <c:pt idx="118">
                  <c:v>1.22</c:v>
                </c:pt>
                <c:pt idx="119">
                  <c:v>1.1960784313725508</c:v>
                </c:pt>
                <c:pt idx="120">
                  <c:v>1.1730769230769247</c:v>
                </c:pt>
                <c:pt idx="121">
                  <c:v>1.1509433962264151</c:v>
                </c:pt>
                <c:pt idx="122">
                  <c:v>1.1296296296296284</c:v>
                </c:pt>
                <c:pt idx="123">
                  <c:v>1.1090909090909091</c:v>
                </c:pt>
                <c:pt idx="124">
                  <c:v>1.1090909090909091</c:v>
                </c:pt>
                <c:pt idx="125">
                  <c:v>1.0701754385964921</c:v>
                </c:pt>
                <c:pt idx="126">
                  <c:v>1.0517241379310338</c:v>
                </c:pt>
                <c:pt idx="127">
                  <c:v>1.0338983050847446</c:v>
                </c:pt>
                <c:pt idx="128">
                  <c:v>1.0166666666666666</c:v>
                </c:pt>
                <c:pt idx="129">
                  <c:v>89</c:v>
                </c:pt>
                <c:pt idx="130">
                  <c:v>44.5</c:v>
                </c:pt>
                <c:pt idx="131">
                  <c:v>29.666666666666668</c:v>
                </c:pt>
                <c:pt idx="132">
                  <c:v>22.25</c:v>
                </c:pt>
                <c:pt idx="133">
                  <c:v>17.8</c:v>
                </c:pt>
                <c:pt idx="134">
                  <c:v>14.833333333333334</c:v>
                </c:pt>
                <c:pt idx="135">
                  <c:v>12.714285714285714</c:v>
                </c:pt>
                <c:pt idx="136">
                  <c:v>11.125</c:v>
                </c:pt>
                <c:pt idx="137">
                  <c:v>9.8888888888888893</c:v>
                </c:pt>
                <c:pt idx="138">
                  <c:v>8.9</c:v>
                </c:pt>
                <c:pt idx="139">
                  <c:v>8.0909090909091006</c:v>
                </c:pt>
                <c:pt idx="140">
                  <c:v>7.4166666666666714</c:v>
                </c:pt>
                <c:pt idx="141">
                  <c:v>6.8461538461538458</c:v>
                </c:pt>
                <c:pt idx="142">
                  <c:v>6.3571428571428514</c:v>
                </c:pt>
                <c:pt idx="143">
                  <c:v>5.9333333333333425</c:v>
                </c:pt>
                <c:pt idx="144">
                  <c:v>5.5624999999999956</c:v>
                </c:pt>
                <c:pt idx="145">
                  <c:v>5.2352941176470589</c:v>
                </c:pt>
                <c:pt idx="146">
                  <c:v>4.9444444444444464</c:v>
                </c:pt>
                <c:pt idx="147">
                  <c:v>4.6842105263157787</c:v>
                </c:pt>
                <c:pt idx="148">
                  <c:v>4.45</c:v>
                </c:pt>
                <c:pt idx="149">
                  <c:v>4.2380952380952355</c:v>
                </c:pt>
                <c:pt idx="150">
                  <c:v>4.0454545454545459</c:v>
                </c:pt>
                <c:pt idx="151">
                  <c:v>3.8695652173913042</c:v>
                </c:pt>
                <c:pt idx="152">
                  <c:v>3.7083333333333357</c:v>
                </c:pt>
                <c:pt idx="153">
                  <c:v>3.56</c:v>
                </c:pt>
                <c:pt idx="154">
                  <c:v>3.4230769230769229</c:v>
                </c:pt>
                <c:pt idx="155">
                  <c:v>3.2962962962962972</c:v>
                </c:pt>
                <c:pt idx="156">
                  <c:v>3.1785714285714306</c:v>
                </c:pt>
                <c:pt idx="157">
                  <c:v>3.0689655172413812</c:v>
                </c:pt>
                <c:pt idx="158">
                  <c:v>2.9666666666666668</c:v>
                </c:pt>
                <c:pt idx="159">
                  <c:v>2.8709677419354862</c:v>
                </c:pt>
                <c:pt idx="160">
                  <c:v>2.78125</c:v>
                </c:pt>
                <c:pt idx="161">
                  <c:v>2.6969696969696968</c:v>
                </c:pt>
                <c:pt idx="162">
                  <c:v>2.6176470588235294</c:v>
                </c:pt>
                <c:pt idx="163">
                  <c:v>2.5428571428571431</c:v>
                </c:pt>
                <c:pt idx="164">
                  <c:v>2.4722222222222223</c:v>
                </c:pt>
                <c:pt idx="165">
                  <c:v>2.405405405405403</c:v>
                </c:pt>
                <c:pt idx="166">
                  <c:v>2.3421052631578947</c:v>
                </c:pt>
                <c:pt idx="167">
                  <c:v>2.2820512820512819</c:v>
                </c:pt>
                <c:pt idx="168">
                  <c:v>2.2250000000000001</c:v>
                </c:pt>
                <c:pt idx="169">
                  <c:v>2.17073170731708</c:v>
                </c:pt>
                <c:pt idx="170">
                  <c:v>2.1190476190476177</c:v>
                </c:pt>
                <c:pt idx="171">
                  <c:v>2.0697674418604652</c:v>
                </c:pt>
                <c:pt idx="172">
                  <c:v>2.0227272727272769</c:v>
                </c:pt>
                <c:pt idx="173">
                  <c:v>1.9777777777777781</c:v>
                </c:pt>
                <c:pt idx="174">
                  <c:v>1.9347826086956521</c:v>
                </c:pt>
                <c:pt idx="175">
                  <c:v>1.8936170212765977</c:v>
                </c:pt>
                <c:pt idx="176">
                  <c:v>1.8541666666666667</c:v>
                </c:pt>
                <c:pt idx="177">
                  <c:v>1.8163265306122449</c:v>
                </c:pt>
                <c:pt idx="178">
                  <c:v>1.78</c:v>
                </c:pt>
                <c:pt idx="179">
                  <c:v>1.7450980392156858</c:v>
                </c:pt>
                <c:pt idx="180">
                  <c:v>1.7115384615384615</c:v>
                </c:pt>
                <c:pt idx="181">
                  <c:v>1.679245283018868</c:v>
                </c:pt>
                <c:pt idx="182">
                  <c:v>1.6481481481481481</c:v>
                </c:pt>
                <c:pt idx="183">
                  <c:v>1.6181818181818193</c:v>
                </c:pt>
                <c:pt idx="184">
                  <c:v>1.5892857142857153</c:v>
                </c:pt>
                <c:pt idx="185">
                  <c:v>1.56140350877193</c:v>
                </c:pt>
                <c:pt idx="186">
                  <c:v>1.5344827586206897</c:v>
                </c:pt>
                <c:pt idx="187">
                  <c:v>1.5084745762711864</c:v>
                </c:pt>
                <c:pt idx="188">
                  <c:v>1.4833333333333334</c:v>
                </c:pt>
                <c:pt idx="189">
                  <c:v>1.4590163934426217</c:v>
                </c:pt>
                <c:pt idx="190">
                  <c:v>1.435483870967742</c:v>
                </c:pt>
                <c:pt idx="191">
                  <c:v>1.4126984126984115</c:v>
                </c:pt>
                <c:pt idx="192">
                  <c:v>1.390625</c:v>
                </c:pt>
                <c:pt idx="193">
                  <c:v>1.3692307692307701</c:v>
                </c:pt>
                <c:pt idx="194">
                  <c:v>1.3484848484848484</c:v>
                </c:pt>
                <c:pt idx="195">
                  <c:v>1.3283582089552251</c:v>
                </c:pt>
                <c:pt idx="196">
                  <c:v>1.3088235294117663</c:v>
                </c:pt>
                <c:pt idx="197">
                  <c:v>1.2898550724637681</c:v>
                </c:pt>
                <c:pt idx="198">
                  <c:v>1.271428571428572</c:v>
                </c:pt>
                <c:pt idx="199">
                  <c:v>1.2535211267605635</c:v>
                </c:pt>
                <c:pt idx="200">
                  <c:v>1.236111111111112</c:v>
                </c:pt>
                <c:pt idx="201">
                  <c:v>1.2191780821917808</c:v>
                </c:pt>
                <c:pt idx="202">
                  <c:v>1.2027027027027026</c:v>
                </c:pt>
                <c:pt idx="203">
                  <c:v>1.1866666666666679</c:v>
                </c:pt>
                <c:pt idx="204">
                  <c:v>1.1710526315789487</c:v>
                </c:pt>
                <c:pt idx="205">
                  <c:v>1.1558441558441548</c:v>
                </c:pt>
                <c:pt idx="206">
                  <c:v>1.141025641025641</c:v>
                </c:pt>
                <c:pt idx="207">
                  <c:v>1.126582278481014</c:v>
                </c:pt>
                <c:pt idx="208">
                  <c:v>1.1125</c:v>
                </c:pt>
                <c:pt idx="209">
                  <c:v>1.0987654320987661</c:v>
                </c:pt>
                <c:pt idx="210">
                  <c:v>1.0853658536585367</c:v>
                </c:pt>
                <c:pt idx="211">
                  <c:v>1.0722891566265071</c:v>
                </c:pt>
                <c:pt idx="212">
                  <c:v>1.0595238095238095</c:v>
                </c:pt>
                <c:pt idx="213">
                  <c:v>1.047058823529412</c:v>
                </c:pt>
                <c:pt idx="214">
                  <c:v>1.0348837209302337</c:v>
                </c:pt>
                <c:pt idx="215">
                  <c:v>1.0229885057471264</c:v>
                </c:pt>
                <c:pt idx="216">
                  <c:v>1.0113636363636358</c:v>
                </c:pt>
              </c:numCache>
            </c:numRef>
          </c:xVal>
          <c:yVal>
            <c:numRef>
              <c:f>'flood frequency analysis'!$D$4:$D$280</c:f>
              <c:numCache>
                <c:formatCode>#,##0</c:formatCode>
                <c:ptCount val="277"/>
                <c:pt idx="0">
                  <c:v>11400</c:v>
                </c:pt>
                <c:pt idx="1">
                  <c:v>2700</c:v>
                </c:pt>
                <c:pt idx="2">
                  <c:v>2530</c:v>
                </c:pt>
                <c:pt idx="3">
                  <c:v>2530</c:v>
                </c:pt>
                <c:pt idx="4">
                  <c:v>2330</c:v>
                </c:pt>
                <c:pt idx="5">
                  <c:v>2230</c:v>
                </c:pt>
                <c:pt idx="6">
                  <c:v>2200</c:v>
                </c:pt>
                <c:pt idx="7">
                  <c:v>2120</c:v>
                </c:pt>
                <c:pt idx="8">
                  <c:v>2100</c:v>
                </c:pt>
                <c:pt idx="9">
                  <c:v>2010</c:v>
                </c:pt>
                <c:pt idx="10">
                  <c:v>1990</c:v>
                </c:pt>
                <c:pt idx="11">
                  <c:v>1970</c:v>
                </c:pt>
                <c:pt idx="12">
                  <c:v>1950</c:v>
                </c:pt>
                <c:pt idx="13">
                  <c:v>1870</c:v>
                </c:pt>
                <c:pt idx="14">
                  <c:v>1860</c:v>
                </c:pt>
                <c:pt idx="15">
                  <c:v>1730</c:v>
                </c:pt>
                <c:pt idx="16">
                  <c:v>1710</c:v>
                </c:pt>
                <c:pt idx="17">
                  <c:v>1690</c:v>
                </c:pt>
                <c:pt idx="18">
                  <c:v>1520</c:v>
                </c:pt>
                <c:pt idx="19">
                  <c:v>1510</c:v>
                </c:pt>
                <c:pt idx="20">
                  <c:v>1510</c:v>
                </c:pt>
                <c:pt idx="21">
                  <c:v>1470</c:v>
                </c:pt>
                <c:pt idx="22">
                  <c:v>1470</c:v>
                </c:pt>
                <c:pt idx="23">
                  <c:v>1470</c:v>
                </c:pt>
                <c:pt idx="24">
                  <c:v>1450</c:v>
                </c:pt>
                <c:pt idx="25">
                  <c:v>1450</c:v>
                </c:pt>
                <c:pt idx="26">
                  <c:v>1410</c:v>
                </c:pt>
                <c:pt idx="27">
                  <c:v>1360</c:v>
                </c:pt>
                <c:pt idx="28">
                  <c:v>1350</c:v>
                </c:pt>
                <c:pt idx="29">
                  <c:v>1190</c:v>
                </c:pt>
                <c:pt idx="30">
                  <c:v>1140</c:v>
                </c:pt>
                <c:pt idx="31">
                  <c:v>1070</c:v>
                </c:pt>
                <c:pt idx="32" formatCode="General">
                  <c:v>960</c:v>
                </c:pt>
                <c:pt idx="33" formatCode="General">
                  <c:v>938</c:v>
                </c:pt>
                <c:pt idx="34" formatCode="General">
                  <c:v>868</c:v>
                </c:pt>
                <c:pt idx="35" formatCode="General">
                  <c:v>775</c:v>
                </c:pt>
                <c:pt idx="36" formatCode="General">
                  <c:v>618</c:v>
                </c:pt>
                <c:pt idx="37" formatCode="General">
                  <c:v>599</c:v>
                </c:pt>
                <c:pt idx="38" formatCode="General">
                  <c:v>554</c:v>
                </c:pt>
                <c:pt idx="39" formatCode="General">
                  <c:v>528</c:v>
                </c:pt>
                <c:pt idx="40" formatCode="General">
                  <c:v>527</c:v>
                </c:pt>
                <c:pt idx="41" formatCode="General">
                  <c:v>522</c:v>
                </c:pt>
                <c:pt idx="42" formatCode="General">
                  <c:v>512</c:v>
                </c:pt>
                <c:pt idx="43" formatCode="General">
                  <c:v>502</c:v>
                </c:pt>
                <c:pt idx="44" formatCode="General">
                  <c:v>500</c:v>
                </c:pt>
                <c:pt idx="45" formatCode="General">
                  <c:v>493</c:v>
                </c:pt>
                <c:pt idx="46" formatCode="General">
                  <c:v>444</c:v>
                </c:pt>
                <c:pt idx="47" formatCode="General">
                  <c:v>442</c:v>
                </c:pt>
                <c:pt idx="48" formatCode="General">
                  <c:v>438</c:v>
                </c:pt>
                <c:pt idx="49" formatCode="General">
                  <c:v>435</c:v>
                </c:pt>
                <c:pt idx="50" formatCode="General">
                  <c:v>434</c:v>
                </c:pt>
                <c:pt idx="51" formatCode="General">
                  <c:v>419</c:v>
                </c:pt>
                <c:pt idx="52" formatCode="General">
                  <c:v>415</c:v>
                </c:pt>
                <c:pt idx="53" formatCode="General">
                  <c:v>408</c:v>
                </c:pt>
                <c:pt idx="54" formatCode="General">
                  <c:v>403</c:v>
                </c:pt>
                <c:pt idx="55" formatCode="General">
                  <c:v>400</c:v>
                </c:pt>
                <c:pt idx="56" formatCode="General">
                  <c:v>400</c:v>
                </c:pt>
                <c:pt idx="57" formatCode="General">
                  <c:v>396</c:v>
                </c:pt>
                <c:pt idx="58" formatCode="General">
                  <c:v>392</c:v>
                </c:pt>
                <c:pt idx="59" formatCode="General">
                  <c:v>373</c:v>
                </c:pt>
                <c:pt idx="60" formatCode="General">
                  <c:v>361</c:v>
                </c:pt>
                <c:pt idx="61" formatCode="General">
                  <c:v>354</c:v>
                </c:pt>
                <c:pt idx="62" formatCode="General">
                  <c:v>354</c:v>
                </c:pt>
                <c:pt idx="63" formatCode="General">
                  <c:v>346</c:v>
                </c:pt>
                <c:pt idx="64" formatCode="General">
                  <c:v>340</c:v>
                </c:pt>
                <c:pt idx="65" formatCode="General">
                  <c:v>337</c:v>
                </c:pt>
                <c:pt idx="66" formatCode="General">
                  <c:v>332</c:v>
                </c:pt>
                <c:pt idx="67" formatCode="General">
                  <c:v>313</c:v>
                </c:pt>
                <c:pt idx="68" formatCode="General">
                  <c:v>306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'flood frequency analysis'!$E$3</c:f>
              <c:strCache>
                <c:ptCount val="1"/>
                <c:pt idx="0">
                  <c:v>East Walker River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'flood frequency analysis'!$C$4:$C$280</c:f>
              <c:numCache>
                <c:formatCode>0.00</c:formatCode>
                <c:ptCount val="277"/>
                <c:pt idx="0">
                  <c:v>71</c:v>
                </c:pt>
                <c:pt idx="1">
                  <c:v>35.5</c:v>
                </c:pt>
                <c:pt idx="2">
                  <c:v>23.666666666666668</c:v>
                </c:pt>
                <c:pt idx="3">
                  <c:v>23.666666666666668</c:v>
                </c:pt>
                <c:pt idx="4">
                  <c:v>14.2</c:v>
                </c:pt>
                <c:pt idx="5">
                  <c:v>11.833333333333334</c:v>
                </c:pt>
                <c:pt idx="6">
                  <c:v>10.142857142857141</c:v>
                </c:pt>
                <c:pt idx="7">
                  <c:v>8.8750000000000089</c:v>
                </c:pt>
                <c:pt idx="8">
                  <c:v>7.8888888888888875</c:v>
                </c:pt>
                <c:pt idx="9">
                  <c:v>7.1</c:v>
                </c:pt>
                <c:pt idx="10">
                  <c:v>6.4545454545454488</c:v>
                </c:pt>
                <c:pt idx="11">
                  <c:v>5.9166666666666714</c:v>
                </c:pt>
                <c:pt idx="12">
                  <c:v>5.4615384615384617</c:v>
                </c:pt>
                <c:pt idx="13">
                  <c:v>5.0714285714285712</c:v>
                </c:pt>
                <c:pt idx="14">
                  <c:v>4.7333333333333414</c:v>
                </c:pt>
                <c:pt idx="15">
                  <c:v>4.4375</c:v>
                </c:pt>
                <c:pt idx="16">
                  <c:v>4.1764705882352899</c:v>
                </c:pt>
                <c:pt idx="17">
                  <c:v>3.9444444444444438</c:v>
                </c:pt>
                <c:pt idx="18">
                  <c:v>3.7368421052631535</c:v>
                </c:pt>
                <c:pt idx="19">
                  <c:v>3.55</c:v>
                </c:pt>
                <c:pt idx="20">
                  <c:v>3.55</c:v>
                </c:pt>
                <c:pt idx="21">
                  <c:v>3.2272727272727293</c:v>
                </c:pt>
                <c:pt idx="22">
                  <c:v>3.2272727272727293</c:v>
                </c:pt>
                <c:pt idx="23">
                  <c:v>3.2272727272727293</c:v>
                </c:pt>
                <c:pt idx="24">
                  <c:v>2.84</c:v>
                </c:pt>
                <c:pt idx="25">
                  <c:v>2.84</c:v>
                </c:pt>
                <c:pt idx="26">
                  <c:v>2.6296296296296275</c:v>
                </c:pt>
                <c:pt idx="27">
                  <c:v>2.5357142857142847</c:v>
                </c:pt>
                <c:pt idx="28">
                  <c:v>2.4482758620689653</c:v>
                </c:pt>
                <c:pt idx="29">
                  <c:v>2.3666666666666667</c:v>
                </c:pt>
                <c:pt idx="30">
                  <c:v>2.2903225806451615</c:v>
                </c:pt>
                <c:pt idx="31">
                  <c:v>2.21875</c:v>
                </c:pt>
                <c:pt idx="32">
                  <c:v>2.1515151515151514</c:v>
                </c:pt>
                <c:pt idx="33">
                  <c:v>2.0882352941176472</c:v>
                </c:pt>
                <c:pt idx="34">
                  <c:v>2.0285714285714307</c:v>
                </c:pt>
                <c:pt idx="35">
                  <c:v>1.9722222222222223</c:v>
                </c:pt>
                <c:pt idx="36">
                  <c:v>1.91891891891892</c:v>
                </c:pt>
                <c:pt idx="37">
                  <c:v>1.868421052631579</c:v>
                </c:pt>
                <c:pt idx="38">
                  <c:v>1.820512820512822</c:v>
                </c:pt>
                <c:pt idx="39">
                  <c:v>1.7749999999999988</c:v>
                </c:pt>
                <c:pt idx="40">
                  <c:v>1.7317073170731692</c:v>
                </c:pt>
                <c:pt idx="41">
                  <c:v>1.6904761904761905</c:v>
                </c:pt>
                <c:pt idx="42">
                  <c:v>1.6511627906976738</c:v>
                </c:pt>
                <c:pt idx="43">
                  <c:v>1.6136363636363635</c:v>
                </c:pt>
                <c:pt idx="44">
                  <c:v>1.5777777777777777</c:v>
                </c:pt>
                <c:pt idx="45">
                  <c:v>1.5434782608695652</c:v>
                </c:pt>
                <c:pt idx="46">
                  <c:v>1.5106382978723389</c:v>
                </c:pt>
                <c:pt idx="47">
                  <c:v>1.4791666666666659</c:v>
                </c:pt>
                <c:pt idx="48">
                  <c:v>1.4489795918367347</c:v>
                </c:pt>
                <c:pt idx="49">
                  <c:v>1.42</c:v>
                </c:pt>
                <c:pt idx="50">
                  <c:v>1.3921568627450991</c:v>
                </c:pt>
                <c:pt idx="51">
                  <c:v>1.3653846153846141</c:v>
                </c:pt>
                <c:pt idx="52">
                  <c:v>1.3396226415094328</c:v>
                </c:pt>
                <c:pt idx="53">
                  <c:v>1.3148148148148149</c:v>
                </c:pt>
                <c:pt idx="54">
                  <c:v>1.2909090909090897</c:v>
                </c:pt>
                <c:pt idx="55">
                  <c:v>1.2678571428571428</c:v>
                </c:pt>
                <c:pt idx="56">
                  <c:v>1.2456140350877194</c:v>
                </c:pt>
                <c:pt idx="57">
                  <c:v>1.2241379310344827</c:v>
                </c:pt>
                <c:pt idx="58">
                  <c:v>1.2033898305084738</c:v>
                </c:pt>
                <c:pt idx="59">
                  <c:v>1.1833333333333333</c:v>
                </c:pt>
                <c:pt idx="60">
                  <c:v>1.1639344262295082</c:v>
                </c:pt>
                <c:pt idx="61">
                  <c:v>1.1451612903225792</c:v>
                </c:pt>
                <c:pt idx="62">
                  <c:v>1.1269841269841281</c:v>
                </c:pt>
                <c:pt idx="63">
                  <c:v>1.109375</c:v>
                </c:pt>
                <c:pt idx="64">
                  <c:v>1.0923076923076918</c:v>
                </c:pt>
                <c:pt idx="65">
                  <c:v>1.0757575757575761</c:v>
                </c:pt>
                <c:pt idx="66">
                  <c:v>1.0597014925373116</c:v>
                </c:pt>
                <c:pt idx="67">
                  <c:v>1.044117647058824</c:v>
                </c:pt>
                <c:pt idx="68">
                  <c:v>1.0289855072463767</c:v>
                </c:pt>
                <c:pt idx="69">
                  <c:v>61</c:v>
                </c:pt>
                <c:pt idx="70">
                  <c:v>30.5</c:v>
                </c:pt>
                <c:pt idx="71">
                  <c:v>20.333333333333297</c:v>
                </c:pt>
                <c:pt idx="72">
                  <c:v>15.25</c:v>
                </c:pt>
                <c:pt idx="73">
                  <c:v>12.2</c:v>
                </c:pt>
                <c:pt idx="74">
                  <c:v>10.166666666666677</c:v>
                </c:pt>
                <c:pt idx="75">
                  <c:v>8.7142857142857135</c:v>
                </c:pt>
                <c:pt idx="76">
                  <c:v>7.6249999999999938</c:v>
                </c:pt>
                <c:pt idx="77">
                  <c:v>6.7777777777777777</c:v>
                </c:pt>
                <c:pt idx="78">
                  <c:v>6.7777777777777777</c:v>
                </c:pt>
                <c:pt idx="79">
                  <c:v>5.5454545454545459</c:v>
                </c:pt>
                <c:pt idx="80">
                  <c:v>5.0833333333333393</c:v>
                </c:pt>
                <c:pt idx="81">
                  <c:v>4.6923076923076925</c:v>
                </c:pt>
                <c:pt idx="82">
                  <c:v>4.3571428571428514</c:v>
                </c:pt>
                <c:pt idx="83">
                  <c:v>4.3571428571428514</c:v>
                </c:pt>
                <c:pt idx="84">
                  <c:v>3.8124999999999969</c:v>
                </c:pt>
                <c:pt idx="85">
                  <c:v>3.5882352941176472</c:v>
                </c:pt>
                <c:pt idx="86">
                  <c:v>3.3888888888888866</c:v>
                </c:pt>
                <c:pt idx="87">
                  <c:v>3.2105263157894752</c:v>
                </c:pt>
                <c:pt idx="88">
                  <c:v>3.05</c:v>
                </c:pt>
                <c:pt idx="89">
                  <c:v>2.9047619047619051</c:v>
                </c:pt>
                <c:pt idx="90">
                  <c:v>2.7727272727272769</c:v>
                </c:pt>
                <c:pt idx="91">
                  <c:v>2.6521739130434767</c:v>
                </c:pt>
                <c:pt idx="92">
                  <c:v>2.5416666666666665</c:v>
                </c:pt>
                <c:pt idx="93">
                  <c:v>2.44</c:v>
                </c:pt>
                <c:pt idx="94">
                  <c:v>2.3461538461538463</c:v>
                </c:pt>
                <c:pt idx="95">
                  <c:v>2.2592592592592577</c:v>
                </c:pt>
                <c:pt idx="96">
                  <c:v>2.1785714285714306</c:v>
                </c:pt>
                <c:pt idx="97">
                  <c:v>2.103448275862069</c:v>
                </c:pt>
                <c:pt idx="98">
                  <c:v>2.0333333333333332</c:v>
                </c:pt>
                <c:pt idx="99">
                  <c:v>1.9677419354838721</c:v>
                </c:pt>
                <c:pt idx="100">
                  <c:v>1.9062500000000011</c:v>
                </c:pt>
                <c:pt idx="101">
                  <c:v>1.8484848484848484</c:v>
                </c:pt>
                <c:pt idx="102">
                  <c:v>1.794117647058824</c:v>
                </c:pt>
                <c:pt idx="103">
                  <c:v>1.7428571428571429</c:v>
                </c:pt>
                <c:pt idx="104">
                  <c:v>1.6944444444444444</c:v>
                </c:pt>
                <c:pt idx="105">
                  <c:v>1.6486486486486487</c:v>
                </c:pt>
                <c:pt idx="106">
                  <c:v>1.6052631578947358</c:v>
                </c:pt>
                <c:pt idx="107">
                  <c:v>1.5641025641025657</c:v>
                </c:pt>
                <c:pt idx="108">
                  <c:v>1.5641025641025657</c:v>
                </c:pt>
                <c:pt idx="109">
                  <c:v>1.4878048780487798</c:v>
                </c:pt>
                <c:pt idx="110">
                  <c:v>1.4878048780487798</c:v>
                </c:pt>
                <c:pt idx="111">
                  <c:v>1.4186046511627894</c:v>
                </c:pt>
                <c:pt idx="112">
                  <c:v>1.3863636363636365</c:v>
                </c:pt>
                <c:pt idx="113">
                  <c:v>1.3555555555555561</c:v>
                </c:pt>
                <c:pt idx="114">
                  <c:v>1.3260869565217412</c:v>
                </c:pt>
                <c:pt idx="115">
                  <c:v>1.2978723404255319</c:v>
                </c:pt>
                <c:pt idx="116">
                  <c:v>1.2708333333333333</c:v>
                </c:pt>
                <c:pt idx="117">
                  <c:v>1.2448979591836735</c:v>
                </c:pt>
                <c:pt idx="118">
                  <c:v>1.22</c:v>
                </c:pt>
                <c:pt idx="119">
                  <c:v>1.1960784313725508</c:v>
                </c:pt>
                <c:pt idx="120">
                  <c:v>1.1730769230769247</c:v>
                </c:pt>
                <c:pt idx="121">
                  <c:v>1.1509433962264151</c:v>
                </c:pt>
                <c:pt idx="122">
                  <c:v>1.1296296296296284</c:v>
                </c:pt>
                <c:pt idx="123">
                  <c:v>1.1090909090909091</c:v>
                </c:pt>
                <c:pt idx="124">
                  <c:v>1.1090909090909091</c:v>
                </c:pt>
                <c:pt idx="125">
                  <c:v>1.0701754385964921</c:v>
                </c:pt>
                <c:pt idx="126">
                  <c:v>1.0517241379310338</c:v>
                </c:pt>
                <c:pt idx="127">
                  <c:v>1.0338983050847446</c:v>
                </c:pt>
                <c:pt idx="128">
                  <c:v>1.0166666666666666</c:v>
                </c:pt>
                <c:pt idx="129">
                  <c:v>89</c:v>
                </c:pt>
                <c:pt idx="130">
                  <c:v>44.5</c:v>
                </c:pt>
                <c:pt idx="131">
                  <c:v>29.666666666666668</c:v>
                </c:pt>
                <c:pt idx="132">
                  <c:v>22.25</c:v>
                </c:pt>
                <c:pt idx="133">
                  <c:v>17.8</c:v>
                </c:pt>
                <c:pt idx="134">
                  <c:v>14.833333333333334</c:v>
                </c:pt>
                <c:pt idx="135">
                  <c:v>12.714285714285714</c:v>
                </c:pt>
                <c:pt idx="136">
                  <c:v>11.125</c:v>
                </c:pt>
                <c:pt idx="137">
                  <c:v>9.8888888888888893</c:v>
                </c:pt>
                <c:pt idx="138">
                  <c:v>8.9</c:v>
                </c:pt>
                <c:pt idx="139">
                  <c:v>8.0909090909091006</c:v>
                </c:pt>
                <c:pt idx="140">
                  <c:v>7.4166666666666714</c:v>
                </c:pt>
                <c:pt idx="141">
                  <c:v>6.8461538461538458</c:v>
                </c:pt>
                <c:pt idx="142">
                  <c:v>6.3571428571428514</c:v>
                </c:pt>
                <c:pt idx="143">
                  <c:v>5.9333333333333425</c:v>
                </c:pt>
                <c:pt idx="144">
                  <c:v>5.5624999999999956</c:v>
                </c:pt>
                <c:pt idx="145">
                  <c:v>5.2352941176470589</c:v>
                </c:pt>
                <c:pt idx="146">
                  <c:v>4.9444444444444464</c:v>
                </c:pt>
                <c:pt idx="147">
                  <c:v>4.6842105263157787</c:v>
                </c:pt>
                <c:pt idx="148">
                  <c:v>4.45</c:v>
                </c:pt>
                <c:pt idx="149">
                  <c:v>4.2380952380952355</c:v>
                </c:pt>
                <c:pt idx="150">
                  <c:v>4.0454545454545459</c:v>
                </c:pt>
                <c:pt idx="151">
                  <c:v>3.8695652173913042</c:v>
                </c:pt>
                <c:pt idx="152">
                  <c:v>3.7083333333333357</c:v>
                </c:pt>
                <c:pt idx="153">
                  <c:v>3.56</c:v>
                </c:pt>
                <c:pt idx="154">
                  <c:v>3.4230769230769229</c:v>
                </c:pt>
                <c:pt idx="155">
                  <c:v>3.2962962962962972</c:v>
                </c:pt>
                <c:pt idx="156">
                  <c:v>3.1785714285714306</c:v>
                </c:pt>
                <c:pt idx="157">
                  <c:v>3.0689655172413812</c:v>
                </c:pt>
                <c:pt idx="158">
                  <c:v>2.9666666666666668</c:v>
                </c:pt>
                <c:pt idx="159">
                  <c:v>2.8709677419354862</c:v>
                </c:pt>
                <c:pt idx="160">
                  <c:v>2.78125</c:v>
                </c:pt>
                <c:pt idx="161">
                  <c:v>2.6969696969696968</c:v>
                </c:pt>
                <c:pt idx="162">
                  <c:v>2.6176470588235294</c:v>
                </c:pt>
                <c:pt idx="163">
                  <c:v>2.5428571428571431</c:v>
                </c:pt>
                <c:pt idx="164">
                  <c:v>2.4722222222222223</c:v>
                </c:pt>
                <c:pt idx="165">
                  <c:v>2.405405405405403</c:v>
                </c:pt>
                <c:pt idx="166">
                  <c:v>2.3421052631578947</c:v>
                </c:pt>
                <c:pt idx="167">
                  <c:v>2.2820512820512819</c:v>
                </c:pt>
                <c:pt idx="168">
                  <c:v>2.2250000000000001</c:v>
                </c:pt>
                <c:pt idx="169">
                  <c:v>2.17073170731708</c:v>
                </c:pt>
                <c:pt idx="170">
                  <c:v>2.1190476190476177</c:v>
                </c:pt>
                <c:pt idx="171">
                  <c:v>2.0697674418604652</c:v>
                </c:pt>
                <c:pt idx="172">
                  <c:v>2.0227272727272769</c:v>
                </c:pt>
                <c:pt idx="173">
                  <c:v>1.9777777777777781</c:v>
                </c:pt>
                <c:pt idx="174">
                  <c:v>1.9347826086956521</c:v>
                </c:pt>
                <c:pt idx="175">
                  <c:v>1.8936170212765977</c:v>
                </c:pt>
                <c:pt idx="176">
                  <c:v>1.8541666666666667</c:v>
                </c:pt>
                <c:pt idx="177">
                  <c:v>1.8163265306122449</c:v>
                </c:pt>
                <c:pt idx="178">
                  <c:v>1.78</c:v>
                </c:pt>
                <c:pt idx="179">
                  <c:v>1.7450980392156858</c:v>
                </c:pt>
                <c:pt idx="180">
                  <c:v>1.7115384615384615</c:v>
                </c:pt>
                <c:pt idx="181">
                  <c:v>1.679245283018868</c:v>
                </c:pt>
                <c:pt idx="182">
                  <c:v>1.6481481481481481</c:v>
                </c:pt>
                <c:pt idx="183">
                  <c:v>1.6181818181818193</c:v>
                </c:pt>
                <c:pt idx="184">
                  <c:v>1.5892857142857153</c:v>
                </c:pt>
                <c:pt idx="185">
                  <c:v>1.56140350877193</c:v>
                </c:pt>
                <c:pt idx="186">
                  <c:v>1.5344827586206897</c:v>
                </c:pt>
                <c:pt idx="187">
                  <c:v>1.5084745762711864</c:v>
                </c:pt>
                <c:pt idx="188">
                  <c:v>1.4833333333333334</c:v>
                </c:pt>
                <c:pt idx="189">
                  <c:v>1.4590163934426217</c:v>
                </c:pt>
                <c:pt idx="190">
                  <c:v>1.435483870967742</c:v>
                </c:pt>
                <c:pt idx="191">
                  <c:v>1.4126984126984115</c:v>
                </c:pt>
                <c:pt idx="192">
                  <c:v>1.390625</c:v>
                </c:pt>
                <c:pt idx="193">
                  <c:v>1.3692307692307701</c:v>
                </c:pt>
                <c:pt idx="194">
                  <c:v>1.3484848484848484</c:v>
                </c:pt>
                <c:pt idx="195">
                  <c:v>1.3283582089552251</c:v>
                </c:pt>
                <c:pt idx="196">
                  <c:v>1.3088235294117663</c:v>
                </c:pt>
                <c:pt idx="197">
                  <c:v>1.2898550724637681</c:v>
                </c:pt>
                <c:pt idx="198">
                  <c:v>1.271428571428572</c:v>
                </c:pt>
                <c:pt idx="199">
                  <c:v>1.2535211267605635</c:v>
                </c:pt>
                <c:pt idx="200">
                  <c:v>1.236111111111112</c:v>
                </c:pt>
                <c:pt idx="201">
                  <c:v>1.2191780821917808</c:v>
                </c:pt>
                <c:pt idx="202">
                  <c:v>1.2027027027027026</c:v>
                </c:pt>
                <c:pt idx="203">
                  <c:v>1.1866666666666679</c:v>
                </c:pt>
                <c:pt idx="204">
                  <c:v>1.1710526315789487</c:v>
                </c:pt>
                <c:pt idx="205">
                  <c:v>1.1558441558441548</c:v>
                </c:pt>
                <c:pt idx="206">
                  <c:v>1.141025641025641</c:v>
                </c:pt>
                <c:pt idx="207">
                  <c:v>1.126582278481014</c:v>
                </c:pt>
                <c:pt idx="208">
                  <c:v>1.1125</c:v>
                </c:pt>
                <c:pt idx="209">
                  <c:v>1.0987654320987661</c:v>
                </c:pt>
                <c:pt idx="210">
                  <c:v>1.0853658536585367</c:v>
                </c:pt>
                <c:pt idx="211">
                  <c:v>1.0722891566265071</c:v>
                </c:pt>
                <c:pt idx="212">
                  <c:v>1.0595238095238095</c:v>
                </c:pt>
                <c:pt idx="213">
                  <c:v>1.047058823529412</c:v>
                </c:pt>
                <c:pt idx="214">
                  <c:v>1.0348837209302337</c:v>
                </c:pt>
                <c:pt idx="215">
                  <c:v>1.0229885057471264</c:v>
                </c:pt>
                <c:pt idx="216">
                  <c:v>1.0113636363636358</c:v>
                </c:pt>
              </c:numCache>
            </c:numRef>
          </c:xVal>
          <c:yVal>
            <c:numRef>
              <c:f>'flood frequency analysis'!$E$4:$E$132</c:f>
              <c:numCache>
                <c:formatCode>General</c:formatCode>
                <c:ptCount val="129"/>
                <c:pt idx="69">
                  <c:v>2820</c:v>
                </c:pt>
                <c:pt idx="70">
                  <c:v>2610</c:v>
                </c:pt>
                <c:pt idx="71">
                  <c:v>2380</c:v>
                </c:pt>
                <c:pt idx="72">
                  <c:v>1890</c:v>
                </c:pt>
                <c:pt idx="73">
                  <c:v>1730</c:v>
                </c:pt>
                <c:pt idx="74">
                  <c:v>1640</c:v>
                </c:pt>
                <c:pt idx="75">
                  <c:v>1470</c:v>
                </c:pt>
                <c:pt idx="76">
                  <c:v>1430</c:v>
                </c:pt>
                <c:pt idx="77">
                  <c:v>1400</c:v>
                </c:pt>
                <c:pt idx="78">
                  <c:v>1400</c:v>
                </c:pt>
                <c:pt idx="79">
                  <c:v>1380</c:v>
                </c:pt>
                <c:pt idx="80">
                  <c:v>1320</c:v>
                </c:pt>
                <c:pt idx="81">
                  <c:v>1020</c:v>
                </c:pt>
                <c:pt idx="82">
                  <c:v>1000</c:v>
                </c:pt>
                <c:pt idx="83">
                  <c:v>1000</c:v>
                </c:pt>
                <c:pt idx="84">
                  <c:v>935</c:v>
                </c:pt>
                <c:pt idx="85">
                  <c:v>850</c:v>
                </c:pt>
                <c:pt idx="86">
                  <c:v>842</c:v>
                </c:pt>
                <c:pt idx="87">
                  <c:v>813</c:v>
                </c:pt>
                <c:pt idx="88">
                  <c:v>750</c:v>
                </c:pt>
                <c:pt idx="89">
                  <c:v>679</c:v>
                </c:pt>
                <c:pt idx="90">
                  <c:v>671</c:v>
                </c:pt>
                <c:pt idx="91">
                  <c:v>659</c:v>
                </c:pt>
                <c:pt idx="92">
                  <c:v>622</c:v>
                </c:pt>
                <c:pt idx="93">
                  <c:v>613</c:v>
                </c:pt>
                <c:pt idx="94">
                  <c:v>601</c:v>
                </c:pt>
                <c:pt idx="95">
                  <c:v>589</c:v>
                </c:pt>
                <c:pt idx="96">
                  <c:v>570</c:v>
                </c:pt>
                <c:pt idx="97">
                  <c:v>489</c:v>
                </c:pt>
                <c:pt idx="98">
                  <c:v>468</c:v>
                </c:pt>
                <c:pt idx="99">
                  <c:v>442</c:v>
                </c:pt>
                <c:pt idx="100">
                  <c:v>409</c:v>
                </c:pt>
                <c:pt idx="101">
                  <c:v>376</c:v>
                </c:pt>
                <c:pt idx="102">
                  <c:v>372</c:v>
                </c:pt>
                <c:pt idx="103">
                  <c:v>348</c:v>
                </c:pt>
                <c:pt idx="104">
                  <c:v>318</c:v>
                </c:pt>
                <c:pt idx="105">
                  <c:v>303</c:v>
                </c:pt>
                <c:pt idx="106">
                  <c:v>287</c:v>
                </c:pt>
                <c:pt idx="107">
                  <c:v>284</c:v>
                </c:pt>
                <c:pt idx="108">
                  <c:v>284</c:v>
                </c:pt>
                <c:pt idx="109">
                  <c:v>269</c:v>
                </c:pt>
                <c:pt idx="110">
                  <c:v>269</c:v>
                </c:pt>
                <c:pt idx="111">
                  <c:v>259</c:v>
                </c:pt>
                <c:pt idx="112">
                  <c:v>252</c:v>
                </c:pt>
                <c:pt idx="113">
                  <c:v>250</c:v>
                </c:pt>
                <c:pt idx="114">
                  <c:v>249</c:v>
                </c:pt>
                <c:pt idx="115">
                  <c:v>246</c:v>
                </c:pt>
                <c:pt idx="116">
                  <c:v>243</c:v>
                </c:pt>
                <c:pt idx="117">
                  <c:v>242</c:v>
                </c:pt>
                <c:pt idx="118">
                  <c:v>239</c:v>
                </c:pt>
                <c:pt idx="119">
                  <c:v>226</c:v>
                </c:pt>
                <c:pt idx="120">
                  <c:v>215</c:v>
                </c:pt>
                <c:pt idx="121">
                  <c:v>198</c:v>
                </c:pt>
                <c:pt idx="122">
                  <c:v>197</c:v>
                </c:pt>
                <c:pt idx="123">
                  <c:v>195</c:v>
                </c:pt>
                <c:pt idx="124">
                  <c:v>195</c:v>
                </c:pt>
                <c:pt idx="125">
                  <c:v>191</c:v>
                </c:pt>
                <c:pt idx="126">
                  <c:v>179</c:v>
                </c:pt>
                <c:pt idx="127">
                  <c:v>129</c:v>
                </c:pt>
                <c:pt idx="128">
                  <c:v>126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'flood frequency analysis'!$F$3</c:f>
              <c:strCache>
                <c:ptCount val="1"/>
                <c:pt idx="0">
                  <c:v>Walker Wabuska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'flood frequency analysis'!$C$4:$C$280</c:f>
              <c:numCache>
                <c:formatCode>0.00</c:formatCode>
                <c:ptCount val="277"/>
                <c:pt idx="0">
                  <c:v>71</c:v>
                </c:pt>
                <c:pt idx="1">
                  <c:v>35.5</c:v>
                </c:pt>
                <c:pt idx="2">
                  <c:v>23.666666666666668</c:v>
                </c:pt>
                <c:pt idx="3">
                  <c:v>23.666666666666668</c:v>
                </c:pt>
                <c:pt idx="4">
                  <c:v>14.2</c:v>
                </c:pt>
                <c:pt idx="5">
                  <c:v>11.833333333333334</c:v>
                </c:pt>
                <c:pt idx="6">
                  <c:v>10.142857142857141</c:v>
                </c:pt>
                <c:pt idx="7">
                  <c:v>8.8750000000000089</c:v>
                </c:pt>
                <c:pt idx="8">
                  <c:v>7.8888888888888875</c:v>
                </c:pt>
                <c:pt idx="9">
                  <c:v>7.1</c:v>
                </c:pt>
                <c:pt idx="10">
                  <c:v>6.4545454545454488</c:v>
                </c:pt>
                <c:pt idx="11">
                  <c:v>5.9166666666666714</c:v>
                </c:pt>
                <c:pt idx="12">
                  <c:v>5.4615384615384617</c:v>
                </c:pt>
                <c:pt idx="13">
                  <c:v>5.0714285714285712</c:v>
                </c:pt>
                <c:pt idx="14">
                  <c:v>4.7333333333333414</c:v>
                </c:pt>
                <c:pt idx="15">
                  <c:v>4.4375</c:v>
                </c:pt>
                <c:pt idx="16">
                  <c:v>4.1764705882352899</c:v>
                </c:pt>
                <c:pt idx="17">
                  <c:v>3.9444444444444438</c:v>
                </c:pt>
                <c:pt idx="18">
                  <c:v>3.7368421052631535</c:v>
                </c:pt>
                <c:pt idx="19">
                  <c:v>3.55</c:v>
                </c:pt>
                <c:pt idx="20">
                  <c:v>3.55</c:v>
                </c:pt>
                <c:pt idx="21">
                  <c:v>3.2272727272727293</c:v>
                </c:pt>
                <c:pt idx="22">
                  <c:v>3.2272727272727293</c:v>
                </c:pt>
                <c:pt idx="23">
                  <c:v>3.2272727272727293</c:v>
                </c:pt>
                <c:pt idx="24">
                  <c:v>2.84</c:v>
                </c:pt>
                <c:pt idx="25">
                  <c:v>2.84</c:v>
                </c:pt>
                <c:pt idx="26">
                  <c:v>2.6296296296296275</c:v>
                </c:pt>
                <c:pt idx="27">
                  <c:v>2.5357142857142847</c:v>
                </c:pt>
                <c:pt idx="28">
                  <c:v>2.4482758620689653</c:v>
                </c:pt>
                <c:pt idx="29">
                  <c:v>2.3666666666666667</c:v>
                </c:pt>
                <c:pt idx="30">
                  <c:v>2.2903225806451615</c:v>
                </c:pt>
                <c:pt idx="31">
                  <c:v>2.21875</c:v>
                </c:pt>
                <c:pt idx="32">
                  <c:v>2.1515151515151514</c:v>
                </c:pt>
                <c:pt idx="33">
                  <c:v>2.0882352941176472</c:v>
                </c:pt>
                <c:pt idx="34">
                  <c:v>2.0285714285714307</c:v>
                </c:pt>
                <c:pt idx="35">
                  <c:v>1.9722222222222223</c:v>
                </c:pt>
                <c:pt idx="36">
                  <c:v>1.91891891891892</c:v>
                </c:pt>
                <c:pt idx="37">
                  <c:v>1.868421052631579</c:v>
                </c:pt>
                <c:pt idx="38">
                  <c:v>1.820512820512822</c:v>
                </c:pt>
                <c:pt idx="39">
                  <c:v>1.7749999999999988</c:v>
                </c:pt>
                <c:pt idx="40">
                  <c:v>1.7317073170731692</c:v>
                </c:pt>
                <c:pt idx="41">
                  <c:v>1.6904761904761905</c:v>
                </c:pt>
                <c:pt idx="42">
                  <c:v>1.6511627906976738</c:v>
                </c:pt>
                <c:pt idx="43">
                  <c:v>1.6136363636363635</c:v>
                </c:pt>
                <c:pt idx="44">
                  <c:v>1.5777777777777777</c:v>
                </c:pt>
                <c:pt idx="45">
                  <c:v>1.5434782608695652</c:v>
                </c:pt>
                <c:pt idx="46">
                  <c:v>1.5106382978723389</c:v>
                </c:pt>
                <c:pt idx="47">
                  <c:v>1.4791666666666659</c:v>
                </c:pt>
                <c:pt idx="48">
                  <c:v>1.4489795918367347</c:v>
                </c:pt>
                <c:pt idx="49">
                  <c:v>1.42</c:v>
                </c:pt>
                <c:pt idx="50">
                  <c:v>1.3921568627450991</c:v>
                </c:pt>
                <c:pt idx="51">
                  <c:v>1.3653846153846141</c:v>
                </c:pt>
                <c:pt idx="52">
                  <c:v>1.3396226415094328</c:v>
                </c:pt>
                <c:pt idx="53">
                  <c:v>1.3148148148148149</c:v>
                </c:pt>
                <c:pt idx="54">
                  <c:v>1.2909090909090897</c:v>
                </c:pt>
                <c:pt idx="55">
                  <c:v>1.2678571428571428</c:v>
                </c:pt>
                <c:pt idx="56">
                  <c:v>1.2456140350877194</c:v>
                </c:pt>
                <c:pt idx="57">
                  <c:v>1.2241379310344827</c:v>
                </c:pt>
                <c:pt idx="58">
                  <c:v>1.2033898305084738</c:v>
                </c:pt>
                <c:pt idx="59">
                  <c:v>1.1833333333333333</c:v>
                </c:pt>
                <c:pt idx="60">
                  <c:v>1.1639344262295082</c:v>
                </c:pt>
                <c:pt idx="61">
                  <c:v>1.1451612903225792</c:v>
                </c:pt>
                <c:pt idx="62">
                  <c:v>1.1269841269841281</c:v>
                </c:pt>
                <c:pt idx="63">
                  <c:v>1.109375</c:v>
                </c:pt>
                <c:pt idx="64">
                  <c:v>1.0923076923076918</c:v>
                </c:pt>
                <c:pt idx="65">
                  <c:v>1.0757575757575761</c:v>
                </c:pt>
                <c:pt idx="66">
                  <c:v>1.0597014925373116</c:v>
                </c:pt>
                <c:pt idx="67">
                  <c:v>1.044117647058824</c:v>
                </c:pt>
                <c:pt idx="68">
                  <c:v>1.0289855072463767</c:v>
                </c:pt>
                <c:pt idx="69">
                  <c:v>61</c:v>
                </c:pt>
                <c:pt idx="70">
                  <c:v>30.5</c:v>
                </c:pt>
                <c:pt idx="71">
                  <c:v>20.333333333333297</c:v>
                </c:pt>
                <c:pt idx="72">
                  <c:v>15.25</c:v>
                </c:pt>
                <c:pt idx="73">
                  <c:v>12.2</c:v>
                </c:pt>
                <c:pt idx="74">
                  <c:v>10.166666666666677</c:v>
                </c:pt>
                <c:pt idx="75">
                  <c:v>8.7142857142857135</c:v>
                </c:pt>
                <c:pt idx="76">
                  <c:v>7.6249999999999938</c:v>
                </c:pt>
                <c:pt idx="77">
                  <c:v>6.7777777777777777</c:v>
                </c:pt>
                <c:pt idx="78">
                  <c:v>6.7777777777777777</c:v>
                </c:pt>
                <c:pt idx="79">
                  <c:v>5.5454545454545459</c:v>
                </c:pt>
                <c:pt idx="80">
                  <c:v>5.0833333333333393</c:v>
                </c:pt>
                <c:pt idx="81">
                  <c:v>4.6923076923076925</c:v>
                </c:pt>
                <c:pt idx="82">
                  <c:v>4.3571428571428514</c:v>
                </c:pt>
                <c:pt idx="83">
                  <c:v>4.3571428571428514</c:v>
                </c:pt>
                <c:pt idx="84">
                  <c:v>3.8124999999999969</c:v>
                </c:pt>
                <c:pt idx="85">
                  <c:v>3.5882352941176472</c:v>
                </c:pt>
                <c:pt idx="86">
                  <c:v>3.3888888888888866</c:v>
                </c:pt>
                <c:pt idx="87">
                  <c:v>3.2105263157894752</c:v>
                </c:pt>
                <c:pt idx="88">
                  <c:v>3.05</c:v>
                </c:pt>
                <c:pt idx="89">
                  <c:v>2.9047619047619051</c:v>
                </c:pt>
                <c:pt idx="90">
                  <c:v>2.7727272727272769</c:v>
                </c:pt>
                <c:pt idx="91">
                  <c:v>2.6521739130434767</c:v>
                </c:pt>
                <c:pt idx="92">
                  <c:v>2.5416666666666665</c:v>
                </c:pt>
                <c:pt idx="93">
                  <c:v>2.44</c:v>
                </c:pt>
                <c:pt idx="94">
                  <c:v>2.3461538461538463</c:v>
                </c:pt>
                <c:pt idx="95">
                  <c:v>2.2592592592592577</c:v>
                </c:pt>
                <c:pt idx="96">
                  <c:v>2.1785714285714306</c:v>
                </c:pt>
                <c:pt idx="97">
                  <c:v>2.103448275862069</c:v>
                </c:pt>
                <c:pt idx="98">
                  <c:v>2.0333333333333332</c:v>
                </c:pt>
                <c:pt idx="99">
                  <c:v>1.9677419354838721</c:v>
                </c:pt>
                <c:pt idx="100">
                  <c:v>1.9062500000000011</c:v>
                </c:pt>
                <c:pt idx="101">
                  <c:v>1.8484848484848484</c:v>
                </c:pt>
                <c:pt idx="102">
                  <c:v>1.794117647058824</c:v>
                </c:pt>
                <c:pt idx="103">
                  <c:v>1.7428571428571429</c:v>
                </c:pt>
                <c:pt idx="104">
                  <c:v>1.6944444444444444</c:v>
                </c:pt>
                <c:pt idx="105">
                  <c:v>1.6486486486486487</c:v>
                </c:pt>
                <c:pt idx="106">
                  <c:v>1.6052631578947358</c:v>
                </c:pt>
                <c:pt idx="107">
                  <c:v>1.5641025641025657</c:v>
                </c:pt>
                <c:pt idx="108">
                  <c:v>1.5641025641025657</c:v>
                </c:pt>
                <c:pt idx="109">
                  <c:v>1.4878048780487798</c:v>
                </c:pt>
                <c:pt idx="110">
                  <c:v>1.4878048780487798</c:v>
                </c:pt>
                <c:pt idx="111">
                  <c:v>1.4186046511627894</c:v>
                </c:pt>
                <c:pt idx="112">
                  <c:v>1.3863636363636365</c:v>
                </c:pt>
                <c:pt idx="113">
                  <c:v>1.3555555555555561</c:v>
                </c:pt>
                <c:pt idx="114">
                  <c:v>1.3260869565217412</c:v>
                </c:pt>
                <c:pt idx="115">
                  <c:v>1.2978723404255319</c:v>
                </c:pt>
                <c:pt idx="116">
                  <c:v>1.2708333333333333</c:v>
                </c:pt>
                <c:pt idx="117">
                  <c:v>1.2448979591836735</c:v>
                </c:pt>
                <c:pt idx="118">
                  <c:v>1.22</c:v>
                </c:pt>
                <c:pt idx="119">
                  <c:v>1.1960784313725508</c:v>
                </c:pt>
                <c:pt idx="120">
                  <c:v>1.1730769230769247</c:v>
                </c:pt>
                <c:pt idx="121">
                  <c:v>1.1509433962264151</c:v>
                </c:pt>
                <c:pt idx="122">
                  <c:v>1.1296296296296284</c:v>
                </c:pt>
                <c:pt idx="123">
                  <c:v>1.1090909090909091</c:v>
                </c:pt>
                <c:pt idx="124">
                  <c:v>1.1090909090909091</c:v>
                </c:pt>
                <c:pt idx="125">
                  <c:v>1.0701754385964921</c:v>
                </c:pt>
                <c:pt idx="126">
                  <c:v>1.0517241379310338</c:v>
                </c:pt>
                <c:pt idx="127">
                  <c:v>1.0338983050847446</c:v>
                </c:pt>
                <c:pt idx="128">
                  <c:v>1.0166666666666666</c:v>
                </c:pt>
                <c:pt idx="129">
                  <c:v>89</c:v>
                </c:pt>
                <c:pt idx="130">
                  <c:v>44.5</c:v>
                </c:pt>
                <c:pt idx="131">
                  <c:v>29.666666666666668</c:v>
                </c:pt>
                <c:pt idx="132">
                  <c:v>22.25</c:v>
                </c:pt>
                <c:pt idx="133">
                  <c:v>17.8</c:v>
                </c:pt>
                <c:pt idx="134">
                  <c:v>14.833333333333334</c:v>
                </c:pt>
                <c:pt idx="135">
                  <c:v>12.714285714285714</c:v>
                </c:pt>
                <c:pt idx="136">
                  <c:v>11.125</c:v>
                </c:pt>
                <c:pt idx="137">
                  <c:v>9.8888888888888893</c:v>
                </c:pt>
                <c:pt idx="138">
                  <c:v>8.9</c:v>
                </c:pt>
                <c:pt idx="139">
                  <c:v>8.0909090909091006</c:v>
                </c:pt>
                <c:pt idx="140">
                  <c:v>7.4166666666666714</c:v>
                </c:pt>
                <c:pt idx="141">
                  <c:v>6.8461538461538458</c:v>
                </c:pt>
                <c:pt idx="142">
                  <c:v>6.3571428571428514</c:v>
                </c:pt>
                <c:pt idx="143">
                  <c:v>5.9333333333333425</c:v>
                </c:pt>
                <c:pt idx="144">
                  <c:v>5.5624999999999956</c:v>
                </c:pt>
                <c:pt idx="145">
                  <c:v>5.2352941176470589</c:v>
                </c:pt>
                <c:pt idx="146">
                  <c:v>4.9444444444444464</c:v>
                </c:pt>
                <c:pt idx="147">
                  <c:v>4.6842105263157787</c:v>
                </c:pt>
                <c:pt idx="148">
                  <c:v>4.45</c:v>
                </c:pt>
                <c:pt idx="149">
                  <c:v>4.2380952380952355</c:v>
                </c:pt>
                <c:pt idx="150">
                  <c:v>4.0454545454545459</c:v>
                </c:pt>
                <c:pt idx="151">
                  <c:v>3.8695652173913042</c:v>
                </c:pt>
                <c:pt idx="152">
                  <c:v>3.7083333333333357</c:v>
                </c:pt>
                <c:pt idx="153">
                  <c:v>3.56</c:v>
                </c:pt>
                <c:pt idx="154">
                  <c:v>3.4230769230769229</c:v>
                </c:pt>
                <c:pt idx="155">
                  <c:v>3.2962962962962972</c:v>
                </c:pt>
                <c:pt idx="156">
                  <c:v>3.1785714285714306</c:v>
                </c:pt>
                <c:pt idx="157">
                  <c:v>3.0689655172413812</c:v>
                </c:pt>
                <c:pt idx="158">
                  <c:v>2.9666666666666668</c:v>
                </c:pt>
                <c:pt idx="159">
                  <c:v>2.8709677419354862</c:v>
                </c:pt>
                <c:pt idx="160">
                  <c:v>2.78125</c:v>
                </c:pt>
                <c:pt idx="161">
                  <c:v>2.6969696969696968</c:v>
                </c:pt>
                <c:pt idx="162">
                  <c:v>2.6176470588235294</c:v>
                </c:pt>
                <c:pt idx="163">
                  <c:v>2.5428571428571431</c:v>
                </c:pt>
                <c:pt idx="164">
                  <c:v>2.4722222222222223</c:v>
                </c:pt>
                <c:pt idx="165">
                  <c:v>2.405405405405403</c:v>
                </c:pt>
                <c:pt idx="166">
                  <c:v>2.3421052631578947</c:v>
                </c:pt>
                <c:pt idx="167">
                  <c:v>2.2820512820512819</c:v>
                </c:pt>
                <c:pt idx="168">
                  <c:v>2.2250000000000001</c:v>
                </c:pt>
                <c:pt idx="169">
                  <c:v>2.17073170731708</c:v>
                </c:pt>
                <c:pt idx="170">
                  <c:v>2.1190476190476177</c:v>
                </c:pt>
                <c:pt idx="171">
                  <c:v>2.0697674418604652</c:v>
                </c:pt>
                <c:pt idx="172">
                  <c:v>2.0227272727272769</c:v>
                </c:pt>
                <c:pt idx="173">
                  <c:v>1.9777777777777781</c:v>
                </c:pt>
                <c:pt idx="174">
                  <c:v>1.9347826086956521</c:v>
                </c:pt>
                <c:pt idx="175">
                  <c:v>1.8936170212765977</c:v>
                </c:pt>
                <c:pt idx="176">
                  <c:v>1.8541666666666667</c:v>
                </c:pt>
                <c:pt idx="177">
                  <c:v>1.8163265306122449</c:v>
                </c:pt>
                <c:pt idx="178">
                  <c:v>1.78</c:v>
                </c:pt>
                <c:pt idx="179">
                  <c:v>1.7450980392156858</c:v>
                </c:pt>
                <c:pt idx="180">
                  <c:v>1.7115384615384615</c:v>
                </c:pt>
                <c:pt idx="181">
                  <c:v>1.679245283018868</c:v>
                </c:pt>
                <c:pt idx="182">
                  <c:v>1.6481481481481481</c:v>
                </c:pt>
                <c:pt idx="183">
                  <c:v>1.6181818181818193</c:v>
                </c:pt>
                <c:pt idx="184">
                  <c:v>1.5892857142857153</c:v>
                </c:pt>
                <c:pt idx="185">
                  <c:v>1.56140350877193</c:v>
                </c:pt>
                <c:pt idx="186">
                  <c:v>1.5344827586206897</c:v>
                </c:pt>
                <c:pt idx="187">
                  <c:v>1.5084745762711864</c:v>
                </c:pt>
                <c:pt idx="188">
                  <c:v>1.4833333333333334</c:v>
                </c:pt>
                <c:pt idx="189">
                  <c:v>1.4590163934426217</c:v>
                </c:pt>
                <c:pt idx="190">
                  <c:v>1.435483870967742</c:v>
                </c:pt>
                <c:pt idx="191">
                  <c:v>1.4126984126984115</c:v>
                </c:pt>
                <c:pt idx="192">
                  <c:v>1.390625</c:v>
                </c:pt>
                <c:pt idx="193">
                  <c:v>1.3692307692307701</c:v>
                </c:pt>
                <c:pt idx="194">
                  <c:v>1.3484848484848484</c:v>
                </c:pt>
                <c:pt idx="195">
                  <c:v>1.3283582089552251</c:v>
                </c:pt>
                <c:pt idx="196">
                  <c:v>1.3088235294117663</c:v>
                </c:pt>
                <c:pt idx="197">
                  <c:v>1.2898550724637681</c:v>
                </c:pt>
                <c:pt idx="198">
                  <c:v>1.271428571428572</c:v>
                </c:pt>
                <c:pt idx="199">
                  <c:v>1.2535211267605635</c:v>
                </c:pt>
                <c:pt idx="200">
                  <c:v>1.236111111111112</c:v>
                </c:pt>
                <c:pt idx="201">
                  <c:v>1.2191780821917808</c:v>
                </c:pt>
                <c:pt idx="202">
                  <c:v>1.2027027027027026</c:v>
                </c:pt>
                <c:pt idx="203">
                  <c:v>1.1866666666666679</c:v>
                </c:pt>
                <c:pt idx="204">
                  <c:v>1.1710526315789487</c:v>
                </c:pt>
                <c:pt idx="205">
                  <c:v>1.1558441558441548</c:v>
                </c:pt>
                <c:pt idx="206">
                  <c:v>1.141025641025641</c:v>
                </c:pt>
                <c:pt idx="207">
                  <c:v>1.126582278481014</c:v>
                </c:pt>
                <c:pt idx="208">
                  <c:v>1.1125</c:v>
                </c:pt>
                <c:pt idx="209">
                  <c:v>1.0987654320987661</c:v>
                </c:pt>
                <c:pt idx="210">
                  <c:v>1.0853658536585367</c:v>
                </c:pt>
                <c:pt idx="211">
                  <c:v>1.0722891566265071</c:v>
                </c:pt>
                <c:pt idx="212">
                  <c:v>1.0595238095238095</c:v>
                </c:pt>
                <c:pt idx="213">
                  <c:v>1.047058823529412</c:v>
                </c:pt>
                <c:pt idx="214">
                  <c:v>1.0348837209302337</c:v>
                </c:pt>
                <c:pt idx="215">
                  <c:v>1.0229885057471264</c:v>
                </c:pt>
                <c:pt idx="216">
                  <c:v>1.0113636363636358</c:v>
                </c:pt>
              </c:numCache>
            </c:numRef>
          </c:xVal>
          <c:yVal>
            <c:numRef>
              <c:f>'flood frequency analysis'!$F$4:$F$220</c:f>
              <c:numCache>
                <c:formatCode>General</c:formatCode>
                <c:ptCount val="217"/>
                <c:pt idx="129">
                  <c:v>3280</c:v>
                </c:pt>
                <c:pt idx="130">
                  <c:v>2810</c:v>
                </c:pt>
                <c:pt idx="131">
                  <c:v>2770</c:v>
                </c:pt>
                <c:pt idx="132">
                  <c:v>2680</c:v>
                </c:pt>
                <c:pt idx="133">
                  <c:v>2630</c:v>
                </c:pt>
                <c:pt idx="134">
                  <c:v>2600</c:v>
                </c:pt>
                <c:pt idx="135">
                  <c:v>2500</c:v>
                </c:pt>
                <c:pt idx="136">
                  <c:v>2500</c:v>
                </c:pt>
                <c:pt idx="137">
                  <c:v>2420</c:v>
                </c:pt>
                <c:pt idx="138">
                  <c:v>2350</c:v>
                </c:pt>
                <c:pt idx="139">
                  <c:v>2320</c:v>
                </c:pt>
                <c:pt idx="140">
                  <c:v>2240</c:v>
                </c:pt>
                <c:pt idx="141">
                  <c:v>2220</c:v>
                </c:pt>
                <c:pt idx="142">
                  <c:v>2220</c:v>
                </c:pt>
                <c:pt idx="143">
                  <c:v>2110</c:v>
                </c:pt>
                <c:pt idx="144">
                  <c:v>2060</c:v>
                </c:pt>
                <c:pt idx="145">
                  <c:v>2000</c:v>
                </c:pt>
                <c:pt idx="146">
                  <c:v>1880</c:v>
                </c:pt>
                <c:pt idx="147">
                  <c:v>1820</c:v>
                </c:pt>
                <c:pt idx="148">
                  <c:v>1800</c:v>
                </c:pt>
                <c:pt idx="149">
                  <c:v>1800</c:v>
                </c:pt>
                <c:pt idx="150">
                  <c:v>1790</c:v>
                </c:pt>
                <c:pt idx="151">
                  <c:v>1750</c:v>
                </c:pt>
                <c:pt idx="152">
                  <c:v>1690</c:v>
                </c:pt>
                <c:pt idx="153">
                  <c:v>1560</c:v>
                </c:pt>
                <c:pt idx="154">
                  <c:v>1550</c:v>
                </c:pt>
                <c:pt idx="155">
                  <c:v>1510</c:v>
                </c:pt>
                <c:pt idx="156">
                  <c:v>1480</c:v>
                </c:pt>
                <c:pt idx="157">
                  <c:v>1470</c:v>
                </c:pt>
                <c:pt idx="158">
                  <c:v>1350</c:v>
                </c:pt>
                <c:pt idx="159">
                  <c:v>1300</c:v>
                </c:pt>
                <c:pt idx="160">
                  <c:v>1250</c:v>
                </c:pt>
                <c:pt idx="161">
                  <c:v>1060</c:v>
                </c:pt>
                <c:pt idx="162">
                  <c:v>1040</c:v>
                </c:pt>
                <c:pt idx="163">
                  <c:v>1000</c:v>
                </c:pt>
                <c:pt idx="164">
                  <c:v>964</c:v>
                </c:pt>
                <c:pt idx="165">
                  <c:v>955</c:v>
                </c:pt>
                <c:pt idx="166">
                  <c:v>935</c:v>
                </c:pt>
                <c:pt idx="167">
                  <c:v>922</c:v>
                </c:pt>
                <c:pt idx="168">
                  <c:v>870</c:v>
                </c:pt>
                <c:pt idx="169">
                  <c:v>863</c:v>
                </c:pt>
                <c:pt idx="170">
                  <c:v>790</c:v>
                </c:pt>
                <c:pt idx="171">
                  <c:v>742</c:v>
                </c:pt>
                <c:pt idx="172">
                  <c:v>616</c:v>
                </c:pt>
                <c:pt idx="173">
                  <c:v>613</c:v>
                </c:pt>
                <c:pt idx="174">
                  <c:v>535</c:v>
                </c:pt>
                <c:pt idx="175">
                  <c:v>532</c:v>
                </c:pt>
                <c:pt idx="176">
                  <c:v>518</c:v>
                </c:pt>
                <c:pt idx="177">
                  <c:v>486</c:v>
                </c:pt>
                <c:pt idx="178">
                  <c:v>415</c:v>
                </c:pt>
                <c:pt idx="179">
                  <c:v>408</c:v>
                </c:pt>
                <c:pt idx="180">
                  <c:v>407</c:v>
                </c:pt>
                <c:pt idx="181">
                  <c:v>346</c:v>
                </c:pt>
                <c:pt idx="182">
                  <c:v>330</c:v>
                </c:pt>
                <c:pt idx="183">
                  <c:v>321</c:v>
                </c:pt>
                <c:pt idx="184">
                  <c:v>316</c:v>
                </c:pt>
                <c:pt idx="185">
                  <c:v>315</c:v>
                </c:pt>
                <c:pt idx="186">
                  <c:v>297</c:v>
                </c:pt>
                <c:pt idx="187">
                  <c:v>290</c:v>
                </c:pt>
                <c:pt idx="188">
                  <c:v>290</c:v>
                </c:pt>
                <c:pt idx="189">
                  <c:v>277</c:v>
                </c:pt>
                <c:pt idx="190">
                  <c:v>262</c:v>
                </c:pt>
                <c:pt idx="191">
                  <c:v>260</c:v>
                </c:pt>
                <c:pt idx="192">
                  <c:v>259</c:v>
                </c:pt>
                <c:pt idx="193">
                  <c:v>258</c:v>
                </c:pt>
                <c:pt idx="194">
                  <c:v>221</c:v>
                </c:pt>
                <c:pt idx="195">
                  <c:v>209</c:v>
                </c:pt>
                <c:pt idx="196">
                  <c:v>201</c:v>
                </c:pt>
                <c:pt idx="197">
                  <c:v>201</c:v>
                </c:pt>
                <c:pt idx="198">
                  <c:v>201</c:v>
                </c:pt>
                <c:pt idx="199">
                  <c:v>200</c:v>
                </c:pt>
                <c:pt idx="200">
                  <c:v>176</c:v>
                </c:pt>
                <c:pt idx="201">
                  <c:v>174</c:v>
                </c:pt>
                <c:pt idx="202">
                  <c:v>170</c:v>
                </c:pt>
                <c:pt idx="203">
                  <c:v>167</c:v>
                </c:pt>
                <c:pt idx="204">
                  <c:v>145</c:v>
                </c:pt>
                <c:pt idx="205">
                  <c:v>137</c:v>
                </c:pt>
                <c:pt idx="206">
                  <c:v>135</c:v>
                </c:pt>
                <c:pt idx="207">
                  <c:v>129</c:v>
                </c:pt>
                <c:pt idx="208">
                  <c:v>128</c:v>
                </c:pt>
                <c:pt idx="209">
                  <c:v>122</c:v>
                </c:pt>
                <c:pt idx="210">
                  <c:v>119</c:v>
                </c:pt>
                <c:pt idx="211">
                  <c:v>114</c:v>
                </c:pt>
                <c:pt idx="212">
                  <c:v>104</c:v>
                </c:pt>
                <c:pt idx="213">
                  <c:v>85</c:v>
                </c:pt>
                <c:pt idx="214">
                  <c:v>82</c:v>
                </c:pt>
                <c:pt idx="215">
                  <c:v>76</c:v>
                </c:pt>
                <c:pt idx="216">
                  <c:v>40</c:v>
                </c:pt>
              </c:numCache>
            </c:numRef>
          </c:yVal>
          <c:smooth val="1"/>
        </c:ser>
        <c:axId val="80225792"/>
        <c:axId val="80227712"/>
      </c:scatterChart>
      <c:valAx>
        <c:axId val="80225792"/>
        <c:scaling>
          <c:logBase val="10"/>
          <c:orientation val="maxMin"/>
          <c:min val="1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RI </a:t>
                </a:r>
              </a:p>
            </c:rich>
          </c:tx>
          <c:layout>
            <c:manualLayout>
              <c:xMode val="edge"/>
              <c:yMode val="edge"/>
              <c:x val="0.53395142197057965"/>
              <c:y val="0.92774697399263628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227712"/>
        <c:crossesAt val="10"/>
        <c:crossBetween val="midCat"/>
      </c:valAx>
      <c:valAx>
        <c:axId val="80227712"/>
        <c:scaling>
          <c:logBase val="10"/>
          <c:orientation val="minMax"/>
          <c:min val="1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Discharge, cfs</a:t>
                </a:r>
              </a:p>
            </c:rich>
          </c:tx>
          <c:layout>
            <c:manualLayout>
              <c:xMode val="edge"/>
              <c:yMode val="edge"/>
              <c:x val="1.0802485415589791E-2"/>
              <c:y val="0.3352605887325423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225792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489809144227486"/>
          <c:y val="8.0925158921608911E-2"/>
          <c:w val="0.20164641456854931"/>
          <c:h val="0.1522161030449233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0.59643</cdr:x>
      <cdr:y>0.49275</cdr:y>
    </cdr:from>
    <cdr:to>
      <cdr:x>0.97245</cdr:x>
      <cdr:y>0.75362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05200" y="1295400"/>
          <a:ext cx="2209800" cy="685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0.34441</cdr:x>
      <cdr:y>0.21895</cdr:y>
    </cdr:from>
    <cdr:to>
      <cdr:x>0.72042</cdr:x>
      <cdr:y>0.58994</cdr:y>
    </cdr:to>
    <cdr:sp macro="" textlink="">
      <cdr:nvSpPr>
        <cdr:cNvPr id="3" name="Oval 2"/>
        <cdr:cNvSpPr/>
      </cdr:nvSpPr>
      <cdr:spPr>
        <a:xfrm xmlns:a="http://schemas.openxmlformats.org/drawingml/2006/main" rot="8594093">
          <a:off x="2024060" y="575590"/>
          <a:ext cx="2209800" cy="9753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3A44-83E0-4E74-995D-8A3F14604C2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F28E-EAEA-42A6-A4AC-B6CD98EB9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F513-A3AD-4E09-AC77-35ED8E39CB0A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1701-835C-4042-BF06-82820AAE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4F0F-02E3-47AC-99F1-19672BDAAF77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F0E0-FF49-404B-A7F5-85F9C824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5A68-2455-43FA-B943-628886E83DCC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D315-3144-42D3-B945-8883DE089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4C32-BDD3-4B24-AA69-A4B34233F377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41E0-5AE3-4CA3-B95C-15DAA8F9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A6D4-0AB6-4189-B59A-C81139D8891B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B987-307A-45C1-8859-6001AFBA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21E9-5283-4D5A-940C-E23A3409BBD8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EC98-BD18-4B5B-8E87-D747C4BE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B1A9-A337-46E5-ACA5-AA38351FC2A8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DC0A-673D-46F9-B27A-1502EEDE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3F4E-F695-4BCC-A176-3A93C1B053A3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3B67-081A-4941-9514-3E0C31D4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EABE-20D2-42D1-89CA-D5C717933D7E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525C-CEC4-46E9-91BE-A314FBFA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B2A9-1A4E-4556-B9C9-D454F4E7B1A3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B255-32C5-40F5-A1BB-F74A8A33E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37A2C-2718-4B72-BAF1-D893F3288CB5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CFF9E-B642-4B98-A1F1-CEC7EFAB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1997 New Year’s Flood of Record in the Walker River Basin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Nathaniel Bergman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CEE 6440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1 December,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jan_flood preci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641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47244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1828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2-18 inches of rain over a few feet of unusually high snow pack.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858000" y="6299200"/>
            <a:ext cx="157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(NOAA website).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Consequences…</a:t>
            </a:r>
          </a:p>
        </p:txBody>
      </p:sp>
      <p:pic>
        <p:nvPicPr>
          <p:cNvPr id="23554" name="Picture 2" descr="highway1.jpg"/>
          <p:cNvPicPr>
            <a:picLocks noChangeAspect="1"/>
          </p:cNvPicPr>
          <p:nvPr/>
        </p:nvPicPr>
        <p:blipFill>
          <a:blip r:embed="rId2" cstate="print"/>
          <a:srcRect t="8929" r="3024"/>
          <a:stretch>
            <a:fillRect/>
          </a:stretch>
        </p:blipFill>
        <p:spPr bwMode="auto">
          <a:xfrm>
            <a:off x="4038600" y="3644900"/>
            <a:ext cx="4691063" cy="29845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3" descr="highway2.jpg"/>
          <p:cNvPicPr>
            <a:picLocks noChangeAspect="1"/>
          </p:cNvPicPr>
          <p:nvPr/>
        </p:nvPicPr>
        <p:blipFill>
          <a:blip r:embed="rId3" cstate="print"/>
          <a:srcRect l="2132"/>
          <a:stretch>
            <a:fillRect/>
          </a:stretch>
        </p:blipFill>
        <p:spPr bwMode="auto">
          <a:xfrm>
            <a:off x="739775" y="1066800"/>
            <a:ext cx="51276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85800" y="4191000"/>
            <a:ext cx="2743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Destruction of State Road 208 and transportation cut between Smith and Mason Valleys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057400"/>
            <a:ext cx="2362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Wilson 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looding1.jpg"/>
          <p:cNvPicPr>
            <a:picLocks noChangeAspect="1"/>
          </p:cNvPicPr>
          <p:nvPr/>
        </p:nvPicPr>
        <p:blipFill>
          <a:blip r:embed="rId2" cstate="print"/>
          <a:srcRect l="1030" r="1030" b="1340"/>
          <a:stretch>
            <a:fillRect/>
          </a:stretch>
        </p:blipFill>
        <p:spPr bwMode="auto">
          <a:xfrm>
            <a:off x="2133600" y="180975"/>
            <a:ext cx="4191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flooding2.jpg"/>
          <p:cNvPicPr>
            <a:picLocks noChangeAspect="1"/>
          </p:cNvPicPr>
          <p:nvPr/>
        </p:nvPicPr>
        <p:blipFill>
          <a:blip r:embed="rId3" cstate="print"/>
          <a:srcRect l="1036" t="2641" b="1320"/>
          <a:stretch>
            <a:fillRect/>
          </a:stretch>
        </p:blipFill>
        <p:spPr bwMode="auto">
          <a:xfrm>
            <a:off x="2133600" y="3394075"/>
            <a:ext cx="42497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1600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Calibri" pitchFamily="34" charset="0"/>
              </a:rPr>
              <a:t>Extensive flooding in Yerington and Mason Valley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315200" y="5151438"/>
            <a:ext cx="1600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Source: Nevada Bureau of Mines &amp; Geology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Hydrographs from 3 USGS website</a:t>
            </a:r>
          </a:p>
        </p:txBody>
      </p:sp>
      <p:pic>
        <p:nvPicPr>
          <p:cNvPr id="25602" name="Picture 8" descr="USGS_10300000_01_00060_00003_19961227_19970330_1_0__pr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38325"/>
            <a:ext cx="3276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USGS_10293500_01_00060_00003_19961227_19970330_1_0__pr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32623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walkerbasin.loc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70338"/>
            <a:ext cx="2298700" cy="2735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Isosceles Triangle 11"/>
          <p:cNvSpPr/>
          <p:nvPr/>
        </p:nvSpPr>
        <p:spPr>
          <a:xfrm>
            <a:off x="4343400" y="4800600"/>
            <a:ext cx="76200" cy="762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572000" y="4198938"/>
            <a:ext cx="76200" cy="762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572000" y="4732338"/>
            <a:ext cx="76200" cy="762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8" name="Picture 14" descr="USGS_10301500_01_00060_00003_19961227_19970330_1_0__pr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52525"/>
            <a:ext cx="34813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3162300" y="36195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52800" y="4953000"/>
            <a:ext cx="1295400" cy="1143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648200" y="3505200"/>
            <a:ext cx="8382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22"/>
          <p:cNvSpPr txBox="1">
            <a:spLocks noChangeArrowheads="1"/>
          </p:cNvSpPr>
          <p:nvPr/>
        </p:nvSpPr>
        <p:spPr bwMode="auto">
          <a:xfrm>
            <a:off x="6477000" y="4038600"/>
            <a:ext cx="2286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two Walker main tributaries should have produced a daily mean discharge about 6000 cfs at the main stem – where did all the water go in 20 miles of Mason Valley?...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10301500_19030611_20080527_peak_pr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3175"/>
            <a:ext cx="35242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1997 Peak discharges at Mason Valley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2057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Picture 4" descr="10300000_19150609_20080519_peak_pr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4098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077200" y="1143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0" name="Picture 7" descr="10293500_19470528_20080526_peak_pr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1830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924800" y="4114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33400" y="41910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Input</a:t>
            </a:r>
          </a:p>
          <a:p>
            <a:r>
              <a:rPr lang="en-US" b="1">
                <a:latin typeface="Calibri" pitchFamily="34" charset="0"/>
              </a:rPr>
              <a:t>2610 cfs from the East Walker</a:t>
            </a:r>
          </a:p>
          <a:p>
            <a:r>
              <a:rPr lang="en-US" b="1">
                <a:latin typeface="Calibri" pitchFamily="34" charset="0"/>
              </a:rPr>
              <a:t>11400 cfs from the West Walker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Output</a:t>
            </a:r>
          </a:p>
          <a:p>
            <a:r>
              <a:rPr lang="en-US" b="1">
                <a:latin typeface="Calibri" pitchFamily="34" charset="0"/>
              </a:rPr>
              <a:t>2600 cfs at Wabuska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66FF33"/>
                </a:solidFill>
                <a:latin typeface="Calibri" pitchFamily="34" charset="0"/>
              </a:rPr>
              <a:t>The entire West Walker discharge disappeared!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latin typeface="Calibri" pitchFamily="34" charset="0"/>
              </a:rPr>
              <a:t>The off-line USGS “secret” server of instantaneous data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295400" y="1143000"/>
          <a:ext cx="6553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295400" y="49530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These 3 hydrographs need alignment of their time axis to portray the flood wave propagation downstream correctly  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BUT they allow calculation of flood volumes…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Flood volumes of Mason Valley during 9 days of 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6248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Input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East Walker River – 5098 acre/foot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West Walker River – 22,612 acre/foot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Output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Walker River – 5157 acre/foot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5410200" y="2514600"/>
            <a:ext cx="609600" cy="2209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6" name="Picture 5" descr="IMG_2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Flood peak discharge and flood velocity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600200" y="1371600"/>
          <a:ext cx="587692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600200" y="4114800"/>
          <a:ext cx="58864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2209800" y="1524000"/>
            <a:ext cx="2209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2514600" y="23622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Gravel-bed reaches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5715000" y="228600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Sand-bed reaches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228600" y="1219200"/>
            <a:ext cx="121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Very small attenuation due to Topaz Lake Reservoir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 rot="-2427996">
            <a:off x="3990975" y="1984375"/>
            <a:ext cx="17224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2 constricted canyon reaches and Smith &amp; Mason Valleys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1600" y="1447800"/>
            <a:ext cx="1447800" cy="304800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838200" y="6858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Flood frequency analysis of the two tributaries and Walker main stem for Mason Valley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85800" y="5257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This needs a different statistical analysis maybe using a paleoflood approach rather than the modern record which is less than a century old. 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471612" y="1771650"/>
          <a:ext cx="62007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LiDAR from the Bureau of Reclamation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838200" y="60960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But the data is highly problematic without filtering due to the fact </a:t>
            </a:r>
            <a:r>
              <a:rPr lang="en-US" b="1" dirty="0" err="1">
                <a:solidFill>
                  <a:srgbClr val="FF0066"/>
                </a:solidFill>
              </a:rPr>
              <a:t>LiDAR</a:t>
            </a:r>
            <a:r>
              <a:rPr lang="en-US" b="1" dirty="0">
                <a:solidFill>
                  <a:srgbClr val="FF0066"/>
                </a:solidFill>
              </a:rPr>
              <a:t> has limitations when penetrating water 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63133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838200" y="5334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Presentation Outline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914400" y="1219200"/>
            <a:ext cx="4343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Introduction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Study Area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The 1997 Flood of Record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Methods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Data from various sources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Further work planned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Questions</a:t>
            </a:r>
          </a:p>
          <a:p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34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143000" y="57150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Example of a LiDAR x-section without filtering using the 3-D Analyst.  </a:t>
            </a:r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3657600" y="3200400"/>
            <a:ext cx="10668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Further work planned: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LiDAR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filtering and calibration with GPS x-sectional survey.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85800" y="21336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2. Run HEC-RAS first with regular flood routing and then add sediment transport to the flow.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85800" y="32766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3. Detect dormant and active sediment storage zones using aerial photography and field survey (grain size distribution) and calculate what discharge will activate them.  </a:t>
            </a:r>
          </a:p>
        </p:txBody>
      </p:sp>
      <p:pic>
        <p:nvPicPr>
          <p:cNvPr id="33797" name="Picture 6" descr="IMG_2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4958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4. Get the snow data from NCDC to calculate rain-runoff ratio in a precise way over the basin (will also give extent of losses) and concurrent groundwater measurements.  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flooding3.jpg"/>
          <p:cNvPicPr>
            <a:picLocks noChangeAspect="1"/>
          </p:cNvPicPr>
          <p:nvPr/>
        </p:nvPicPr>
        <p:blipFill>
          <a:blip r:embed="rId2" cstate="print"/>
          <a:srcRect t="3075" r="2016" b="3075"/>
          <a:stretch>
            <a:fillRect/>
          </a:stretch>
        </p:blipFill>
        <p:spPr bwMode="auto">
          <a:xfrm>
            <a:off x="1588" y="581025"/>
            <a:ext cx="9142412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410200" y="6400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Thanks for listening!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52400" y="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Introduction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38200" y="13716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The geomorphic theory has 2 classic opposing theories regarding the effect of large floods and their significance on shaping the landscape: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35288"/>
            <a:ext cx="6934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1. Large (high magnitude) low recurrence interval (RI) floods have a long lasting effect on channel morphology compared to small and moderate flood events (Baker, 1977; Wolman and Gerson, 1978).  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962400" y="4191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VS.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6934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Small and medium flood events that are frequent (low magnitude high recurrence interval) are the ones that determine channel morphology (Wolman and Miller, 1960).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Examples</a:t>
            </a:r>
          </a:p>
        </p:txBody>
      </p:sp>
      <p:pic>
        <p:nvPicPr>
          <p:cNvPr id="16386" name="Picture 2" descr="Dry_Falls_W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065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04800" y="38100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Dry Falls Washington created during the glacial Lake Missoula Floods. Channel erosion and depositional features preserved since the last age.  </a:t>
            </a:r>
          </a:p>
        </p:txBody>
      </p:sp>
      <p:pic>
        <p:nvPicPr>
          <p:cNvPr id="16388" name="Picture 4" descr="scan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0386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648200" y="4953000"/>
            <a:ext cx="403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Calibri" pitchFamily="34" charset="0"/>
              </a:rPr>
              <a:t>The Great Flood of 1993 in the Missouri and Mississippi Rivers that left no geomorphic signature but flooded 9 states and caused damage of $20 billion and 47 deaths.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Study area – Walker River Basin</a:t>
            </a:r>
          </a:p>
        </p:txBody>
      </p:sp>
      <p:pic>
        <p:nvPicPr>
          <p:cNvPr id="17410" name="Picture 2" descr="walkerbasin.loc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2037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28600" y="838200"/>
            <a:ext cx="44958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Location:  Eastern California (Sierra Nevada Mountains) and western Nevada (part of the Great Basin).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Basin Area:  6480 km</a:t>
            </a:r>
            <a:r>
              <a:rPr lang="en-US" sz="1600" b="1" baseline="30000">
                <a:solidFill>
                  <a:srgbClr val="FAC09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 (4050 mi</a:t>
            </a:r>
            <a:r>
              <a:rPr lang="en-US" sz="1600" b="1" baseline="30000">
                <a:solidFill>
                  <a:srgbClr val="FAC09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)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Relief:  3760 m to 1200 m (Sierra headwaters to Walker Lake, respectively).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Geology: Quaternary alluvium, Triasic-Quaternary volcanics, Tertiary sandstone, Jurassic and Cretaceous granites, Ordovician-Triassic metamorphics 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Climate: Arid high desert with cold winters and warm summers. Average annual precipitation in Yerington is 5.31 inches 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Soils:  Aridosols and Mollisols</a:t>
            </a:r>
          </a:p>
          <a:p>
            <a:pPr algn="just"/>
            <a:endParaRPr lang="en-US" sz="1600" b="1">
              <a:solidFill>
                <a:srgbClr val="FAC090"/>
              </a:solidFill>
              <a:latin typeface="Calibri" pitchFamily="34" charset="0"/>
            </a:endParaRPr>
          </a:p>
          <a:p>
            <a:pPr algn="just"/>
            <a:r>
              <a:rPr lang="en-US" sz="1600" b="1">
                <a:solidFill>
                  <a:srgbClr val="FAC090"/>
                </a:solidFill>
                <a:latin typeface="Calibri" pitchFamily="34" charset="0"/>
              </a:rPr>
              <a:t>Vegetation: Aspen-fir and Sonoran sagebrush on high elevations, juniper, sagebrush grasslands 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8458200" y="13716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610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The 1997 Flood of Record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3400" y="14478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“The major weather-related event in the region’s history…” (O’hara et al., 2007)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33400" y="2743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Flooding of the Susan, Truckee, Carson and Walker Rivers in western Nevada.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33400" y="4110038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Damages of $1 billion in Nevada only.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3400" y="51054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Floods were reduced due to operation of reservoirs as detention and storage units despite out of irrigation season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09600" y="10668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Complete change in the sedimentary regime of the Walker River valleys. 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09600" y="26670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Dredging is needed to maintain trapezoidal x-sections.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85800" y="37338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66FF33"/>
                </a:solidFill>
                <a:latin typeface="Calibri" pitchFamily="34" charset="0"/>
              </a:rPr>
              <a:t>Loss of fisheries that local upstream economies rely on for their livelihood. </a:t>
            </a:r>
          </a:p>
        </p:txBody>
      </p:sp>
      <p:pic>
        <p:nvPicPr>
          <p:cNvPr id="19460" name="Picture 4" descr="banner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343400"/>
            <a:ext cx="277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32300"/>
            <a:ext cx="2667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The 1997 Flood of Record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Methods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31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Precipitation data from NOAA website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USGS hydrological data + analysis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LiDAR from the Bureau of Reclamation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Data from Nevada Bureau of Mines and Geology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oes_w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928688"/>
            <a:ext cx="6953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On December 26, 1996 the weather pattern changed </a:t>
            </a:r>
            <a:r>
              <a:rPr lang="en-US" sz="1400" b="1">
                <a:latin typeface="Calibri" pitchFamily="34" charset="0"/>
              </a:rPr>
              <a:t>(NOAA website).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57200" y="60960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Warm, moist air from the eastern pacific brought heavy rains.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884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1997 New Year’s Flood of Record in the Walker River Basin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358admin</dc:creator>
  <cp:lastModifiedBy>358admin</cp:lastModifiedBy>
  <cp:revision>101</cp:revision>
  <dcterms:created xsi:type="dcterms:W3CDTF">2009-11-20T19:11:45Z</dcterms:created>
  <dcterms:modified xsi:type="dcterms:W3CDTF">2009-12-01T16:34:10Z</dcterms:modified>
</cp:coreProperties>
</file>