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0"/>
  </p:notesMasterIdLst>
  <p:sldIdLst>
    <p:sldId id="414" r:id="rId2"/>
    <p:sldId id="437" r:id="rId3"/>
    <p:sldId id="439" r:id="rId4"/>
    <p:sldId id="438" r:id="rId5"/>
    <p:sldId id="440" r:id="rId6"/>
    <p:sldId id="441" r:id="rId7"/>
    <p:sldId id="442" r:id="rId8"/>
    <p:sldId id="443" r:id="rId9"/>
    <p:sldId id="445" r:id="rId10"/>
    <p:sldId id="444" r:id="rId11"/>
    <p:sldId id="446" r:id="rId12"/>
    <p:sldId id="449" r:id="rId13"/>
    <p:sldId id="448" r:id="rId14"/>
    <p:sldId id="450" r:id="rId15"/>
    <p:sldId id="452" r:id="rId16"/>
    <p:sldId id="451" r:id="rId17"/>
    <p:sldId id="447" r:id="rId18"/>
    <p:sldId id="436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DDDDDD"/>
    <a:srgbClr val="FF99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010" autoAdjust="0"/>
    <p:restoredTop sz="92815" autoAdjust="0"/>
  </p:normalViewPr>
  <p:slideViewPr>
    <p:cSldViewPr>
      <p:cViewPr varScale="1">
        <p:scale>
          <a:sx n="105" d="100"/>
          <a:sy n="105" d="100"/>
        </p:scale>
        <p:origin x="-3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B6FDB42-3817-46F0-BA99-D3BCFD2D2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D076C-DE99-46BB-9FA1-5552A505F190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8F0DE052-4BAA-434E-B4EC-5D1471313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799FA-BF22-4C71-B2B1-D9CC84DFF1AC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FDC7A2EC-5DEE-4897-B11A-044C1A600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76250"/>
            <a:ext cx="2286000" cy="5976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76250"/>
            <a:ext cx="6705600" cy="5976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03EE7-D879-4CB0-9315-6CFA0C43C247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47505856-FD64-4C54-876E-6F1A0884F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35141AE3-AA7E-473D-8FD3-7B4C68B39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9C9F-8D16-40E6-A2D4-8A63BB0D208F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EB3928F3-2C0E-445E-BA3E-20E0368AF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2799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341438"/>
            <a:ext cx="4281487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7E747-EFB1-4507-A264-F69F70D2DFC8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CBAE8B54-23CC-46D1-9423-66171F7FF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6FF09-191D-4ABF-8E40-120277CECFD5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F8A87C36-5AC1-4778-A025-D1CB725C7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2405E-9801-4CD1-9E90-5C804365F856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27750720-BD91-4841-994A-D6239D593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392F0-2D35-422B-941A-33156B5FF573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FEA2790D-ECEB-427E-9EC0-D57F8ECF4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0C10B-EB73-4137-8E2A-B06E04C0498F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97E7DA0C-A4F8-42BB-9E31-015403B5F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23846-B8DA-4907-8A0A-F57FEA38036D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E4A00AB0-4690-40CD-BA0F-8CEB17509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76250"/>
            <a:ext cx="9144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137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latin typeface="+mn-lt"/>
              </a:defRPr>
            </a:lvl1pPr>
          </a:lstStyle>
          <a:p>
            <a:pPr>
              <a:defRPr/>
            </a:pPr>
            <a:fld id="{75935E93-3534-484A-A30F-3A8024C7C500}" type="datetime1">
              <a:rPr lang="en-US" smtClean="0"/>
              <a:pPr>
                <a:defRPr/>
              </a:pPr>
              <a:t>12/1/2008</a:t>
            </a:fld>
            <a:endParaRPr lang="en-US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2275" y="6453188"/>
            <a:ext cx="6767513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348038" y="188913"/>
            <a:ext cx="23034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Slide-</a:t>
            </a:r>
            <a:fld id="{898D86CB-1DBA-4B61-861B-93A3F14F7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07950" y="115888"/>
          <a:ext cx="1655763" cy="519112"/>
        </p:xfrm>
        <a:graphic>
          <a:graphicData uri="http://schemas.openxmlformats.org/presentationml/2006/ole">
            <p:oleObj spid="_x0000_s1026" name="CorelPhotoPaint.Image.8" r:id="rId14" imgW="1361905" imgH="428345" progId="">
              <p:embed/>
            </p:oleObj>
          </a:graphicData>
        </a:graphic>
      </p:graphicFrame>
      <p:pic>
        <p:nvPicPr>
          <p:cNvPr id="1033" name="Picture 8" descr="CSOIS_Logo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396163" y="0"/>
            <a:ext cx="1747837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2150"/>
            <a:ext cx="9144000" cy="23050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GIS in Water </a:t>
            </a:r>
            <a:r>
              <a:rPr lang="en-US" sz="3200" dirty="0" smtClean="0"/>
              <a:t>Resource Term Project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70C0"/>
                </a:solidFill>
              </a:rPr>
              <a:t>River Mapping Using Low Cost Small Unmanned Aerial Vehicle with Remote Sensing Platform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20" y="3286124"/>
            <a:ext cx="8567737" cy="2592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/>
              <a:t>Yiding Han</a:t>
            </a:r>
          </a:p>
          <a:p>
            <a:pPr eaLnBrk="1" hangingPunct="1">
              <a:lnSpc>
                <a:spcPct val="80000"/>
              </a:lnSpc>
            </a:pPr>
            <a:endParaRPr lang="en-US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/>
              <a:t>Dept. of Electrical and Computer Engineering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/>
              <a:t>Utah State University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/>
              <a:t>E: yiding.h@aggiemail.usu.edu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SzPct val="85000"/>
            </a:pPr>
            <a:r>
              <a:rPr lang="en-US" dirty="0" smtClean="0">
                <a:latin typeface="Times New Roman" pitchFamily="18" charset="0"/>
              </a:rPr>
              <a:t>12/02/2008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 Data</a:t>
            </a:r>
          </a:p>
          <a:p>
            <a:pPr lvl="1"/>
            <a:r>
              <a:rPr lang="en-US" b="1" dirty="0" smtClean="0"/>
              <a:t>USGS</a:t>
            </a:r>
          </a:p>
          <a:p>
            <a:pPr lvl="1"/>
            <a:r>
              <a:rPr lang="en-US" u="sng" dirty="0" smtClean="0"/>
              <a:t>http://seamless.usgs.gov</a:t>
            </a:r>
          </a:p>
          <a:p>
            <a:r>
              <a:rPr lang="en-US" dirty="0" err="1" smtClean="0"/>
              <a:t>Riverflow</a:t>
            </a:r>
            <a:r>
              <a:rPr lang="en-US" dirty="0" smtClean="0"/>
              <a:t> of Bear River</a:t>
            </a:r>
          </a:p>
          <a:p>
            <a:pPr lvl="1"/>
            <a:r>
              <a:rPr lang="en-US" b="1" dirty="0" err="1" smtClean="0"/>
              <a:t>NHDPlus</a:t>
            </a:r>
            <a:endParaRPr lang="en-US" b="1" dirty="0" smtClean="0"/>
          </a:p>
          <a:p>
            <a:pPr lvl="1"/>
            <a:r>
              <a:rPr lang="en-US" u="sng" dirty="0" smtClean="0"/>
              <a:t>http://www.horizon-systems.com/NHDPlus</a:t>
            </a:r>
            <a:r>
              <a:rPr lang="en-US" u="sng" dirty="0" smtClean="0"/>
              <a:t>/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 descr="us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428736"/>
            <a:ext cx="1371600" cy="504825"/>
          </a:xfrm>
          <a:prstGeom prst="rect">
            <a:avLst/>
          </a:prstGeom>
        </p:spPr>
      </p:pic>
      <p:pic>
        <p:nvPicPr>
          <p:cNvPr id="8" name="Picture 7" descr="bann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4929198"/>
            <a:ext cx="6353175" cy="76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50"/>
            <a:ext cx="8929718" cy="738172"/>
          </a:xfrm>
        </p:spPr>
        <p:txBody>
          <a:bodyPr/>
          <a:lstStyle/>
          <a:p>
            <a:r>
              <a:rPr lang="en-US" sz="3600" dirty="0" smtClean="0"/>
              <a:t>Flight path given by </a:t>
            </a:r>
            <a:r>
              <a:rPr lang="en-US" sz="3600" dirty="0" err="1" smtClean="0"/>
              <a:t>ArcGIS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/>
          <a:srcRect l="31804" t="19487" r="10737" b="18963"/>
          <a:stretch>
            <a:fillRect/>
          </a:stretch>
        </p:blipFill>
        <p:spPr bwMode="auto">
          <a:xfrm>
            <a:off x="714348" y="1214422"/>
            <a:ext cx="7635186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the waypoints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Waypoints are saved in an xml file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waypoint_xml.png"/>
          <p:cNvPicPr>
            <a:picLocks noChangeAspect="1"/>
          </p:cNvPicPr>
          <p:nvPr/>
        </p:nvPicPr>
        <p:blipFill>
          <a:blip r:embed="rId2"/>
          <a:srcRect l="977" t="20313" r="48241" b="7812"/>
          <a:stretch>
            <a:fillRect/>
          </a:stretch>
        </p:blipFill>
        <p:spPr>
          <a:xfrm>
            <a:off x="2500298" y="2214554"/>
            <a:ext cx="4199312" cy="37147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Outcome in GCS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Content Placeholder 6" descr="flight200909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14422"/>
            <a:ext cx="8178800" cy="5111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of pictures</a:t>
            </a:r>
            <a:endParaRPr lang="en-US" dirty="0"/>
          </a:p>
        </p:txBody>
      </p:sp>
      <p:pic>
        <p:nvPicPr>
          <p:cNvPr id="7" name="Content Placeholder 6" descr="111.92412W_41.80402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382555"/>
            <a:ext cx="8713787" cy="50295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Mosaic</a:t>
            </a:r>
            <a:endParaRPr lang="en-US" dirty="0"/>
          </a:p>
        </p:txBody>
      </p:sp>
      <p:pic>
        <p:nvPicPr>
          <p:cNvPr id="7" name="Content Placeholder 6" descr="Goo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382555"/>
            <a:ext cx="8713787" cy="50295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Mosaic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" name="Content Placeholder 9" descr="Ba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382555"/>
            <a:ext cx="8713787" cy="502951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the help of GIS, it is a lot easier and faster to make complicated flight plan.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generated</a:t>
            </a:r>
            <a:r>
              <a:rPr lang="en-US" dirty="0" smtClean="0"/>
              <a:t> waypoints are more accurate.</a:t>
            </a:r>
          </a:p>
          <a:p>
            <a:r>
              <a:rPr lang="en-US" dirty="0" smtClean="0"/>
              <a:t>With 3D coordinate waypoints, UAVs can fly above more complicated terrain.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BE70E-DC5F-4F08-8796-EE3790A48478}" type="datetime1">
              <a:rPr lang="en-US" smtClean="0"/>
              <a:pPr>
                <a:defRPr/>
              </a:pPr>
              <a:t>12/2/2008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428868"/>
            <a:ext cx="9144000" cy="935038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 smtClean="0"/>
          </a:p>
          <a:p>
            <a:r>
              <a:rPr lang="en-US" dirty="0" smtClean="0"/>
              <a:t>Project Objects</a:t>
            </a:r>
          </a:p>
          <a:p>
            <a:r>
              <a:rPr lang="en-US" dirty="0" smtClean="0"/>
              <a:t>Data Acquisition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D55AC1-A86C-4F33-85F4-F7C2FAA59839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214554"/>
            <a:ext cx="2627330" cy="39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UAV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810" y="1357298"/>
            <a:ext cx="4678364" cy="5111750"/>
          </a:xfrm>
        </p:spPr>
        <p:txBody>
          <a:bodyPr/>
          <a:lstStyle/>
          <a:p>
            <a:r>
              <a:rPr lang="en-US" dirty="0" smtClean="0"/>
              <a:t>unpiloted </a:t>
            </a:r>
            <a:r>
              <a:rPr lang="en-US" dirty="0" smtClean="0"/>
              <a:t>aircraft</a:t>
            </a:r>
          </a:p>
          <a:p>
            <a:pPr lvl="1"/>
            <a:r>
              <a:rPr lang="en-US" dirty="0" smtClean="0"/>
              <a:t>remote controlled</a:t>
            </a:r>
          </a:p>
          <a:p>
            <a:pPr lvl="1"/>
            <a:r>
              <a:rPr lang="en-US" dirty="0" smtClean="0"/>
              <a:t>fly autonomously </a:t>
            </a:r>
          </a:p>
          <a:p>
            <a:pPr lvl="2"/>
            <a:r>
              <a:rPr lang="en-US" dirty="0" smtClean="0"/>
              <a:t>pre-programmed flight plans </a:t>
            </a:r>
          </a:p>
          <a:p>
            <a:pPr lvl="2"/>
            <a:r>
              <a:rPr lang="en-US" dirty="0" smtClean="0"/>
              <a:t>complex dynamic auto-navigation</a:t>
            </a:r>
          </a:p>
          <a:p>
            <a:pPr lvl="1"/>
            <a:r>
              <a:rPr lang="en-US" dirty="0" smtClean="0"/>
              <a:t>military role</a:t>
            </a:r>
          </a:p>
          <a:p>
            <a:pPr lvl="1"/>
            <a:r>
              <a:rPr lang="en-US" dirty="0" smtClean="0"/>
              <a:t>growing number of civil applications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GIS in Water Resource - Term Project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 descr="IMG_01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500174"/>
            <a:ext cx="3357586" cy="44789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UAV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4929198"/>
            <a:ext cx="2249472" cy="587364"/>
          </a:xfrm>
        </p:spPr>
        <p:txBody>
          <a:bodyPr/>
          <a:lstStyle/>
          <a:p>
            <a:pPr lvl="1">
              <a:buNone/>
            </a:pPr>
            <a:r>
              <a:rPr lang="en-US" dirty="0" smtClean="0"/>
              <a:t>Low 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051007_uav_launch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714488"/>
            <a:ext cx="3150576" cy="2457449"/>
          </a:xfrm>
          <a:prstGeom prst="rect">
            <a:avLst/>
          </a:prstGeom>
        </p:spPr>
      </p:pic>
      <p:pic>
        <p:nvPicPr>
          <p:cNvPr id="8" name="Picture 7" descr="fi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643050"/>
            <a:ext cx="2722845" cy="27146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2976" y="1214422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dirty="0" smtClean="0">
                <a:latin typeface="+mn-lt"/>
              </a:rPr>
              <a:t>Easy</a:t>
            </a:r>
            <a:endParaRPr lang="en-US" dirty="0" smtClean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0760" y="1142984"/>
            <a:ext cx="1571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dirty="0" smtClean="0">
                <a:latin typeface="+mn-lt"/>
              </a:rPr>
              <a:t>Safe</a:t>
            </a:r>
          </a:p>
        </p:txBody>
      </p:sp>
      <p:pic>
        <p:nvPicPr>
          <p:cNvPr id="11" name="Picture 10" descr="im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4500570"/>
            <a:ext cx="4071966" cy="18840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UAVs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9" y="1341438"/>
            <a:ext cx="5464181" cy="5111750"/>
          </a:xfrm>
        </p:spPr>
        <p:txBody>
          <a:bodyPr/>
          <a:lstStyle/>
          <a:p>
            <a:r>
              <a:rPr lang="en-US" sz="2400" dirty="0" smtClean="0"/>
              <a:t>Different </a:t>
            </a:r>
            <a:r>
              <a:rPr lang="en-US" sz="2400" dirty="0" smtClean="0"/>
              <a:t>sizes (air frames)</a:t>
            </a:r>
          </a:p>
          <a:p>
            <a:pPr lvl="1"/>
            <a:r>
              <a:rPr lang="en-US" sz="2400" dirty="0" smtClean="0"/>
              <a:t>from 25 inches to 72 inches</a:t>
            </a:r>
          </a:p>
          <a:p>
            <a:r>
              <a:rPr lang="en-US" sz="2400" dirty="0" smtClean="0"/>
              <a:t>Different payloads</a:t>
            </a:r>
          </a:p>
          <a:p>
            <a:pPr lvl="1"/>
            <a:r>
              <a:rPr lang="en-US" sz="2400" dirty="0" err="1" smtClean="0"/>
              <a:t>GhostEye</a:t>
            </a:r>
            <a:r>
              <a:rPr lang="en-US" sz="2400" dirty="0" smtClean="0"/>
              <a:t> cameras: RGB/NIR cameras</a:t>
            </a:r>
          </a:p>
          <a:p>
            <a:pPr lvl="1"/>
            <a:r>
              <a:rPr lang="en-US" sz="2400" dirty="0" smtClean="0"/>
              <a:t>Video cameras</a:t>
            </a:r>
          </a:p>
          <a:p>
            <a:pPr lvl="1"/>
            <a:r>
              <a:rPr lang="en-US" sz="2400" dirty="0" smtClean="0"/>
              <a:t>Thermal Infrared Camera</a:t>
            </a:r>
          </a:p>
          <a:p>
            <a:r>
              <a:rPr lang="en-US" sz="2400" dirty="0" smtClean="0"/>
              <a:t>Different missions</a:t>
            </a:r>
          </a:p>
          <a:p>
            <a:pPr lvl="1"/>
            <a:r>
              <a:rPr lang="en-US" sz="2400" dirty="0" smtClean="0"/>
              <a:t>River Mapping</a:t>
            </a:r>
          </a:p>
          <a:p>
            <a:pPr lvl="1"/>
            <a:r>
              <a:rPr lang="en-US" sz="2400" dirty="0" smtClean="0"/>
              <a:t>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GIS in Water Resource - Term Project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142984"/>
            <a:ext cx="2600326" cy="343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4429132"/>
            <a:ext cx="2428892" cy="207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IMG_0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4714883"/>
            <a:ext cx="2286016" cy="17136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Mapping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9" y="1341438"/>
            <a:ext cx="4392612" cy="5111750"/>
          </a:xfrm>
        </p:spPr>
        <p:txBody>
          <a:bodyPr/>
          <a:lstStyle/>
          <a:p>
            <a:r>
              <a:rPr lang="en-US" dirty="0" smtClean="0"/>
              <a:t>River path might change seasonally</a:t>
            </a:r>
          </a:p>
          <a:p>
            <a:r>
              <a:rPr lang="en-US" dirty="0" smtClean="0"/>
              <a:t>Current remote sensing systems</a:t>
            </a:r>
          </a:p>
          <a:p>
            <a:pPr lvl="1"/>
            <a:r>
              <a:rPr lang="en-US" dirty="0" smtClean="0"/>
              <a:t>Hard to </a:t>
            </a:r>
            <a:r>
              <a:rPr lang="en-US" dirty="0" smtClean="0"/>
              <a:t>use</a:t>
            </a:r>
          </a:p>
          <a:p>
            <a:pPr lvl="1"/>
            <a:r>
              <a:rPr lang="en-US" dirty="0" smtClean="0"/>
              <a:t>Not accessible to anyone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cost</a:t>
            </a:r>
            <a:endParaRPr lang="en-US" dirty="0" smtClean="0"/>
          </a:p>
          <a:p>
            <a:r>
              <a:rPr lang="en-US" dirty="0" smtClean="0"/>
              <a:t>A better </a:t>
            </a:r>
            <a:r>
              <a:rPr lang="en-US" dirty="0" smtClean="0"/>
              <a:t>tool </a:t>
            </a:r>
            <a:r>
              <a:rPr lang="en-US" dirty="0" smtClean="0"/>
              <a:t>is needed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 descr="satellit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1500173"/>
            <a:ext cx="3500462" cy="42911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7270"/>
            <a:ext cx="3800487" cy="570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UAVs River </a:t>
            </a:r>
            <a:r>
              <a:rPr lang="en-US" sz="3600" dirty="0" smtClean="0"/>
              <a:t>Mapping Schedule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571612"/>
            <a:ext cx="4821240" cy="4897436"/>
          </a:xfrm>
        </p:spPr>
        <p:txBody>
          <a:bodyPr/>
          <a:lstStyle/>
          <a:p>
            <a:r>
              <a:rPr lang="en-US" dirty="0" smtClean="0"/>
              <a:t>Design flight plan</a:t>
            </a:r>
          </a:p>
          <a:p>
            <a:r>
              <a:rPr lang="en-US" dirty="0" smtClean="0"/>
              <a:t>Drive to launch site</a:t>
            </a:r>
          </a:p>
          <a:p>
            <a:r>
              <a:rPr lang="en-US" dirty="0" smtClean="0"/>
              <a:t>Launch the plane</a:t>
            </a:r>
          </a:p>
          <a:p>
            <a:r>
              <a:rPr lang="en-US" dirty="0" smtClean="0"/>
              <a:t>Wait</a:t>
            </a:r>
          </a:p>
          <a:p>
            <a:r>
              <a:rPr lang="en-US" dirty="0" smtClean="0"/>
              <a:t>Land the plane</a:t>
            </a:r>
          </a:p>
          <a:p>
            <a:r>
              <a:rPr lang="en-US" dirty="0" smtClean="0"/>
              <a:t>Take the images back for further processing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Design the flight plan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Content Placeholder 8" descr="designing_way_points.png"/>
          <p:cNvPicPr>
            <a:picLocks noGrp="1" noChangeAspect="1"/>
          </p:cNvPicPr>
          <p:nvPr>
            <p:ph idx="1"/>
          </p:nvPr>
        </p:nvPicPr>
        <p:blipFill>
          <a:blip r:embed="rId2"/>
          <a:srcRect l="18992" t="3105" b="3260"/>
          <a:stretch>
            <a:fillRect/>
          </a:stretch>
        </p:blipFill>
        <p:spPr>
          <a:xfrm>
            <a:off x="1214414" y="1214422"/>
            <a:ext cx="7020999" cy="507209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Contd...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9" y="1341438"/>
            <a:ext cx="6607190" cy="5111750"/>
          </a:xfrm>
        </p:spPr>
        <p:txBody>
          <a:bodyPr/>
          <a:lstStyle/>
          <a:p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Data may have error</a:t>
            </a:r>
          </a:p>
          <a:p>
            <a:pPr lvl="1"/>
            <a:r>
              <a:rPr lang="en-US" dirty="0" smtClean="0"/>
              <a:t>Tedious</a:t>
            </a:r>
          </a:p>
          <a:p>
            <a:pPr lvl="1"/>
            <a:r>
              <a:rPr lang="en-US" dirty="0" smtClean="0"/>
              <a:t>Elevation change is hard to input</a:t>
            </a:r>
          </a:p>
          <a:p>
            <a:pPr lvl="1"/>
            <a:r>
              <a:rPr lang="en-US" dirty="0" smtClean="0"/>
              <a:t>Time consuming</a:t>
            </a:r>
          </a:p>
          <a:p>
            <a:pPr lvl="1"/>
            <a:r>
              <a:rPr lang="en-US" dirty="0" smtClean="0"/>
              <a:t>……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Use GIS to help us generate the waypoints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A05D8-C449-4641-8520-FE1028C0FFDF}" type="datetime1">
              <a:rPr lang="en-US" smtClean="0"/>
              <a:pPr>
                <a:defRPr/>
              </a:pPr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GIS in Water Resource - Term Project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Slide-</a:t>
            </a:r>
            <a:fld id="{35141AE3-AA7E-473D-8FD3-7B4C68B396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3357562"/>
            <a:ext cx="1899704" cy="284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3629</TotalTime>
  <Words>424</Words>
  <Application>Microsoft PowerPoint</Application>
  <PresentationFormat>On-screen Show (4:3)</PresentationFormat>
  <Paragraphs>131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Blank Presentation</vt:lpstr>
      <vt:lpstr>CorelPhotoPaint.Image.8</vt:lpstr>
      <vt:lpstr>GIS in Water Resource Term Project  River Mapping Using Low Cost Small Unmanned Aerial Vehicle with Remote Sensing Platform</vt:lpstr>
      <vt:lpstr>Introduction</vt:lpstr>
      <vt:lpstr>What is UAV?</vt:lpstr>
      <vt:lpstr>Why UAV?</vt:lpstr>
      <vt:lpstr>Our UAVs </vt:lpstr>
      <vt:lpstr>River Mapping Mission</vt:lpstr>
      <vt:lpstr>UAVs River Mapping Schedule</vt:lpstr>
      <vt:lpstr>Design the flight plan</vt:lpstr>
      <vt:lpstr>Contd...</vt:lpstr>
      <vt:lpstr>Data source</vt:lpstr>
      <vt:lpstr>Flight path given by ArcGIS</vt:lpstr>
      <vt:lpstr>Generate the waypoints</vt:lpstr>
      <vt:lpstr>Outcome in GCS</vt:lpstr>
      <vt:lpstr>Mosaic of pictures</vt:lpstr>
      <vt:lpstr>Good Mosaic</vt:lpstr>
      <vt:lpstr>Bad Mosaic</vt:lpstr>
      <vt:lpstr>Conclusions</vt:lpstr>
      <vt:lpstr>Thanks</vt:lpstr>
    </vt:vector>
  </TitlesOfParts>
  <Company>CSOIS, ECE Dept of Utah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ECE5320 Assignment#1</dc:title>
  <dc:subject>sensor and actuator PPT template</dc:subject>
  <dc:creator>YangQuan Chen</dc:creator>
  <cp:lastModifiedBy>Yiding</cp:lastModifiedBy>
  <cp:revision>443</cp:revision>
  <cp:lastPrinted>2004-07-08T02:38:27Z</cp:lastPrinted>
  <dcterms:created xsi:type="dcterms:W3CDTF">2003-12-02T17:03:49Z</dcterms:created>
  <dcterms:modified xsi:type="dcterms:W3CDTF">2008-12-02T11:15:52Z</dcterms:modified>
</cp:coreProperties>
</file>