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58" r:id="rId6"/>
    <p:sldId id="267" r:id="rId7"/>
    <p:sldId id="268" r:id="rId8"/>
    <p:sldId id="262" r:id="rId9"/>
    <p:sldId id="271" r:id="rId10"/>
    <p:sldId id="270" r:id="rId11"/>
    <p:sldId id="265" r:id="rId12"/>
    <p:sldId id="259" r:id="rId13"/>
    <p:sldId id="274" r:id="rId14"/>
    <p:sldId id="269" r:id="rId15"/>
    <p:sldId id="272" r:id="rId16"/>
    <p:sldId id="273" r:id="rId17"/>
    <p:sldId id="26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00"/>
    <a:srgbClr val="009900"/>
    <a:srgbClr val="FF6600"/>
    <a:srgbClr val="003399"/>
    <a:srgbClr val="0000FF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4C0B-5AAD-4C8E-B38F-D76C1D6E2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0AB8-AD90-49A9-89A2-F8D908895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18222-2241-41E2-9B37-B83FA8FF1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12CAB2-EC56-4AFF-8C56-CF73743E9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2EACD-643F-4529-818C-EBF52D798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751A7-4972-4804-AB40-EC935A9EE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4598-A1F9-46B5-AF72-6805A040C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A5E0-5A7E-4726-B7E6-642418BD0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E9C14-85D3-416A-94B3-549D0C1F8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CAAB9-D6C2-41A4-95E5-BE5465A70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A1575-BF2C-4940-89C0-296269FE7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6C812-1E28-46FC-8DE4-C889FFC2B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800F1A-D4B7-4F62-8282-2160157BE5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q.state.id.us/water/data_reports/surface_water/monitoring/integrated_report_2002_final_sec5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>
                <a:gamma/>
                <a:shade val="46275"/>
                <a:invGamma/>
              </a:srgbClr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Soil Loss For Moody Creek, Idaho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CEE 6440 GIS in Water Resources</a:t>
            </a:r>
          </a:p>
          <a:p>
            <a:r>
              <a:rPr lang="en-US"/>
              <a:t>By: Ren Bagley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Drainage Density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Length of stream to area of Catchment</a:t>
            </a:r>
          </a:p>
          <a:p>
            <a:r>
              <a:rPr lang="en-US">
                <a:solidFill>
                  <a:schemeClr val="bg1"/>
                </a:solidFill>
              </a:rPr>
              <a:t>Measure of how well or poorly watershed is drained by Stream Channel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9" name="Picture 49" descr="Watershed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76400"/>
            <a:ext cx="3497263" cy="4525963"/>
          </a:xfrm>
          <a:noFill/>
          <a:ln/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Drainage Density Comparison</a:t>
            </a:r>
          </a:p>
        </p:txBody>
      </p:sp>
      <p:pic>
        <p:nvPicPr>
          <p:cNvPr id="15367" name="Picture 7" descr="HUCWatershed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7075" y="1600200"/>
            <a:ext cx="3497263" cy="4525963"/>
          </a:xfrm>
          <a:noFill/>
          <a:ln/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2019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Length=301.7 km </a:t>
            </a:r>
          </a:p>
          <a:p>
            <a:r>
              <a:rPr lang="en-US"/>
              <a:t>Area=297.7 km</a:t>
            </a:r>
            <a:r>
              <a:rPr lang="en-US" baseline="30000"/>
              <a:t>2</a:t>
            </a:r>
          </a:p>
          <a:p>
            <a:r>
              <a:rPr lang="en-US"/>
              <a:t>Dd=1.01 km</a:t>
            </a:r>
            <a:r>
              <a:rPr lang="en-US" baseline="30000"/>
              <a:t>-1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6172200" y="2286000"/>
            <a:ext cx="2146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Length=71.083 km </a:t>
            </a:r>
          </a:p>
          <a:p>
            <a:r>
              <a:rPr lang="en-US"/>
              <a:t>Area=266.45 km</a:t>
            </a:r>
            <a:r>
              <a:rPr lang="en-US" baseline="30000"/>
              <a:t>2</a:t>
            </a:r>
          </a:p>
          <a:p>
            <a:r>
              <a:rPr lang="en-US"/>
              <a:t>Dd=0.26 km</a:t>
            </a:r>
            <a:r>
              <a:rPr lang="en-US" baseline="30000"/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Revised Universal Soil Loss Equation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A=R*K*L*S*C*P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A - annual soil loss (mass per area year)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R – erosivity factor (erosivity unit per area year)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K – Soil Erodiblity Factor (mass per erosivity unit)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L- Slope Length Factor (unitless)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S- Slope Steepness Factor (unitless)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C- Cover Management Factor (unitless)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P- Support Practice Factor (unitless)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RUSLE Factors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ph idx="1"/>
          </p:nvPr>
        </p:nvGraphicFramePr>
        <p:xfrm>
          <a:off x="2592388" y="1600200"/>
          <a:ext cx="3957637" cy="4525963"/>
        </p:xfrm>
        <a:graphic>
          <a:graphicData uri="http://schemas.openxmlformats.org/presentationml/2006/ole">
            <p:oleObj spid="_x0000_s35844" name="Worksheet" r:id="rId3" imgW="5105518" imgH="583894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Walters-SurfaceRoughing (3)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26100" y="2470150"/>
            <a:ext cx="2081213" cy="2786063"/>
          </a:xfrm>
          <a:noFill/>
          <a:ln/>
        </p:spPr>
      </p:pic>
      <p:pic>
        <p:nvPicPr>
          <p:cNvPr id="30735" name="Picture 15" descr="Soilmap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00225"/>
            <a:ext cx="4503738" cy="4600575"/>
          </a:xfrm>
          <a:noFill/>
          <a:ln/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193925" y="178911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Soil Erosion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Problems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Missing Revised Universal Soil Loss Erosion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Factors</a:t>
            </a:r>
          </a:p>
          <a:p>
            <a:r>
              <a:rPr lang="en-US">
                <a:solidFill>
                  <a:schemeClr val="bg1"/>
                </a:solidFill>
              </a:rPr>
              <a:t>Still finding a way to validate results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Idaho Department of Environmental Quality </a:t>
            </a:r>
            <a:r>
              <a:rPr lang="en-US" sz="2800">
                <a:solidFill>
                  <a:schemeClr val="accent2"/>
                </a:solidFill>
                <a:hlinkClick r:id="rId2"/>
              </a:rPr>
              <a:t>http://www.deq.state.id.us/water/data_reports/surface_water/monitoring/integrated_report_2002_final_sec5.pdf</a:t>
            </a:r>
            <a:endParaRPr lang="en-US" sz="2800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Madison County NRCS</a:t>
            </a:r>
          </a:p>
          <a:p>
            <a:r>
              <a:rPr lang="en-US" sz="2800">
                <a:solidFill>
                  <a:schemeClr val="accent2"/>
                </a:solidFill>
              </a:rPr>
              <a:t>USDA </a:t>
            </a:r>
          </a:p>
          <a:p>
            <a:r>
              <a:rPr lang="en-US" sz="2800"/>
              <a:t>http://www.ars.usda.gov/sp2UserFiles/Place/64080510/RUSLE/RUSLE2_Science_Doc.pdf</a:t>
            </a:r>
            <a:endParaRPr lang="en-US" sz="280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99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</a:t>
            </a:r>
          </a:p>
          <a:p>
            <a:r>
              <a:rPr lang="en-US"/>
              <a:t>Procedure</a:t>
            </a:r>
          </a:p>
          <a:p>
            <a:r>
              <a:rPr lang="en-US"/>
              <a:t>Results </a:t>
            </a:r>
          </a:p>
          <a:p>
            <a:r>
              <a:rPr lang="en-US"/>
              <a:t>Discussion</a:t>
            </a:r>
          </a:p>
          <a:p>
            <a:r>
              <a:rPr lang="en-US"/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accent1"/>
                </a:solidFill>
              </a:rPr>
              <a:t>Where is the Moody Creek watershed?</a:t>
            </a:r>
          </a:p>
        </p:txBody>
      </p:sp>
      <p:pic>
        <p:nvPicPr>
          <p:cNvPr id="3085" name="Picture 13" descr="Locatio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22575" y="1600200"/>
            <a:ext cx="3497263" cy="4525963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50000">
              <a:srgbClr val="009900">
                <a:gamma/>
                <a:shade val="46275"/>
                <a:invGamma/>
              </a:srgbClr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significance of Soil loss in the Moody Creek watershed?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Moody Creek listed on the 303(d) list for Idaho.</a:t>
            </a:r>
          </a:p>
          <a:p>
            <a:r>
              <a:rPr lang="en-US"/>
              <a:t>Nutrient and Total Phosphorus is the reason for listing. </a:t>
            </a:r>
          </a:p>
          <a:p>
            <a:r>
              <a:rPr lang="en-US"/>
              <a:t>The source of these contaminates is unknown.</a:t>
            </a:r>
          </a:p>
          <a:p>
            <a:r>
              <a:rPr lang="en-US"/>
              <a:t>Generally thought to be from soil erosion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G_034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G_0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LandUs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74638"/>
            <a:ext cx="7572375" cy="5851525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33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Procedures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Spatial data from Various Sites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NHD Plus for Stream Network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Land cover Data from Madison County GIS Department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DEM for the University of Idaho website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Soil Data from NRCS SSURGO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Procedures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Watershed Delineation</a:t>
            </a:r>
          </a:p>
          <a:p>
            <a:r>
              <a:rPr lang="en-US">
                <a:solidFill>
                  <a:schemeClr val="bg1"/>
                </a:solidFill>
              </a:rPr>
              <a:t>Drainage Density Comparison</a:t>
            </a:r>
          </a:p>
          <a:p>
            <a:r>
              <a:rPr lang="en-US">
                <a:solidFill>
                  <a:schemeClr val="bg1"/>
                </a:solidFill>
              </a:rPr>
              <a:t>Revised Universal Soil Loss equation Data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Madison County NRCS 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237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Default Design</vt:lpstr>
      <vt:lpstr>Microsoft Excel Worksheet</vt:lpstr>
      <vt:lpstr>Soil Loss For Moody Creek, Idaho</vt:lpstr>
      <vt:lpstr>Outline</vt:lpstr>
      <vt:lpstr>Where is the Moody Creek watershed?</vt:lpstr>
      <vt:lpstr>What is the significance of Soil loss in the Moody Creek watershed?</vt:lpstr>
      <vt:lpstr>Slide 5</vt:lpstr>
      <vt:lpstr>Slide 6</vt:lpstr>
      <vt:lpstr>Slide 7</vt:lpstr>
      <vt:lpstr>Procedures</vt:lpstr>
      <vt:lpstr>Procedures</vt:lpstr>
      <vt:lpstr>Drainage Density</vt:lpstr>
      <vt:lpstr>Drainage Density Comparison</vt:lpstr>
      <vt:lpstr>Revised Universal Soil Loss Equation</vt:lpstr>
      <vt:lpstr>RUSLE Factors</vt:lpstr>
      <vt:lpstr>Slide 14</vt:lpstr>
      <vt:lpstr>Results</vt:lpstr>
      <vt:lpstr>Problems</vt:lpstr>
      <vt:lpstr>Sources</vt:lpstr>
    </vt:vector>
  </TitlesOfParts>
  <Company>Home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Loss For Moody Creek, Idaho</dc:title>
  <dc:creator>Ren Bagley</dc:creator>
  <cp:lastModifiedBy>prew</cp:lastModifiedBy>
  <cp:revision>9</cp:revision>
  <dcterms:created xsi:type="dcterms:W3CDTF">2008-11-20T19:14:29Z</dcterms:created>
  <dcterms:modified xsi:type="dcterms:W3CDTF">2008-11-25T17:45:56Z</dcterms:modified>
</cp:coreProperties>
</file>