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70" r:id="rId11"/>
    <p:sldId id="271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75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76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77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12C9595-88A2-434C-B69A-EE83AFCFF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C7CDE-EEE7-41E7-9372-A72DCBA60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C8B2C-5A9F-437E-9E28-CAA59438C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30E00E9-DE54-4955-B789-0EEF40683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C5A55-6DA4-43AA-878F-AC20C2249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D9B80-4DC9-435E-997F-D6517EEC3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949AC-C612-46CF-A634-3B58F87316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F6E5F-62E3-4C6D-9317-05A7E8649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28EB1-3401-4BE7-BBDE-D7F65813B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03AA0-E0D7-41AF-8D91-A315A57A6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29F2F-10DA-431D-BD3B-FDAAA0015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9C282-F010-4ED6-AB89-569744181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1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1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D5F23C78-686A-42FD-A1ED-92655A62FA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quest.com/" TargetMode="External"/><Relationship Id="rId2" Type="http://schemas.openxmlformats.org/officeDocument/2006/relationships/hyperlink" Target="http://www.usgs.gov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Yellowstone River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Flooding in Glendive, MT</a:t>
            </a:r>
          </a:p>
          <a:p>
            <a:endParaRPr lang="en-US"/>
          </a:p>
          <a:p>
            <a:r>
              <a:rPr lang="en-US"/>
              <a:t>By: Clay Woods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Gage Data</a:t>
            </a:r>
          </a:p>
        </p:txBody>
      </p:sp>
      <p:pic>
        <p:nvPicPr>
          <p:cNvPr id="22532" name="Picture 4" descr="Daily_Discharg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219200"/>
            <a:ext cx="7315200" cy="5422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Gage Data</a:t>
            </a:r>
          </a:p>
        </p:txBody>
      </p:sp>
      <p:pic>
        <p:nvPicPr>
          <p:cNvPr id="24580" name="Picture 4" descr="Stag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219200"/>
            <a:ext cx="7086600" cy="5254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Flooding in Glendive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143000"/>
            <a:ext cx="7620000" cy="5541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Flooding in Glendive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Flood stage is 53.5 ft  (NWS)</a:t>
            </a:r>
          </a:p>
          <a:p>
            <a:pPr>
              <a:buFont typeface="Arial" charset="0"/>
              <a:buNone/>
            </a:pPr>
            <a:endParaRPr lang="en-US"/>
          </a:p>
          <a:p>
            <a:r>
              <a:rPr lang="en-US"/>
              <a:t>Highest recorded stage 66.0 ft in 1920</a:t>
            </a:r>
          </a:p>
          <a:p>
            <a:endParaRPr lang="en-US"/>
          </a:p>
          <a:p>
            <a:r>
              <a:rPr lang="en-US"/>
              <a:t>Recently 60.49 ft in 2003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Remaining tasks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Integrate Gage data with base map</a:t>
            </a:r>
          </a:p>
          <a:p>
            <a:endParaRPr lang="en-US"/>
          </a:p>
          <a:p>
            <a:r>
              <a:rPr lang="en-US"/>
              <a:t>Determine floodplain for given flood</a:t>
            </a:r>
          </a:p>
          <a:p>
            <a:endParaRPr lang="en-US"/>
          </a:p>
          <a:p>
            <a:r>
              <a:rPr lang="en-US"/>
              <a:t>Show floodplain on GIS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USGS website -  </a:t>
            </a:r>
            <a:r>
              <a:rPr lang="en-US">
                <a:hlinkClick r:id="rId2"/>
              </a:rPr>
              <a:t>www.usgs.gov</a:t>
            </a:r>
            <a:endParaRPr lang="en-US"/>
          </a:p>
          <a:p>
            <a:r>
              <a:rPr lang="en-US"/>
              <a:t>Google Earth</a:t>
            </a:r>
          </a:p>
          <a:p>
            <a:r>
              <a:rPr lang="en-US"/>
              <a:t>Mapquest – </a:t>
            </a:r>
            <a:r>
              <a:rPr lang="en-US">
                <a:hlinkClick r:id="rId3"/>
              </a:rPr>
              <a:t>www.mapquest.com</a:t>
            </a:r>
            <a:endParaRPr lang="en-US"/>
          </a:p>
          <a:p>
            <a:r>
              <a:rPr lang="en-US"/>
              <a:t>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17412" name="Picture 4" descr="j028603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752600"/>
            <a:ext cx="419100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Yellowstone River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Longest un-dammed river in continental U.S.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Main tributary to the Missouri River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Drainage area of 70,000 square miles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Used for irrigation and recreation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Glendive, MT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260475"/>
            <a:ext cx="7086600" cy="51228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Glendive, MT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Located in Eastern Montana</a:t>
            </a:r>
          </a:p>
          <a:p>
            <a:r>
              <a:rPr lang="en-US"/>
              <a:t>Agricultural hub of the area</a:t>
            </a:r>
          </a:p>
          <a:p>
            <a:r>
              <a:rPr lang="en-US"/>
              <a:t>Population of 4,700 in the city</a:t>
            </a:r>
          </a:p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476625"/>
            <a:ext cx="4267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Goal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Build base map of Dawson County</a:t>
            </a:r>
          </a:p>
          <a:p>
            <a:pPr lvl="1">
              <a:lnSpc>
                <a:spcPct val="90000"/>
              </a:lnSpc>
            </a:pPr>
            <a:r>
              <a:rPr lang="en-US"/>
              <a:t>DEM and NHDPlus Flowlines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Obtain stream gage information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Obtain flooding information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Integrate data into a GIS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Map</a:t>
            </a:r>
          </a:p>
        </p:txBody>
      </p:sp>
      <p:pic>
        <p:nvPicPr>
          <p:cNvPr id="10247" name="Picture 7" descr="trimmed_flowline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371600"/>
            <a:ext cx="7315200" cy="5111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Map</a:t>
            </a:r>
          </a:p>
        </p:txBody>
      </p:sp>
      <p:pic>
        <p:nvPicPr>
          <p:cNvPr id="11268" name="Picture 4" descr="trimmed_DEM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219200"/>
            <a:ext cx="6705600" cy="5405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Map</a:t>
            </a:r>
          </a:p>
        </p:txBody>
      </p:sp>
      <p:pic>
        <p:nvPicPr>
          <p:cNvPr id="20487" name="Picture 7" descr="glendive_photo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219200"/>
            <a:ext cx="4240213" cy="548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Gages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Datum for gage changed in 2002</a:t>
            </a:r>
          </a:p>
          <a:p>
            <a:endParaRPr lang="en-US" sz="2800"/>
          </a:p>
          <a:p>
            <a:r>
              <a:rPr lang="en-US" sz="2800"/>
              <a:t>Approved data started in 2003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pic>
        <p:nvPicPr>
          <p:cNvPr id="12292" name="Picture 4" descr="Gage_Location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219200"/>
            <a:ext cx="4240213" cy="548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95</TotalTime>
  <Words>163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Tahoma</vt:lpstr>
      <vt:lpstr>Times New Roman</vt:lpstr>
      <vt:lpstr>Wingdings</vt:lpstr>
      <vt:lpstr>Compass</vt:lpstr>
      <vt:lpstr>The Yellowstone River</vt:lpstr>
      <vt:lpstr>Yellowstone River</vt:lpstr>
      <vt:lpstr>Glendive, MT</vt:lpstr>
      <vt:lpstr>Glendive, MT</vt:lpstr>
      <vt:lpstr>Project Goal</vt:lpstr>
      <vt:lpstr>Base Map</vt:lpstr>
      <vt:lpstr>Base Map</vt:lpstr>
      <vt:lpstr>Base Map</vt:lpstr>
      <vt:lpstr>Stream Gages</vt:lpstr>
      <vt:lpstr>Gage Data</vt:lpstr>
      <vt:lpstr>Gage Data</vt:lpstr>
      <vt:lpstr>Flooding in Glendive</vt:lpstr>
      <vt:lpstr>Flooding in Glendive</vt:lpstr>
      <vt:lpstr>Remaining tasks</vt:lpstr>
      <vt:lpstr>References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Yellowstone River</dc:title>
  <dc:creator>HP Authorized Customer</dc:creator>
  <cp:lastModifiedBy>labuser</cp:lastModifiedBy>
  <cp:revision>3</cp:revision>
  <dcterms:created xsi:type="dcterms:W3CDTF">2008-11-25T12:53:30Z</dcterms:created>
  <dcterms:modified xsi:type="dcterms:W3CDTF">2008-11-25T15:36:25Z</dcterms:modified>
</cp:coreProperties>
</file>