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1" r:id="rId2"/>
    <p:sldMasterId id="2147483662" r:id="rId3"/>
    <p:sldMasterId id="2147483659" r:id="rId4"/>
    <p:sldMasterId id="2147483664" r:id="rId5"/>
    <p:sldMasterId id="2147483744" r:id="rId6"/>
  </p:sldMasterIdLst>
  <p:notesMasterIdLst>
    <p:notesMasterId r:id="rId19"/>
  </p:notesMasterIdLst>
  <p:handoutMasterIdLst>
    <p:handoutMasterId r:id="rId20"/>
  </p:handoutMasterIdLst>
  <p:sldIdLst>
    <p:sldId id="256" r:id="rId7"/>
    <p:sldId id="263" r:id="rId8"/>
    <p:sldId id="266" r:id="rId9"/>
    <p:sldId id="267" r:id="rId10"/>
    <p:sldId id="269" r:id="rId11"/>
    <p:sldId id="278" r:id="rId12"/>
    <p:sldId id="271" r:id="rId13"/>
    <p:sldId id="277" r:id="rId14"/>
    <p:sldId id="270" r:id="rId15"/>
    <p:sldId id="272" r:id="rId16"/>
    <p:sldId id="273" r:id="rId17"/>
    <p:sldId id="264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3399FF"/>
    <a:srgbClr val="0000FF"/>
    <a:srgbClr val="66CCFF"/>
    <a:srgbClr val="9E9A00"/>
    <a:srgbClr val="B0AC00"/>
    <a:srgbClr val="000000"/>
    <a:srgbClr val="0033CC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5" d="100"/>
          <a:sy n="85" d="100"/>
        </p:scale>
        <p:origin x="-7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3rdSouthSC2008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Blackpipe2008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Flow Rate during Irrigation Season</a:t>
            </a:r>
          </a:p>
          <a:p>
            <a:pPr>
              <a:defRPr/>
            </a:pPr>
            <a:r>
              <a:rPr lang="en-US"/>
              <a:t>300</a:t>
            </a:r>
            <a:r>
              <a:rPr lang="en-US" baseline="0"/>
              <a:t> South (2008)</a:t>
            </a:r>
            <a:endParaRPr lang="en-US"/>
          </a:p>
        </c:rich>
      </c:tx>
      <c:layout/>
    </c:title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'3rdSouthSC2008'!$G$2:$G$5401</c:f>
              <c:numCache>
                <c:formatCode>m/d/yy\ h:mm;@</c:formatCode>
                <c:ptCount val="5400"/>
                <c:pt idx="0">
                  <c:v>39693.683101851828</c:v>
                </c:pt>
                <c:pt idx="1">
                  <c:v>39693.692187499997</c:v>
                </c:pt>
                <c:pt idx="2">
                  <c:v>39693.702187499999</c:v>
                </c:pt>
                <c:pt idx="3">
                  <c:v>39693.711550925931</c:v>
                </c:pt>
                <c:pt idx="4">
                  <c:v>39693.721747685158</c:v>
                </c:pt>
                <c:pt idx="5">
                  <c:v>39693.731342592582</c:v>
                </c:pt>
                <c:pt idx="6">
                  <c:v>39693.741886574076</c:v>
                </c:pt>
                <c:pt idx="7">
                  <c:v>39693.751712962956</c:v>
                </c:pt>
                <c:pt idx="8">
                  <c:v>39693.761597222205</c:v>
                </c:pt>
                <c:pt idx="9">
                  <c:v>39693.771666666638</c:v>
                </c:pt>
                <c:pt idx="10">
                  <c:v>39693.78148148147</c:v>
                </c:pt>
                <c:pt idx="11">
                  <c:v>39693.790775462956</c:v>
                </c:pt>
                <c:pt idx="12">
                  <c:v>39693.800856481495</c:v>
                </c:pt>
                <c:pt idx="13">
                  <c:v>39693.810625000013</c:v>
                </c:pt>
                <c:pt idx="14">
                  <c:v>39693.820381944439</c:v>
                </c:pt>
                <c:pt idx="15">
                  <c:v>39693.830462962964</c:v>
                </c:pt>
                <c:pt idx="16">
                  <c:v>39693.840243055573</c:v>
                </c:pt>
                <c:pt idx="17">
                  <c:v>39693.850000000013</c:v>
                </c:pt>
                <c:pt idx="18">
                  <c:v>39693.859444444461</c:v>
                </c:pt>
                <c:pt idx="19">
                  <c:v>39693.869155092601</c:v>
                </c:pt>
                <c:pt idx="20">
                  <c:v>39693.878912037042</c:v>
                </c:pt>
                <c:pt idx="21">
                  <c:v>39693.888101851851</c:v>
                </c:pt>
                <c:pt idx="22">
                  <c:v>39693.89783564816</c:v>
                </c:pt>
                <c:pt idx="23">
                  <c:v>39693.908043981479</c:v>
                </c:pt>
                <c:pt idx="24">
                  <c:v>39693.917881944442</c:v>
                </c:pt>
                <c:pt idx="25">
                  <c:v>39693.927546296291</c:v>
                </c:pt>
                <c:pt idx="26">
                  <c:v>39693.936979166661</c:v>
                </c:pt>
                <c:pt idx="27">
                  <c:v>39693.946724537025</c:v>
                </c:pt>
                <c:pt idx="28">
                  <c:v>39693.956608796303</c:v>
                </c:pt>
                <c:pt idx="29">
                  <c:v>39693.966539351874</c:v>
                </c:pt>
                <c:pt idx="30">
                  <c:v>39693.976319444475</c:v>
                </c:pt>
                <c:pt idx="31">
                  <c:v>39693.986122685194</c:v>
                </c:pt>
                <c:pt idx="32">
                  <c:v>39693.995740740727</c:v>
                </c:pt>
                <c:pt idx="33">
                  <c:v>39694.005520833321</c:v>
                </c:pt>
                <c:pt idx="34">
                  <c:v>39694.0155787037</c:v>
                </c:pt>
                <c:pt idx="35">
                  <c:v>39694.025879629626</c:v>
                </c:pt>
                <c:pt idx="36">
                  <c:v>39694.035868055551</c:v>
                </c:pt>
                <c:pt idx="37">
                  <c:v>39694.045787037016</c:v>
                </c:pt>
                <c:pt idx="38">
                  <c:v>39694.055300925931</c:v>
                </c:pt>
                <c:pt idx="39">
                  <c:v>39694.065069444441</c:v>
                </c:pt>
                <c:pt idx="40">
                  <c:v>39694.074861111105</c:v>
                </c:pt>
                <c:pt idx="41">
                  <c:v>39694.084675925944</c:v>
                </c:pt>
                <c:pt idx="42">
                  <c:v>39694.094398148169</c:v>
                </c:pt>
                <c:pt idx="43">
                  <c:v>39694.104224537034</c:v>
                </c:pt>
                <c:pt idx="44">
                  <c:v>39694.114363425942</c:v>
                </c:pt>
                <c:pt idx="45">
                  <c:v>39694.123842592584</c:v>
                </c:pt>
                <c:pt idx="46">
                  <c:v>39694.133969907394</c:v>
                </c:pt>
                <c:pt idx="47">
                  <c:v>39694.143506944441</c:v>
                </c:pt>
                <c:pt idx="48">
                  <c:v>39694.153391203705</c:v>
                </c:pt>
                <c:pt idx="49">
                  <c:v>39694.163391203692</c:v>
                </c:pt>
                <c:pt idx="50">
                  <c:v>39694.173425925925</c:v>
                </c:pt>
                <c:pt idx="51">
                  <c:v>39694.183402777766</c:v>
                </c:pt>
                <c:pt idx="52">
                  <c:v>39694.193356481475</c:v>
                </c:pt>
                <c:pt idx="53">
                  <c:v>39694.203252314815</c:v>
                </c:pt>
                <c:pt idx="54">
                  <c:v>39694.213518518533</c:v>
                </c:pt>
                <c:pt idx="55">
                  <c:v>39694.223506944436</c:v>
                </c:pt>
                <c:pt idx="56">
                  <c:v>39694.234062499992</c:v>
                </c:pt>
                <c:pt idx="57">
                  <c:v>39694.243993055556</c:v>
                </c:pt>
                <c:pt idx="58">
                  <c:v>39694.254537037043</c:v>
                </c:pt>
                <c:pt idx="59">
                  <c:v>39694.264606481476</c:v>
                </c:pt>
                <c:pt idx="60">
                  <c:v>39694.274907407409</c:v>
                </c:pt>
                <c:pt idx="61">
                  <c:v>39694.285115740735</c:v>
                </c:pt>
                <c:pt idx="62">
                  <c:v>39694.2953935185</c:v>
                </c:pt>
                <c:pt idx="63">
                  <c:v>39694.305185185185</c:v>
                </c:pt>
                <c:pt idx="64">
                  <c:v>39694.314895833333</c:v>
                </c:pt>
                <c:pt idx="65">
                  <c:v>39694.324918981481</c:v>
                </c:pt>
                <c:pt idx="66">
                  <c:v>39694.334687500006</c:v>
                </c:pt>
                <c:pt idx="67">
                  <c:v>39694.345069444469</c:v>
                </c:pt>
                <c:pt idx="68">
                  <c:v>39694.355173611104</c:v>
                </c:pt>
                <c:pt idx="69">
                  <c:v>39694.365370370382</c:v>
                </c:pt>
                <c:pt idx="70">
                  <c:v>39694.375127314815</c:v>
                </c:pt>
                <c:pt idx="71">
                  <c:v>39694.385104166671</c:v>
                </c:pt>
                <c:pt idx="72">
                  <c:v>39694.39508101852</c:v>
                </c:pt>
                <c:pt idx="73">
                  <c:v>39694.404756944459</c:v>
                </c:pt>
                <c:pt idx="74">
                  <c:v>39694.415208333332</c:v>
                </c:pt>
                <c:pt idx="75">
                  <c:v>39694.425381944435</c:v>
                </c:pt>
                <c:pt idx="76">
                  <c:v>39694.435115740736</c:v>
                </c:pt>
                <c:pt idx="77">
                  <c:v>39694.44444444446</c:v>
                </c:pt>
                <c:pt idx="78">
                  <c:v>39694.454351851848</c:v>
                </c:pt>
                <c:pt idx="79">
                  <c:v>39694.464074074094</c:v>
                </c:pt>
                <c:pt idx="80">
                  <c:v>39694.473981481475</c:v>
                </c:pt>
                <c:pt idx="81">
                  <c:v>39694.484097222237</c:v>
                </c:pt>
                <c:pt idx="82">
                  <c:v>39694.493726851819</c:v>
                </c:pt>
                <c:pt idx="83">
                  <c:v>39694.503298611104</c:v>
                </c:pt>
                <c:pt idx="84">
                  <c:v>39694.513321759245</c:v>
                </c:pt>
                <c:pt idx="85">
                  <c:v>39694.523749999986</c:v>
                </c:pt>
                <c:pt idx="86">
                  <c:v>39694.533680555534</c:v>
                </c:pt>
                <c:pt idx="87">
                  <c:v>39694.543726851829</c:v>
                </c:pt>
                <c:pt idx="88">
                  <c:v>39694.553981481484</c:v>
                </c:pt>
                <c:pt idx="89">
                  <c:v>39694.56439814817</c:v>
                </c:pt>
                <c:pt idx="90">
                  <c:v>39694.574664351836</c:v>
                </c:pt>
                <c:pt idx="91">
                  <c:v>39694.585000000006</c:v>
                </c:pt>
                <c:pt idx="92">
                  <c:v>39694.594513888893</c:v>
                </c:pt>
                <c:pt idx="93">
                  <c:v>39694.604548611103</c:v>
                </c:pt>
                <c:pt idx="94">
                  <c:v>39694.615046296298</c:v>
                </c:pt>
                <c:pt idx="95">
                  <c:v>39694.625717592586</c:v>
                </c:pt>
                <c:pt idx="96">
                  <c:v>39694.635821759242</c:v>
                </c:pt>
                <c:pt idx="97">
                  <c:v>39694.645624999997</c:v>
                </c:pt>
                <c:pt idx="98">
                  <c:v>39694.655185185184</c:v>
                </c:pt>
                <c:pt idx="99">
                  <c:v>39694.665231481478</c:v>
                </c:pt>
                <c:pt idx="100">
                  <c:v>39694.67516203702</c:v>
                </c:pt>
                <c:pt idx="101">
                  <c:v>39694.685462962952</c:v>
                </c:pt>
                <c:pt idx="102">
                  <c:v>39694.696076388893</c:v>
                </c:pt>
                <c:pt idx="103">
                  <c:v>39694.706053240741</c:v>
                </c:pt>
                <c:pt idx="104">
                  <c:v>39694.717048611099</c:v>
                </c:pt>
                <c:pt idx="105">
                  <c:v>39694.727673611087</c:v>
                </c:pt>
                <c:pt idx="106">
                  <c:v>39694.738206018541</c:v>
                </c:pt>
                <c:pt idx="107">
                  <c:v>39694.748391203706</c:v>
                </c:pt>
                <c:pt idx="108">
                  <c:v>39694.758090277792</c:v>
                </c:pt>
                <c:pt idx="109">
                  <c:v>39694.768043981465</c:v>
                </c:pt>
                <c:pt idx="110">
                  <c:v>39694.778310185189</c:v>
                </c:pt>
                <c:pt idx="111">
                  <c:v>39694.788495370369</c:v>
                </c:pt>
                <c:pt idx="112">
                  <c:v>39694.798425925925</c:v>
                </c:pt>
                <c:pt idx="113">
                  <c:v>39694.808275462994</c:v>
                </c:pt>
                <c:pt idx="114">
                  <c:v>39694.817974537029</c:v>
                </c:pt>
                <c:pt idx="115">
                  <c:v>39694.827951388892</c:v>
                </c:pt>
                <c:pt idx="116">
                  <c:v>39694.83761574074</c:v>
                </c:pt>
                <c:pt idx="117">
                  <c:v>39694.848217592618</c:v>
                </c:pt>
                <c:pt idx="118">
                  <c:v>39694.858518518551</c:v>
                </c:pt>
                <c:pt idx="119">
                  <c:v>39694.868750000001</c:v>
                </c:pt>
                <c:pt idx="120">
                  <c:v>39694.879189814805</c:v>
                </c:pt>
                <c:pt idx="121">
                  <c:v>39694.889351851853</c:v>
                </c:pt>
                <c:pt idx="122">
                  <c:v>39694.899525462963</c:v>
                </c:pt>
                <c:pt idx="123">
                  <c:v>39694.909282407411</c:v>
                </c:pt>
                <c:pt idx="124">
                  <c:v>39694.919687500005</c:v>
                </c:pt>
                <c:pt idx="125">
                  <c:v>39694.929560185177</c:v>
                </c:pt>
                <c:pt idx="126">
                  <c:v>39694.939537037033</c:v>
                </c:pt>
                <c:pt idx="127">
                  <c:v>39694.949560185181</c:v>
                </c:pt>
                <c:pt idx="128">
                  <c:v>39694.958969907413</c:v>
                </c:pt>
                <c:pt idx="129">
                  <c:v>39694.968773148168</c:v>
                </c:pt>
                <c:pt idx="130">
                  <c:v>39694.978634259263</c:v>
                </c:pt>
                <c:pt idx="131">
                  <c:v>39694.988715277796</c:v>
                </c:pt>
                <c:pt idx="132">
                  <c:v>39694.999120370376</c:v>
                </c:pt>
                <c:pt idx="133">
                  <c:v>39695.009189814802</c:v>
                </c:pt>
                <c:pt idx="134">
                  <c:v>39695.019050925941</c:v>
                </c:pt>
                <c:pt idx="135">
                  <c:v>39695.028912037036</c:v>
                </c:pt>
                <c:pt idx="136">
                  <c:v>39695.039641203679</c:v>
                </c:pt>
                <c:pt idx="137">
                  <c:v>39695.05005787038</c:v>
                </c:pt>
                <c:pt idx="138">
                  <c:v>39695.060231481482</c:v>
                </c:pt>
                <c:pt idx="139">
                  <c:v>39695.069907407407</c:v>
                </c:pt>
                <c:pt idx="140">
                  <c:v>39695.080150462978</c:v>
                </c:pt>
                <c:pt idx="141">
                  <c:v>39695.090509259266</c:v>
                </c:pt>
                <c:pt idx="142">
                  <c:v>39695.100752314815</c:v>
                </c:pt>
                <c:pt idx="143">
                  <c:v>39695.110787037025</c:v>
                </c:pt>
                <c:pt idx="144">
                  <c:v>39695.121446759229</c:v>
                </c:pt>
                <c:pt idx="145">
                  <c:v>39695.131458333315</c:v>
                </c:pt>
                <c:pt idx="146">
                  <c:v>39695.141226851854</c:v>
                </c:pt>
                <c:pt idx="147">
                  <c:v>39695.151192129626</c:v>
                </c:pt>
                <c:pt idx="148">
                  <c:v>39695.161585648151</c:v>
                </c:pt>
                <c:pt idx="149">
                  <c:v>39695.172129629624</c:v>
                </c:pt>
                <c:pt idx="150">
                  <c:v>39695.182743055557</c:v>
                </c:pt>
                <c:pt idx="151">
                  <c:v>39695.193113425921</c:v>
                </c:pt>
                <c:pt idx="152">
                  <c:v>39695.20344907407</c:v>
                </c:pt>
                <c:pt idx="153">
                  <c:v>39695.213692129626</c:v>
                </c:pt>
                <c:pt idx="154">
                  <c:v>39695.223587962944</c:v>
                </c:pt>
                <c:pt idx="155">
                  <c:v>39695.233715277784</c:v>
                </c:pt>
                <c:pt idx="156">
                  <c:v>39695.243483796279</c:v>
                </c:pt>
                <c:pt idx="157">
                  <c:v>39695.253738425919</c:v>
                </c:pt>
                <c:pt idx="158">
                  <c:v>39695.263854166653</c:v>
                </c:pt>
                <c:pt idx="159">
                  <c:v>39695.273796296286</c:v>
                </c:pt>
                <c:pt idx="160">
                  <c:v>39695.283518518518</c:v>
                </c:pt>
                <c:pt idx="161">
                  <c:v>39695.293726851814</c:v>
                </c:pt>
                <c:pt idx="162">
                  <c:v>39695.303368055553</c:v>
                </c:pt>
                <c:pt idx="163">
                  <c:v>39695.314050925947</c:v>
                </c:pt>
                <c:pt idx="164">
                  <c:v>39695.324039351864</c:v>
                </c:pt>
                <c:pt idx="165">
                  <c:v>39695.334074074097</c:v>
                </c:pt>
                <c:pt idx="166">
                  <c:v>39695.344756944469</c:v>
                </c:pt>
                <c:pt idx="167">
                  <c:v>39695.354965277795</c:v>
                </c:pt>
                <c:pt idx="168">
                  <c:v>39695.365150462967</c:v>
                </c:pt>
                <c:pt idx="169">
                  <c:v>39695.375810185193</c:v>
                </c:pt>
                <c:pt idx="170">
                  <c:v>39695.386238425963</c:v>
                </c:pt>
                <c:pt idx="171">
                  <c:v>39695.396574074097</c:v>
                </c:pt>
                <c:pt idx="172">
                  <c:v>39695.406192129631</c:v>
                </c:pt>
                <c:pt idx="173">
                  <c:v>39695.416296296331</c:v>
                </c:pt>
                <c:pt idx="174">
                  <c:v>39695.426516203712</c:v>
                </c:pt>
                <c:pt idx="175">
                  <c:v>39695.436770833316</c:v>
                </c:pt>
                <c:pt idx="176">
                  <c:v>39695.446793981479</c:v>
                </c:pt>
                <c:pt idx="177">
                  <c:v>39695.456956018541</c:v>
                </c:pt>
                <c:pt idx="178">
                  <c:v>39695.46733796296</c:v>
                </c:pt>
                <c:pt idx="179">
                  <c:v>39695.477442129624</c:v>
                </c:pt>
                <c:pt idx="180">
                  <c:v>39695.487615740742</c:v>
                </c:pt>
                <c:pt idx="181">
                  <c:v>39695.498113425943</c:v>
                </c:pt>
                <c:pt idx="182">
                  <c:v>39695.509293981479</c:v>
                </c:pt>
                <c:pt idx="183">
                  <c:v>39695.52070601852</c:v>
                </c:pt>
                <c:pt idx="184">
                  <c:v>39695.531805555554</c:v>
                </c:pt>
                <c:pt idx="185">
                  <c:v>39695.54166666665</c:v>
                </c:pt>
                <c:pt idx="186">
                  <c:v>39695.552511574089</c:v>
                </c:pt>
                <c:pt idx="187">
                  <c:v>39695.563287037025</c:v>
                </c:pt>
                <c:pt idx="188">
                  <c:v>39695.573599537034</c:v>
                </c:pt>
                <c:pt idx="189">
                  <c:v>39695.583842592598</c:v>
                </c:pt>
                <c:pt idx="190">
                  <c:v>39695.594375000001</c:v>
                </c:pt>
                <c:pt idx="191">
                  <c:v>39695.604664351857</c:v>
                </c:pt>
                <c:pt idx="192">
                  <c:v>39695.614976851852</c:v>
                </c:pt>
                <c:pt idx="193">
                  <c:v>39695.625023148146</c:v>
                </c:pt>
                <c:pt idx="194">
                  <c:v>39695.634629629625</c:v>
                </c:pt>
                <c:pt idx="195">
                  <c:v>39695.644976851851</c:v>
                </c:pt>
                <c:pt idx="196">
                  <c:v>39695.655289351853</c:v>
                </c:pt>
                <c:pt idx="197">
                  <c:v>39695.665347222224</c:v>
                </c:pt>
                <c:pt idx="198">
                  <c:v>39695.675706018505</c:v>
                </c:pt>
                <c:pt idx="199">
                  <c:v>39695.686319444467</c:v>
                </c:pt>
                <c:pt idx="200">
                  <c:v>39695.696655092601</c:v>
                </c:pt>
                <c:pt idx="201">
                  <c:v>39695.707777777774</c:v>
                </c:pt>
                <c:pt idx="202">
                  <c:v>39695.718564814822</c:v>
                </c:pt>
                <c:pt idx="203">
                  <c:v>39695.729421296288</c:v>
                </c:pt>
                <c:pt idx="204">
                  <c:v>39695.739282407405</c:v>
                </c:pt>
                <c:pt idx="205">
                  <c:v>39695.749074074083</c:v>
                </c:pt>
                <c:pt idx="206">
                  <c:v>39695.758923611094</c:v>
                </c:pt>
                <c:pt idx="207">
                  <c:v>39695.768773148149</c:v>
                </c:pt>
                <c:pt idx="208">
                  <c:v>39695.779270833322</c:v>
                </c:pt>
                <c:pt idx="209">
                  <c:v>39695.789629629624</c:v>
                </c:pt>
                <c:pt idx="210">
                  <c:v>39695.800439814811</c:v>
                </c:pt>
                <c:pt idx="211">
                  <c:v>39695.81035879632</c:v>
                </c:pt>
                <c:pt idx="212">
                  <c:v>39695.820428240739</c:v>
                </c:pt>
                <c:pt idx="213">
                  <c:v>39695.830613425947</c:v>
                </c:pt>
                <c:pt idx="214">
                  <c:v>39695.840960648165</c:v>
                </c:pt>
                <c:pt idx="215">
                  <c:v>39695.851851851861</c:v>
                </c:pt>
                <c:pt idx="216">
                  <c:v>39695.862164351835</c:v>
                </c:pt>
                <c:pt idx="217">
                  <c:v>39695.872199074096</c:v>
                </c:pt>
                <c:pt idx="218">
                  <c:v>39695.882326388906</c:v>
                </c:pt>
                <c:pt idx="219">
                  <c:v>39695.892731481479</c:v>
                </c:pt>
                <c:pt idx="220">
                  <c:v>39695.903217592611</c:v>
                </c:pt>
                <c:pt idx="221">
                  <c:v>39695.913773148161</c:v>
                </c:pt>
                <c:pt idx="222">
                  <c:v>39695.925023148142</c:v>
                </c:pt>
                <c:pt idx="223">
                  <c:v>39695.934884259259</c:v>
                </c:pt>
                <c:pt idx="224">
                  <c:v>39695.945509259262</c:v>
                </c:pt>
                <c:pt idx="225">
                  <c:v>39695.956087962979</c:v>
                </c:pt>
                <c:pt idx="226">
                  <c:v>39695.967372685176</c:v>
                </c:pt>
                <c:pt idx="227">
                  <c:v>39695.97792824074</c:v>
                </c:pt>
                <c:pt idx="228">
                  <c:v>39695.988969907412</c:v>
                </c:pt>
                <c:pt idx="229">
                  <c:v>39695.999166666646</c:v>
                </c:pt>
                <c:pt idx="230">
                  <c:v>39696.009756944448</c:v>
                </c:pt>
                <c:pt idx="231">
                  <c:v>39696.020127314805</c:v>
                </c:pt>
                <c:pt idx="232">
                  <c:v>39696.030729166654</c:v>
                </c:pt>
                <c:pt idx="233">
                  <c:v>39696.041435185187</c:v>
                </c:pt>
                <c:pt idx="234">
                  <c:v>39696.051435185189</c:v>
                </c:pt>
                <c:pt idx="235">
                  <c:v>39696.061157407406</c:v>
                </c:pt>
                <c:pt idx="236">
                  <c:v>39696.071296296293</c:v>
                </c:pt>
                <c:pt idx="237">
                  <c:v>39696.081793981466</c:v>
                </c:pt>
                <c:pt idx="238">
                  <c:v>39696.091736111084</c:v>
                </c:pt>
                <c:pt idx="239">
                  <c:v>39696.101689814801</c:v>
                </c:pt>
                <c:pt idx="240">
                  <c:v>39696.112696759265</c:v>
                </c:pt>
                <c:pt idx="241">
                  <c:v>39696.123194444444</c:v>
                </c:pt>
                <c:pt idx="242">
                  <c:v>39696.133460648132</c:v>
                </c:pt>
                <c:pt idx="243">
                  <c:v>39696.143935185188</c:v>
                </c:pt>
                <c:pt idx="244">
                  <c:v>39696.153599537036</c:v>
                </c:pt>
                <c:pt idx="245">
                  <c:v>39696.1637962963</c:v>
                </c:pt>
                <c:pt idx="246">
                  <c:v>39696.173935185187</c:v>
                </c:pt>
                <c:pt idx="247">
                  <c:v>39696.183958333335</c:v>
                </c:pt>
                <c:pt idx="248">
                  <c:v>39696.194490740731</c:v>
                </c:pt>
                <c:pt idx="249">
                  <c:v>39696.204375000001</c:v>
                </c:pt>
                <c:pt idx="250">
                  <c:v>39696.214259259279</c:v>
                </c:pt>
                <c:pt idx="251">
                  <c:v>39696.224444444451</c:v>
                </c:pt>
                <c:pt idx="252">
                  <c:v>39696.235138888886</c:v>
                </c:pt>
                <c:pt idx="253">
                  <c:v>39696.245729166658</c:v>
                </c:pt>
                <c:pt idx="254">
                  <c:v>39696.255578703705</c:v>
                </c:pt>
                <c:pt idx="255">
                  <c:v>39696.266203703693</c:v>
                </c:pt>
                <c:pt idx="256">
                  <c:v>39696.276550925933</c:v>
                </c:pt>
                <c:pt idx="257">
                  <c:v>39696.286562500005</c:v>
                </c:pt>
                <c:pt idx="258">
                  <c:v>39696.297222222209</c:v>
                </c:pt>
                <c:pt idx="259">
                  <c:v>39696.307638888902</c:v>
                </c:pt>
                <c:pt idx="260">
                  <c:v>39696.317974537029</c:v>
                </c:pt>
                <c:pt idx="261">
                  <c:v>39696.328217592607</c:v>
                </c:pt>
                <c:pt idx="262">
                  <c:v>39696.338831018547</c:v>
                </c:pt>
                <c:pt idx="263">
                  <c:v>39696.349108796298</c:v>
                </c:pt>
                <c:pt idx="264">
                  <c:v>39696.359849537039</c:v>
                </c:pt>
                <c:pt idx="265">
                  <c:v>39696.370625000003</c:v>
                </c:pt>
                <c:pt idx="266">
                  <c:v>39696.38163194446</c:v>
                </c:pt>
                <c:pt idx="267">
                  <c:v>39696.392442129625</c:v>
                </c:pt>
                <c:pt idx="268">
                  <c:v>39696.40347222222</c:v>
                </c:pt>
                <c:pt idx="269">
                  <c:v>39696.415509259263</c:v>
                </c:pt>
                <c:pt idx="270">
                  <c:v>39696.426435185189</c:v>
                </c:pt>
                <c:pt idx="271">
                  <c:v>39696.437986111094</c:v>
                </c:pt>
                <c:pt idx="272">
                  <c:v>39696.448564814811</c:v>
                </c:pt>
                <c:pt idx="273">
                  <c:v>39696.459062500006</c:v>
                </c:pt>
                <c:pt idx="274">
                  <c:v>39696.469351851854</c:v>
                </c:pt>
                <c:pt idx="275">
                  <c:v>39696.479351851856</c:v>
                </c:pt>
                <c:pt idx="276">
                  <c:v>39696.489861111106</c:v>
                </c:pt>
                <c:pt idx="277">
                  <c:v>39696.500810185193</c:v>
                </c:pt>
                <c:pt idx="278">
                  <c:v>39696.511886574073</c:v>
                </c:pt>
                <c:pt idx="279">
                  <c:v>39696.523194444446</c:v>
                </c:pt>
                <c:pt idx="280">
                  <c:v>39696.533263888887</c:v>
                </c:pt>
                <c:pt idx="281">
                  <c:v>39696.543634259251</c:v>
                </c:pt>
                <c:pt idx="282">
                  <c:v>39696.554525462976</c:v>
                </c:pt>
                <c:pt idx="283">
                  <c:v>39696.565324074072</c:v>
                </c:pt>
                <c:pt idx="284">
                  <c:v>39696.575856481482</c:v>
                </c:pt>
                <c:pt idx="285">
                  <c:v>39696.586388888893</c:v>
                </c:pt>
                <c:pt idx="286">
                  <c:v>39696.596932870372</c:v>
                </c:pt>
                <c:pt idx="287">
                  <c:v>39696.607303240737</c:v>
                </c:pt>
                <c:pt idx="288">
                  <c:v>39696.617673611101</c:v>
                </c:pt>
                <c:pt idx="289">
                  <c:v>39696.628020833319</c:v>
                </c:pt>
                <c:pt idx="290">
                  <c:v>39696.638506944459</c:v>
                </c:pt>
                <c:pt idx="291">
                  <c:v>39696.648310185192</c:v>
                </c:pt>
                <c:pt idx="292">
                  <c:v>39696.658692129633</c:v>
                </c:pt>
                <c:pt idx="293">
                  <c:v>39696.669340277775</c:v>
                </c:pt>
                <c:pt idx="294">
                  <c:v>39696.679606481477</c:v>
                </c:pt>
                <c:pt idx="295">
                  <c:v>39696.69023148148</c:v>
                </c:pt>
                <c:pt idx="296">
                  <c:v>39696.700381944444</c:v>
                </c:pt>
                <c:pt idx="297">
                  <c:v>39696.711215277792</c:v>
                </c:pt>
                <c:pt idx="298">
                  <c:v>39696.721458333304</c:v>
                </c:pt>
                <c:pt idx="299">
                  <c:v>39696.732002314806</c:v>
                </c:pt>
                <c:pt idx="300">
                  <c:v>39696.741759259254</c:v>
                </c:pt>
                <c:pt idx="301">
                  <c:v>39696.751793981464</c:v>
                </c:pt>
                <c:pt idx="302">
                  <c:v>39696.76208333332</c:v>
                </c:pt>
                <c:pt idx="303">
                  <c:v>39696.772534722222</c:v>
                </c:pt>
                <c:pt idx="304">
                  <c:v>39696.782488425932</c:v>
                </c:pt>
                <c:pt idx="305">
                  <c:v>39696.793379629613</c:v>
                </c:pt>
                <c:pt idx="306">
                  <c:v>39696.803761574076</c:v>
                </c:pt>
                <c:pt idx="307">
                  <c:v>39696.813437500008</c:v>
                </c:pt>
                <c:pt idx="308">
                  <c:v>39696.823842592596</c:v>
                </c:pt>
                <c:pt idx="309">
                  <c:v>39696.834097222243</c:v>
                </c:pt>
                <c:pt idx="310">
                  <c:v>39696.84387731483</c:v>
                </c:pt>
                <c:pt idx="311">
                  <c:v>39696.854456018547</c:v>
                </c:pt>
                <c:pt idx="312">
                  <c:v>39696.864699074096</c:v>
                </c:pt>
                <c:pt idx="313">
                  <c:v>39696.8753125</c:v>
                </c:pt>
                <c:pt idx="314">
                  <c:v>39696.885486111096</c:v>
                </c:pt>
                <c:pt idx="315">
                  <c:v>39696.896203703705</c:v>
                </c:pt>
                <c:pt idx="316">
                  <c:v>39696.907025462962</c:v>
                </c:pt>
                <c:pt idx="317">
                  <c:v>39696.917349537034</c:v>
                </c:pt>
                <c:pt idx="318">
                  <c:v>39696.927465277775</c:v>
                </c:pt>
                <c:pt idx="319">
                  <c:v>39696.938194444454</c:v>
                </c:pt>
                <c:pt idx="320">
                  <c:v>39696.949050925941</c:v>
                </c:pt>
                <c:pt idx="321">
                  <c:v>39696.959293981483</c:v>
                </c:pt>
                <c:pt idx="322">
                  <c:v>39696.969791666648</c:v>
                </c:pt>
                <c:pt idx="323">
                  <c:v>39696.979641203696</c:v>
                </c:pt>
                <c:pt idx="324">
                  <c:v>39696.989976851852</c:v>
                </c:pt>
                <c:pt idx="325">
                  <c:v>39697.001863425932</c:v>
                </c:pt>
                <c:pt idx="326">
                  <c:v>39697.012314814834</c:v>
                </c:pt>
                <c:pt idx="327">
                  <c:v>39697.022488425922</c:v>
                </c:pt>
                <c:pt idx="328">
                  <c:v>39697.032199074092</c:v>
                </c:pt>
                <c:pt idx="329">
                  <c:v>39697.042349537034</c:v>
                </c:pt>
                <c:pt idx="330">
                  <c:v>39697.052557870389</c:v>
                </c:pt>
                <c:pt idx="331">
                  <c:v>39697.06377314814</c:v>
                </c:pt>
                <c:pt idx="332">
                  <c:v>39697.07402777778</c:v>
                </c:pt>
                <c:pt idx="333">
                  <c:v>39697.084583333337</c:v>
                </c:pt>
                <c:pt idx="334">
                  <c:v>39697.094444444447</c:v>
                </c:pt>
                <c:pt idx="335">
                  <c:v>39697.104259259278</c:v>
                </c:pt>
                <c:pt idx="336">
                  <c:v>39697.114965277782</c:v>
                </c:pt>
                <c:pt idx="337">
                  <c:v>39697.125474537017</c:v>
                </c:pt>
                <c:pt idx="338">
                  <c:v>39697.136053240742</c:v>
                </c:pt>
                <c:pt idx="339">
                  <c:v>39697.145972222228</c:v>
                </c:pt>
                <c:pt idx="340">
                  <c:v>39697.15633101853</c:v>
                </c:pt>
                <c:pt idx="341">
                  <c:v>39697.166388888894</c:v>
                </c:pt>
                <c:pt idx="342">
                  <c:v>39697.177037037036</c:v>
                </c:pt>
                <c:pt idx="343">
                  <c:v>39697.187604166655</c:v>
                </c:pt>
                <c:pt idx="344">
                  <c:v>39697.197627314796</c:v>
                </c:pt>
                <c:pt idx="345">
                  <c:v>39697.207789351836</c:v>
                </c:pt>
                <c:pt idx="346">
                  <c:v>39697.218009259261</c:v>
                </c:pt>
                <c:pt idx="347">
                  <c:v>39697.228379629625</c:v>
                </c:pt>
                <c:pt idx="348">
                  <c:v>39697.238854166673</c:v>
                </c:pt>
                <c:pt idx="349">
                  <c:v>39697.249282407407</c:v>
                </c:pt>
                <c:pt idx="350">
                  <c:v>39697.259490740726</c:v>
                </c:pt>
                <c:pt idx="351">
                  <c:v>39697.269895833313</c:v>
                </c:pt>
                <c:pt idx="352">
                  <c:v>39697.280000000006</c:v>
                </c:pt>
                <c:pt idx="353">
                  <c:v>39697.289918981478</c:v>
                </c:pt>
                <c:pt idx="354">
                  <c:v>39697.300405092603</c:v>
                </c:pt>
                <c:pt idx="355">
                  <c:v>39697.310844907413</c:v>
                </c:pt>
                <c:pt idx="356">
                  <c:v>39697.320729166655</c:v>
                </c:pt>
                <c:pt idx="357">
                  <c:v>39697.330277777794</c:v>
                </c:pt>
                <c:pt idx="358">
                  <c:v>39697.340590277796</c:v>
                </c:pt>
                <c:pt idx="359">
                  <c:v>39697.350613425959</c:v>
                </c:pt>
                <c:pt idx="360">
                  <c:v>39697.36072916667</c:v>
                </c:pt>
                <c:pt idx="361">
                  <c:v>39697.371307870373</c:v>
                </c:pt>
                <c:pt idx="362">
                  <c:v>39697.381354166668</c:v>
                </c:pt>
                <c:pt idx="363">
                  <c:v>39697.390787037024</c:v>
                </c:pt>
                <c:pt idx="364">
                  <c:v>39697.400868055549</c:v>
                </c:pt>
                <c:pt idx="365">
                  <c:v>39697.411423611084</c:v>
                </c:pt>
                <c:pt idx="366">
                  <c:v>39697.421412037016</c:v>
                </c:pt>
                <c:pt idx="367">
                  <c:v>39697.431793981465</c:v>
                </c:pt>
                <c:pt idx="368">
                  <c:v>39697.441805555558</c:v>
                </c:pt>
                <c:pt idx="369">
                  <c:v>39697.451678240752</c:v>
                </c:pt>
                <c:pt idx="370">
                  <c:v>39697.461631944447</c:v>
                </c:pt>
                <c:pt idx="371">
                  <c:v>39697.471666666657</c:v>
                </c:pt>
                <c:pt idx="372">
                  <c:v>39697.482094907413</c:v>
                </c:pt>
                <c:pt idx="373">
                  <c:v>39697.493032407408</c:v>
                </c:pt>
                <c:pt idx="374">
                  <c:v>39697.503229166665</c:v>
                </c:pt>
                <c:pt idx="375">
                  <c:v>39697.513981481476</c:v>
                </c:pt>
                <c:pt idx="376">
                  <c:v>39697.52412037037</c:v>
                </c:pt>
                <c:pt idx="377">
                  <c:v>39697.534224537034</c:v>
                </c:pt>
                <c:pt idx="378">
                  <c:v>39697.544432870367</c:v>
                </c:pt>
                <c:pt idx="379">
                  <c:v>39697.554548611108</c:v>
                </c:pt>
                <c:pt idx="380">
                  <c:v>39697.564687500002</c:v>
                </c:pt>
                <c:pt idx="381">
                  <c:v>39697.574178240742</c:v>
                </c:pt>
                <c:pt idx="382">
                  <c:v>39697.584340277783</c:v>
                </c:pt>
                <c:pt idx="383">
                  <c:v>39697.594247685185</c:v>
                </c:pt>
                <c:pt idx="384">
                  <c:v>39697.604363425933</c:v>
                </c:pt>
                <c:pt idx="385">
                  <c:v>39697.614791666652</c:v>
                </c:pt>
                <c:pt idx="386">
                  <c:v>39697.625208333324</c:v>
                </c:pt>
                <c:pt idx="387">
                  <c:v>39697.63586805555</c:v>
                </c:pt>
                <c:pt idx="388">
                  <c:v>39697.645694444458</c:v>
                </c:pt>
                <c:pt idx="389">
                  <c:v>39697.65524305556</c:v>
                </c:pt>
                <c:pt idx="390">
                  <c:v>39697.66605324074</c:v>
                </c:pt>
                <c:pt idx="391">
                  <c:v>39697.676006944443</c:v>
                </c:pt>
                <c:pt idx="392">
                  <c:v>39697.686099537037</c:v>
                </c:pt>
                <c:pt idx="393">
                  <c:v>39697.69630787037</c:v>
                </c:pt>
                <c:pt idx="394">
                  <c:v>39697.706990740735</c:v>
                </c:pt>
                <c:pt idx="395">
                  <c:v>39697.7179861111</c:v>
                </c:pt>
                <c:pt idx="396">
                  <c:v>39697.728240740726</c:v>
                </c:pt>
                <c:pt idx="397">
                  <c:v>39697.739108796282</c:v>
                </c:pt>
                <c:pt idx="398">
                  <c:v>39697.749594907415</c:v>
                </c:pt>
                <c:pt idx="399">
                  <c:v>39697.760543981465</c:v>
                </c:pt>
                <c:pt idx="400">
                  <c:v>39697.770682870374</c:v>
                </c:pt>
                <c:pt idx="401">
                  <c:v>39697.781273148168</c:v>
                </c:pt>
                <c:pt idx="402">
                  <c:v>39697.792060185166</c:v>
                </c:pt>
                <c:pt idx="403">
                  <c:v>39697.802453703684</c:v>
                </c:pt>
                <c:pt idx="404">
                  <c:v>39697.812303240753</c:v>
                </c:pt>
                <c:pt idx="405">
                  <c:v>39697.82262731481</c:v>
                </c:pt>
                <c:pt idx="406">
                  <c:v>39697.832581018534</c:v>
                </c:pt>
                <c:pt idx="407">
                  <c:v>39697.843101851846</c:v>
                </c:pt>
                <c:pt idx="408">
                  <c:v>39697.85324074074</c:v>
                </c:pt>
                <c:pt idx="409">
                  <c:v>39697.862986111104</c:v>
                </c:pt>
                <c:pt idx="410">
                  <c:v>39697.873090277782</c:v>
                </c:pt>
                <c:pt idx="411">
                  <c:v>39697.883425925931</c:v>
                </c:pt>
                <c:pt idx="412">
                  <c:v>39697.893495370372</c:v>
                </c:pt>
                <c:pt idx="413">
                  <c:v>39697.903553240743</c:v>
                </c:pt>
                <c:pt idx="414">
                  <c:v>39697.913969907408</c:v>
                </c:pt>
                <c:pt idx="415">
                  <c:v>39697.923900462964</c:v>
                </c:pt>
                <c:pt idx="416">
                  <c:v>39697.934884259259</c:v>
                </c:pt>
                <c:pt idx="417">
                  <c:v>39697.945277777791</c:v>
                </c:pt>
                <c:pt idx="418">
                  <c:v>39697.955046296309</c:v>
                </c:pt>
                <c:pt idx="419">
                  <c:v>39697.96466435185</c:v>
                </c:pt>
                <c:pt idx="420">
                  <c:v>39697.974826388905</c:v>
                </c:pt>
                <c:pt idx="421">
                  <c:v>39697.985520833325</c:v>
                </c:pt>
                <c:pt idx="422">
                  <c:v>39697.995555555564</c:v>
                </c:pt>
                <c:pt idx="423">
                  <c:v>39698.006354166668</c:v>
                </c:pt>
                <c:pt idx="424">
                  <c:v>39698.016875000016</c:v>
                </c:pt>
                <c:pt idx="425">
                  <c:v>39698.02734953702</c:v>
                </c:pt>
                <c:pt idx="426">
                  <c:v>39698.037060185176</c:v>
                </c:pt>
                <c:pt idx="427">
                  <c:v>39698.046701388892</c:v>
                </c:pt>
                <c:pt idx="428">
                  <c:v>39698.056273148177</c:v>
                </c:pt>
                <c:pt idx="429">
                  <c:v>39698.066273148164</c:v>
                </c:pt>
                <c:pt idx="430">
                  <c:v>39698.075937500005</c:v>
                </c:pt>
                <c:pt idx="431">
                  <c:v>39698.085891203707</c:v>
                </c:pt>
                <c:pt idx="432">
                  <c:v>39698.095960648134</c:v>
                </c:pt>
                <c:pt idx="433">
                  <c:v>39698.106724537021</c:v>
                </c:pt>
                <c:pt idx="434">
                  <c:v>39698.117094907408</c:v>
                </c:pt>
                <c:pt idx="435">
                  <c:v>39698.126620370371</c:v>
                </c:pt>
                <c:pt idx="436">
                  <c:v>39698.136759259258</c:v>
                </c:pt>
                <c:pt idx="437">
                  <c:v>39698.146180555545</c:v>
                </c:pt>
                <c:pt idx="438">
                  <c:v>39698.156145833324</c:v>
                </c:pt>
                <c:pt idx="439">
                  <c:v>39698.166168981472</c:v>
                </c:pt>
                <c:pt idx="440">
                  <c:v>39698.176574074096</c:v>
                </c:pt>
                <c:pt idx="441">
                  <c:v>39698.187314814815</c:v>
                </c:pt>
                <c:pt idx="442">
                  <c:v>39698.196516203701</c:v>
                </c:pt>
                <c:pt idx="443">
                  <c:v>39698.206921296289</c:v>
                </c:pt>
                <c:pt idx="444">
                  <c:v>39698.217094907406</c:v>
                </c:pt>
                <c:pt idx="445">
                  <c:v>39698.227141203672</c:v>
                </c:pt>
                <c:pt idx="446">
                  <c:v>39698.237673611082</c:v>
                </c:pt>
                <c:pt idx="447">
                  <c:v>39698.24762731482</c:v>
                </c:pt>
                <c:pt idx="448">
                  <c:v>39698.258217592607</c:v>
                </c:pt>
                <c:pt idx="449">
                  <c:v>39698.268506944441</c:v>
                </c:pt>
                <c:pt idx="450">
                  <c:v>39698.278414351858</c:v>
                </c:pt>
                <c:pt idx="451">
                  <c:v>39698.28814814816</c:v>
                </c:pt>
                <c:pt idx="452">
                  <c:v>39698.298541666634</c:v>
                </c:pt>
                <c:pt idx="453">
                  <c:v>39698.308993055573</c:v>
                </c:pt>
                <c:pt idx="454">
                  <c:v>39698.31913194446</c:v>
                </c:pt>
                <c:pt idx="455">
                  <c:v>39698.329074074092</c:v>
                </c:pt>
                <c:pt idx="456">
                  <c:v>39698.339108796303</c:v>
                </c:pt>
                <c:pt idx="457">
                  <c:v>39698.349108796298</c:v>
                </c:pt>
                <c:pt idx="458">
                  <c:v>39698.359953703708</c:v>
                </c:pt>
                <c:pt idx="459">
                  <c:v>39698.370636574095</c:v>
                </c:pt>
                <c:pt idx="460">
                  <c:v>39698.380717592612</c:v>
                </c:pt>
                <c:pt idx="461">
                  <c:v>39698.390636574084</c:v>
                </c:pt>
                <c:pt idx="462">
                  <c:v>39698.400729166664</c:v>
                </c:pt>
                <c:pt idx="463">
                  <c:v>39698.411076388904</c:v>
                </c:pt>
                <c:pt idx="464">
                  <c:v>39698.420451388891</c:v>
                </c:pt>
                <c:pt idx="465">
                  <c:v>39698.430706018517</c:v>
                </c:pt>
                <c:pt idx="466">
                  <c:v>39698.441238425941</c:v>
                </c:pt>
                <c:pt idx="467">
                  <c:v>39698.45219907409</c:v>
                </c:pt>
                <c:pt idx="468">
                  <c:v>39698.462511574093</c:v>
                </c:pt>
                <c:pt idx="469">
                  <c:v>39698.473333333335</c:v>
                </c:pt>
                <c:pt idx="470">
                  <c:v>39698.484143518515</c:v>
                </c:pt>
                <c:pt idx="471">
                  <c:v>39698.495347222226</c:v>
                </c:pt>
                <c:pt idx="472">
                  <c:v>39698.505914351852</c:v>
                </c:pt>
                <c:pt idx="473">
                  <c:v>39698.516979166685</c:v>
                </c:pt>
                <c:pt idx="474">
                  <c:v>39698.527673611083</c:v>
                </c:pt>
                <c:pt idx="475">
                  <c:v>39698.533645833304</c:v>
                </c:pt>
                <c:pt idx="476">
                  <c:v>39698.543888888889</c:v>
                </c:pt>
                <c:pt idx="477">
                  <c:v>39698.553761574076</c:v>
                </c:pt>
                <c:pt idx="478">
                  <c:v>39698.563784722188</c:v>
                </c:pt>
                <c:pt idx="479">
                  <c:v>39698.574004629627</c:v>
                </c:pt>
                <c:pt idx="480">
                  <c:v>39698.583807870382</c:v>
                </c:pt>
                <c:pt idx="481">
                  <c:v>39698.59412037037</c:v>
                </c:pt>
                <c:pt idx="482">
                  <c:v>39698.604004629626</c:v>
                </c:pt>
                <c:pt idx="483">
                  <c:v>39698.614664351851</c:v>
                </c:pt>
                <c:pt idx="484">
                  <c:v>39698.624652777784</c:v>
                </c:pt>
                <c:pt idx="485">
                  <c:v>39698.635497685165</c:v>
                </c:pt>
                <c:pt idx="486">
                  <c:v>39698.645312500004</c:v>
                </c:pt>
                <c:pt idx="487">
                  <c:v>39698.655995370369</c:v>
                </c:pt>
                <c:pt idx="488">
                  <c:v>39698.666493055556</c:v>
                </c:pt>
                <c:pt idx="489">
                  <c:v>39698.676377314812</c:v>
                </c:pt>
                <c:pt idx="490">
                  <c:v>39698.687152777777</c:v>
                </c:pt>
                <c:pt idx="491">
                  <c:v>39698.697615740726</c:v>
                </c:pt>
                <c:pt idx="492">
                  <c:v>39698.70826388889</c:v>
                </c:pt>
                <c:pt idx="493">
                  <c:v>39698.71883101853</c:v>
                </c:pt>
                <c:pt idx="494">
                  <c:v>39698.728715277779</c:v>
                </c:pt>
                <c:pt idx="495">
                  <c:v>39698.739062499997</c:v>
                </c:pt>
                <c:pt idx="496">
                  <c:v>39698.749722222215</c:v>
                </c:pt>
                <c:pt idx="497">
                  <c:v>39698.760393518503</c:v>
                </c:pt>
                <c:pt idx="498">
                  <c:v>39698.770555555559</c:v>
                </c:pt>
                <c:pt idx="499">
                  <c:v>39698.781215277791</c:v>
                </c:pt>
                <c:pt idx="500">
                  <c:v>39698.791111111088</c:v>
                </c:pt>
                <c:pt idx="501">
                  <c:v>39698.801331018534</c:v>
                </c:pt>
                <c:pt idx="502">
                  <c:v>39698.811851851853</c:v>
                </c:pt>
                <c:pt idx="503">
                  <c:v>39698.822152777779</c:v>
                </c:pt>
                <c:pt idx="504">
                  <c:v>39698.832395833328</c:v>
                </c:pt>
                <c:pt idx="505">
                  <c:v>39698.84243055556</c:v>
                </c:pt>
                <c:pt idx="506">
                  <c:v>39698.853032407424</c:v>
                </c:pt>
                <c:pt idx="507">
                  <c:v>39698.862743055557</c:v>
                </c:pt>
                <c:pt idx="508">
                  <c:v>39698.873645833322</c:v>
                </c:pt>
                <c:pt idx="509">
                  <c:v>39698.884259259285</c:v>
                </c:pt>
                <c:pt idx="510">
                  <c:v>39698.893703703674</c:v>
                </c:pt>
                <c:pt idx="511">
                  <c:v>39698.903715277782</c:v>
                </c:pt>
                <c:pt idx="512">
                  <c:v>39698.913946759254</c:v>
                </c:pt>
                <c:pt idx="513">
                  <c:v>39698.924375000002</c:v>
                </c:pt>
                <c:pt idx="514">
                  <c:v>39698.935162037022</c:v>
                </c:pt>
                <c:pt idx="515">
                  <c:v>39698.945104166654</c:v>
                </c:pt>
                <c:pt idx="516">
                  <c:v>39698.955567129633</c:v>
                </c:pt>
                <c:pt idx="517">
                  <c:v>39698.966203703705</c:v>
                </c:pt>
                <c:pt idx="518">
                  <c:v>39698.976770833324</c:v>
                </c:pt>
                <c:pt idx="519">
                  <c:v>39698.988194444479</c:v>
                </c:pt>
                <c:pt idx="520">
                  <c:v>39698.998750000006</c:v>
                </c:pt>
                <c:pt idx="521">
                  <c:v>39699.009513888901</c:v>
                </c:pt>
                <c:pt idx="522">
                  <c:v>39699.019270833334</c:v>
                </c:pt>
                <c:pt idx="523">
                  <c:v>39699.029814814814</c:v>
                </c:pt>
                <c:pt idx="524">
                  <c:v>39699.040162037025</c:v>
                </c:pt>
                <c:pt idx="525">
                  <c:v>39699.049826388902</c:v>
                </c:pt>
                <c:pt idx="526">
                  <c:v>39699.059618055566</c:v>
                </c:pt>
                <c:pt idx="527">
                  <c:v>39699.069513888891</c:v>
                </c:pt>
                <c:pt idx="528">
                  <c:v>39699.079386574071</c:v>
                </c:pt>
                <c:pt idx="529">
                  <c:v>39699.08966435185</c:v>
                </c:pt>
                <c:pt idx="530">
                  <c:v>39699.099675925929</c:v>
                </c:pt>
                <c:pt idx="531">
                  <c:v>39699.109930555554</c:v>
                </c:pt>
                <c:pt idx="532">
                  <c:v>39699.120462962957</c:v>
                </c:pt>
                <c:pt idx="533">
                  <c:v>39699.130543981475</c:v>
                </c:pt>
                <c:pt idx="534">
                  <c:v>39699.1408912037</c:v>
                </c:pt>
                <c:pt idx="535">
                  <c:v>39699.151307870365</c:v>
                </c:pt>
                <c:pt idx="536">
                  <c:v>39699.161122685167</c:v>
                </c:pt>
                <c:pt idx="537">
                  <c:v>39699.17087962963</c:v>
                </c:pt>
                <c:pt idx="538">
                  <c:v>39699.181145833303</c:v>
                </c:pt>
                <c:pt idx="539">
                  <c:v>39699.191423611068</c:v>
                </c:pt>
                <c:pt idx="540">
                  <c:v>39699.201446759223</c:v>
                </c:pt>
                <c:pt idx="541">
                  <c:v>39699.2116550926</c:v>
                </c:pt>
                <c:pt idx="542">
                  <c:v>39699.221793981451</c:v>
                </c:pt>
                <c:pt idx="543">
                  <c:v>39699.232303240737</c:v>
                </c:pt>
                <c:pt idx="544">
                  <c:v>39699.241944444446</c:v>
                </c:pt>
                <c:pt idx="545">
                  <c:v>39699.251516203702</c:v>
                </c:pt>
                <c:pt idx="546">
                  <c:v>39699.261979166651</c:v>
                </c:pt>
                <c:pt idx="547">
                  <c:v>39699.272175925922</c:v>
                </c:pt>
                <c:pt idx="548">
                  <c:v>39699.282129629624</c:v>
                </c:pt>
                <c:pt idx="549">
                  <c:v>39699.292071759242</c:v>
                </c:pt>
                <c:pt idx="550">
                  <c:v>39699.301956018535</c:v>
                </c:pt>
                <c:pt idx="551">
                  <c:v>39699.312025462976</c:v>
                </c:pt>
                <c:pt idx="552">
                  <c:v>39699.322222222218</c:v>
                </c:pt>
                <c:pt idx="553">
                  <c:v>39699.332465277781</c:v>
                </c:pt>
                <c:pt idx="554">
                  <c:v>39699.342534722236</c:v>
                </c:pt>
                <c:pt idx="555">
                  <c:v>39699.352719907431</c:v>
                </c:pt>
                <c:pt idx="556">
                  <c:v>39699.362696759265</c:v>
                </c:pt>
                <c:pt idx="557">
                  <c:v>39699.372719907413</c:v>
                </c:pt>
                <c:pt idx="558">
                  <c:v>39699.382789351861</c:v>
                </c:pt>
                <c:pt idx="559">
                  <c:v>39699.393692129634</c:v>
                </c:pt>
                <c:pt idx="560">
                  <c:v>39699.404710648167</c:v>
                </c:pt>
                <c:pt idx="561">
                  <c:v>39699.415486111095</c:v>
                </c:pt>
                <c:pt idx="562">
                  <c:v>39699.425995370366</c:v>
                </c:pt>
                <c:pt idx="563">
                  <c:v>39699.4367824074</c:v>
                </c:pt>
                <c:pt idx="564">
                  <c:v>39699.447175925932</c:v>
                </c:pt>
                <c:pt idx="565">
                  <c:v>39699.457951388904</c:v>
                </c:pt>
                <c:pt idx="566">
                  <c:v>39699.468692129638</c:v>
                </c:pt>
                <c:pt idx="567">
                  <c:v>39699.478611111117</c:v>
                </c:pt>
                <c:pt idx="568">
                  <c:v>39699.488055555572</c:v>
                </c:pt>
                <c:pt idx="569">
                  <c:v>39699.498414351852</c:v>
                </c:pt>
                <c:pt idx="570">
                  <c:v>39699.508437500001</c:v>
                </c:pt>
                <c:pt idx="571">
                  <c:v>39699.517997685187</c:v>
                </c:pt>
                <c:pt idx="572">
                  <c:v>39699.528576388904</c:v>
                </c:pt>
                <c:pt idx="573">
                  <c:v>39699.538472222222</c:v>
                </c:pt>
                <c:pt idx="574">
                  <c:v>39699.549479166664</c:v>
                </c:pt>
                <c:pt idx="575">
                  <c:v>39699.560150462959</c:v>
                </c:pt>
                <c:pt idx="576">
                  <c:v>39699.570706018516</c:v>
                </c:pt>
                <c:pt idx="577">
                  <c:v>39699.581076388902</c:v>
                </c:pt>
                <c:pt idx="578">
                  <c:v>39699.590613425942</c:v>
                </c:pt>
                <c:pt idx="579">
                  <c:v>39699.601157407407</c:v>
                </c:pt>
                <c:pt idx="580">
                  <c:v>39699.612430555557</c:v>
                </c:pt>
                <c:pt idx="581">
                  <c:v>39699.622534722228</c:v>
                </c:pt>
                <c:pt idx="582">
                  <c:v>39699.632453703693</c:v>
                </c:pt>
                <c:pt idx="583">
                  <c:v>39699.642013888893</c:v>
                </c:pt>
                <c:pt idx="584">
                  <c:v>39699.651516203703</c:v>
                </c:pt>
                <c:pt idx="585">
                  <c:v>39699.662141203684</c:v>
                </c:pt>
                <c:pt idx="586">
                  <c:v>39699.672581018516</c:v>
                </c:pt>
                <c:pt idx="587">
                  <c:v>39699.683055555557</c:v>
                </c:pt>
                <c:pt idx="588">
                  <c:v>39699.692974537014</c:v>
                </c:pt>
                <c:pt idx="589">
                  <c:v>39699.703379629624</c:v>
                </c:pt>
                <c:pt idx="590">
                  <c:v>39699.713912037034</c:v>
                </c:pt>
                <c:pt idx="591">
                  <c:v>39699.723738425928</c:v>
                </c:pt>
                <c:pt idx="592">
                  <c:v>39699.734050925923</c:v>
                </c:pt>
                <c:pt idx="593">
                  <c:v>39699.744467592594</c:v>
                </c:pt>
                <c:pt idx="594">
                  <c:v>39699.754548611105</c:v>
                </c:pt>
                <c:pt idx="595">
                  <c:v>39699.764525462968</c:v>
                </c:pt>
                <c:pt idx="596">
                  <c:v>39699.774513888893</c:v>
                </c:pt>
                <c:pt idx="597">
                  <c:v>39699.78465277778</c:v>
                </c:pt>
                <c:pt idx="598">
                  <c:v>39699.794108796275</c:v>
                </c:pt>
                <c:pt idx="599">
                  <c:v>39699.805046296293</c:v>
                </c:pt>
                <c:pt idx="600">
                  <c:v>39699.815451388895</c:v>
                </c:pt>
                <c:pt idx="601">
                  <c:v>39699.825775462959</c:v>
                </c:pt>
                <c:pt idx="602">
                  <c:v>39699.836550925946</c:v>
                </c:pt>
                <c:pt idx="603">
                  <c:v>39699.846678240756</c:v>
                </c:pt>
                <c:pt idx="604">
                  <c:v>39699.856747685189</c:v>
                </c:pt>
                <c:pt idx="605">
                  <c:v>39699.86650462963</c:v>
                </c:pt>
                <c:pt idx="606">
                  <c:v>39699.875949074092</c:v>
                </c:pt>
                <c:pt idx="607">
                  <c:v>39699.886446759258</c:v>
                </c:pt>
                <c:pt idx="608">
                  <c:v>39699.896215277797</c:v>
                </c:pt>
                <c:pt idx="609">
                  <c:v>39699.906284722223</c:v>
                </c:pt>
                <c:pt idx="610">
                  <c:v>39699.915810185201</c:v>
                </c:pt>
                <c:pt idx="611">
                  <c:v>39699.926157407412</c:v>
                </c:pt>
                <c:pt idx="612">
                  <c:v>39699.93658564816</c:v>
                </c:pt>
                <c:pt idx="613">
                  <c:v>39699.946435185193</c:v>
                </c:pt>
                <c:pt idx="614">
                  <c:v>39699.956817129649</c:v>
                </c:pt>
                <c:pt idx="615">
                  <c:v>39699.966909722221</c:v>
                </c:pt>
                <c:pt idx="616">
                  <c:v>39699.977662037025</c:v>
                </c:pt>
                <c:pt idx="617">
                  <c:v>39699.987939814819</c:v>
                </c:pt>
                <c:pt idx="618">
                  <c:v>39699.998344907406</c:v>
                </c:pt>
                <c:pt idx="619">
                  <c:v>39700.008321759255</c:v>
                </c:pt>
                <c:pt idx="620">
                  <c:v>39700.01840277778</c:v>
                </c:pt>
                <c:pt idx="621">
                  <c:v>39700.028784722199</c:v>
                </c:pt>
                <c:pt idx="622">
                  <c:v>39700.038993055561</c:v>
                </c:pt>
                <c:pt idx="623">
                  <c:v>39700.048460648148</c:v>
                </c:pt>
                <c:pt idx="624">
                  <c:v>39700.05878472222</c:v>
                </c:pt>
                <c:pt idx="625">
                  <c:v>39700.069328703677</c:v>
                </c:pt>
                <c:pt idx="626">
                  <c:v>39700.079606481479</c:v>
                </c:pt>
                <c:pt idx="627">
                  <c:v>39700.089675925941</c:v>
                </c:pt>
                <c:pt idx="628">
                  <c:v>39700.099490740729</c:v>
                </c:pt>
                <c:pt idx="629">
                  <c:v>39700.109814814816</c:v>
                </c:pt>
                <c:pt idx="630">
                  <c:v>39700.120729166658</c:v>
                </c:pt>
                <c:pt idx="631">
                  <c:v>39700.131736111092</c:v>
                </c:pt>
                <c:pt idx="632">
                  <c:v>39700.142222222232</c:v>
                </c:pt>
                <c:pt idx="633">
                  <c:v>39700.152245370387</c:v>
                </c:pt>
                <c:pt idx="634">
                  <c:v>39700.162083333322</c:v>
                </c:pt>
                <c:pt idx="635">
                  <c:v>39700.172083333324</c:v>
                </c:pt>
                <c:pt idx="636">
                  <c:v>39700.182083333326</c:v>
                </c:pt>
                <c:pt idx="637">
                  <c:v>39700.192349537021</c:v>
                </c:pt>
                <c:pt idx="638">
                  <c:v>39700.202673611093</c:v>
                </c:pt>
                <c:pt idx="639">
                  <c:v>39700.213298611103</c:v>
                </c:pt>
                <c:pt idx="640">
                  <c:v>39700.223865740722</c:v>
                </c:pt>
                <c:pt idx="641">
                  <c:v>39700.233645833308</c:v>
                </c:pt>
                <c:pt idx="642">
                  <c:v>39700.243391203687</c:v>
                </c:pt>
                <c:pt idx="643">
                  <c:v>39700.253483796281</c:v>
                </c:pt>
                <c:pt idx="644">
                  <c:v>39700.263483796269</c:v>
                </c:pt>
                <c:pt idx="645">
                  <c:v>39700.273518518523</c:v>
                </c:pt>
                <c:pt idx="646">
                  <c:v>39700.283912037034</c:v>
                </c:pt>
                <c:pt idx="647">
                  <c:v>39700.294062499997</c:v>
                </c:pt>
                <c:pt idx="648">
                  <c:v>39700.304143518515</c:v>
                </c:pt>
                <c:pt idx="649">
                  <c:v>39700.314722222232</c:v>
                </c:pt>
                <c:pt idx="650">
                  <c:v>39700.325000000004</c:v>
                </c:pt>
                <c:pt idx="651">
                  <c:v>39700.335451388892</c:v>
                </c:pt>
                <c:pt idx="652">
                  <c:v>39700.345717592601</c:v>
                </c:pt>
                <c:pt idx="653">
                  <c:v>39700.355358796311</c:v>
                </c:pt>
                <c:pt idx="654">
                  <c:v>39700.36513888889</c:v>
                </c:pt>
                <c:pt idx="655">
                  <c:v>39700.376145833325</c:v>
                </c:pt>
                <c:pt idx="656">
                  <c:v>39700.387407407412</c:v>
                </c:pt>
                <c:pt idx="657">
                  <c:v>39700.397650462961</c:v>
                </c:pt>
                <c:pt idx="658">
                  <c:v>39700.407546296316</c:v>
                </c:pt>
                <c:pt idx="659">
                  <c:v>39700.417604166665</c:v>
                </c:pt>
                <c:pt idx="660">
                  <c:v>39700.427037037036</c:v>
                </c:pt>
                <c:pt idx="661">
                  <c:v>39700.436886574069</c:v>
                </c:pt>
                <c:pt idx="662">
                  <c:v>39700.44666666667</c:v>
                </c:pt>
                <c:pt idx="663">
                  <c:v>39700.457546296318</c:v>
                </c:pt>
                <c:pt idx="664">
                  <c:v>39700.467557870383</c:v>
                </c:pt>
                <c:pt idx="665">
                  <c:v>39700.477013888893</c:v>
                </c:pt>
                <c:pt idx="666">
                  <c:v>39700.487557870387</c:v>
                </c:pt>
                <c:pt idx="667">
                  <c:v>39700.497719907406</c:v>
                </c:pt>
                <c:pt idx="668">
                  <c:v>39700.507546296314</c:v>
                </c:pt>
                <c:pt idx="669">
                  <c:v>39700.517777777779</c:v>
                </c:pt>
                <c:pt idx="670">
                  <c:v>39700.527731481474</c:v>
                </c:pt>
                <c:pt idx="671">
                  <c:v>39700.538182870354</c:v>
                </c:pt>
                <c:pt idx="672">
                  <c:v>39700.548668981479</c:v>
                </c:pt>
                <c:pt idx="673">
                  <c:v>39700.559027777781</c:v>
                </c:pt>
                <c:pt idx="674">
                  <c:v>39700.569513888891</c:v>
                </c:pt>
                <c:pt idx="675">
                  <c:v>39700.579780092587</c:v>
                </c:pt>
                <c:pt idx="676">
                  <c:v>39700.590416666659</c:v>
                </c:pt>
                <c:pt idx="677">
                  <c:v>39700.601620370377</c:v>
                </c:pt>
                <c:pt idx="678">
                  <c:v>39700.612928240742</c:v>
                </c:pt>
                <c:pt idx="679">
                  <c:v>39700.623009259245</c:v>
                </c:pt>
                <c:pt idx="680">
                  <c:v>39700.632916666655</c:v>
                </c:pt>
                <c:pt idx="681">
                  <c:v>39700.643877314818</c:v>
                </c:pt>
                <c:pt idx="682">
                  <c:v>39700.654467592591</c:v>
                </c:pt>
                <c:pt idx="683">
                  <c:v>39700.665300925924</c:v>
                </c:pt>
                <c:pt idx="684">
                  <c:v>39700.675775462958</c:v>
                </c:pt>
                <c:pt idx="685">
                  <c:v>39700.686180555538</c:v>
                </c:pt>
                <c:pt idx="686">
                  <c:v>39700.696782407394</c:v>
                </c:pt>
                <c:pt idx="687">
                  <c:v>39700.70753472222</c:v>
                </c:pt>
                <c:pt idx="688">
                  <c:v>39700.717708333323</c:v>
                </c:pt>
                <c:pt idx="689">
                  <c:v>39700.728182870356</c:v>
                </c:pt>
                <c:pt idx="690">
                  <c:v>39700.738715277781</c:v>
                </c:pt>
                <c:pt idx="691">
                  <c:v>39700.748449074083</c:v>
                </c:pt>
                <c:pt idx="692">
                  <c:v>39700.758321759255</c:v>
                </c:pt>
                <c:pt idx="693">
                  <c:v>39700.768796296303</c:v>
                </c:pt>
                <c:pt idx="694">
                  <c:v>39700.779513888891</c:v>
                </c:pt>
                <c:pt idx="695">
                  <c:v>39700.789328703693</c:v>
                </c:pt>
                <c:pt idx="696">
                  <c:v>39700.799178240726</c:v>
                </c:pt>
                <c:pt idx="697">
                  <c:v>39700.809062500004</c:v>
                </c:pt>
                <c:pt idx="698">
                  <c:v>39700.818761574083</c:v>
                </c:pt>
                <c:pt idx="699">
                  <c:v>39700.829305555555</c:v>
                </c:pt>
                <c:pt idx="700">
                  <c:v>39700.839594907411</c:v>
                </c:pt>
                <c:pt idx="701">
                  <c:v>39700.849305555559</c:v>
                </c:pt>
                <c:pt idx="702">
                  <c:v>39700.859583333331</c:v>
                </c:pt>
                <c:pt idx="703">
                  <c:v>39700.869490740733</c:v>
                </c:pt>
                <c:pt idx="704">
                  <c:v>39700.879756944443</c:v>
                </c:pt>
                <c:pt idx="705">
                  <c:v>39700.890011574069</c:v>
                </c:pt>
                <c:pt idx="706">
                  <c:v>39700.899710648147</c:v>
                </c:pt>
                <c:pt idx="707">
                  <c:v>39700.909525462979</c:v>
                </c:pt>
                <c:pt idx="708">
                  <c:v>39700.919444444458</c:v>
                </c:pt>
                <c:pt idx="709">
                  <c:v>39700.930034722216</c:v>
                </c:pt>
                <c:pt idx="710">
                  <c:v>39700.939629629625</c:v>
                </c:pt>
                <c:pt idx="711">
                  <c:v>39700.949837962973</c:v>
                </c:pt>
                <c:pt idx="712">
                  <c:v>39700.95966435186</c:v>
                </c:pt>
                <c:pt idx="713">
                  <c:v>39700.969780092586</c:v>
                </c:pt>
                <c:pt idx="714">
                  <c:v>39700.979884259257</c:v>
                </c:pt>
                <c:pt idx="715">
                  <c:v>39700.990254629629</c:v>
                </c:pt>
                <c:pt idx="716">
                  <c:v>39701.000358796293</c:v>
                </c:pt>
                <c:pt idx="717">
                  <c:v>39701.011388888888</c:v>
                </c:pt>
                <c:pt idx="718">
                  <c:v>39701.021400462952</c:v>
                </c:pt>
                <c:pt idx="719">
                  <c:v>39701.032002314816</c:v>
                </c:pt>
                <c:pt idx="720">
                  <c:v>39701.04265046298</c:v>
                </c:pt>
                <c:pt idx="721">
                  <c:v>39701.053252314829</c:v>
                </c:pt>
                <c:pt idx="722">
                  <c:v>39701.063969907387</c:v>
                </c:pt>
                <c:pt idx="723">
                  <c:v>39701.074780092589</c:v>
                </c:pt>
                <c:pt idx="724">
                  <c:v>39701.084502314836</c:v>
                </c:pt>
                <c:pt idx="725">
                  <c:v>39701.095138888886</c:v>
                </c:pt>
                <c:pt idx="726">
                  <c:v>39701.105370370373</c:v>
                </c:pt>
                <c:pt idx="727">
                  <c:v>39701.116099537037</c:v>
                </c:pt>
                <c:pt idx="728">
                  <c:v>39701.127037037026</c:v>
                </c:pt>
                <c:pt idx="729">
                  <c:v>39701.137592592589</c:v>
                </c:pt>
                <c:pt idx="730">
                  <c:v>39701.147476851838</c:v>
                </c:pt>
                <c:pt idx="731">
                  <c:v>39701.157650462963</c:v>
                </c:pt>
                <c:pt idx="732">
                  <c:v>39701.168206018512</c:v>
                </c:pt>
                <c:pt idx="733">
                  <c:v>39701.178877314829</c:v>
                </c:pt>
                <c:pt idx="734">
                  <c:v>39701.189363425932</c:v>
                </c:pt>
                <c:pt idx="735">
                  <c:v>39701.199930555536</c:v>
                </c:pt>
                <c:pt idx="736">
                  <c:v>39701.210266203707</c:v>
                </c:pt>
                <c:pt idx="737">
                  <c:v>39701.220752314803</c:v>
                </c:pt>
                <c:pt idx="738">
                  <c:v>39701.231006944436</c:v>
                </c:pt>
                <c:pt idx="739">
                  <c:v>39701.241238425937</c:v>
                </c:pt>
                <c:pt idx="740">
                  <c:v>39701.251886574071</c:v>
                </c:pt>
                <c:pt idx="741">
                  <c:v>39701.261354166651</c:v>
                </c:pt>
                <c:pt idx="742">
                  <c:v>39701.271817129629</c:v>
                </c:pt>
                <c:pt idx="743">
                  <c:v>39701.282442129625</c:v>
                </c:pt>
                <c:pt idx="744">
                  <c:v>39701.293333333313</c:v>
                </c:pt>
                <c:pt idx="745">
                  <c:v>39701.303414351853</c:v>
                </c:pt>
                <c:pt idx="746">
                  <c:v>39701.314050925947</c:v>
                </c:pt>
                <c:pt idx="747">
                  <c:v>39701.324108796296</c:v>
                </c:pt>
                <c:pt idx="748">
                  <c:v>39701.334861111114</c:v>
                </c:pt>
                <c:pt idx="749">
                  <c:v>39701.345381944448</c:v>
                </c:pt>
                <c:pt idx="750">
                  <c:v>39701.356423611105</c:v>
                </c:pt>
                <c:pt idx="751">
                  <c:v>39701.36650462963</c:v>
                </c:pt>
                <c:pt idx="752">
                  <c:v>39701.377199074086</c:v>
                </c:pt>
                <c:pt idx="753">
                  <c:v>39701.387280092611</c:v>
                </c:pt>
                <c:pt idx="754">
                  <c:v>39701.398148148168</c:v>
                </c:pt>
                <c:pt idx="755">
                  <c:v>39701.40883101854</c:v>
                </c:pt>
                <c:pt idx="756">
                  <c:v>39701.418969907412</c:v>
                </c:pt>
                <c:pt idx="757">
                  <c:v>39701.430011574084</c:v>
                </c:pt>
                <c:pt idx="758">
                  <c:v>39701.439837962978</c:v>
                </c:pt>
                <c:pt idx="759">
                  <c:v>39701.450034722235</c:v>
                </c:pt>
                <c:pt idx="760">
                  <c:v>39701.460150462961</c:v>
                </c:pt>
                <c:pt idx="761">
                  <c:v>39701.470358796316</c:v>
                </c:pt>
                <c:pt idx="762">
                  <c:v>39701.481087962966</c:v>
                </c:pt>
                <c:pt idx="763">
                  <c:v>39701.491805555554</c:v>
                </c:pt>
                <c:pt idx="764">
                  <c:v>39701.502476851834</c:v>
                </c:pt>
                <c:pt idx="765">
                  <c:v>39701.512997685182</c:v>
                </c:pt>
                <c:pt idx="766">
                  <c:v>39701.52412037037</c:v>
                </c:pt>
                <c:pt idx="767">
                  <c:v>39701.534236111111</c:v>
                </c:pt>
                <c:pt idx="768">
                  <c:v>39701.544675925943</c:v>
                </c:pt>
                <c:pt idx="769">
                  <c:v>39701.555335648169</c:v>
                </c:pt>
                <c:pt idx="770">
                  <c:v>39701.566192129627</c:v>
                </c:pt>
                <c:pt idx="771">
                  <c:v>39701.576886574068</c:v>
                </c:pt>
                <c:pt idx="772">
                  <c:v>39701.586863425946</c:v>
                </c:pt>
                <c:pt idx="773">
                  <c:v>39701.596666666657</c:v>
                </c:pt>
                <c:pt idx="774">
                  <c:v>39701.606793981475</c:v>
                </c:pt>
                <c:pt idx="775">
                  <c:v>39701.616724537023</c:v>
                </c:pt>
                <c:pt idx="776">
                  <c:v>39701.627152777764</c:v>
                </c:pt>
                <c:pt idx="777">
                  <c:v>39701.637141203682</c:v>
                </c:pt>
                <c:pt idx="778">
                  <c:v>39701.647488425922</c:v>
                </c:pt>
                <c:pt idx="779">
                  <c:v>39701.657372685186</c:v>
                </c:pt>
                <c:pt idx="780">
                  <c:v>39701.668101851828</c:v>
                </c:pt>
                <c:pt idx="781">
                  <c:v>39701.677986111084</c:v>
                </c:pt>
                <c:pt idx="782">
                  <c:v>39701.689004629625</c:v>
                </c:pt>
                <c:pt idx="783">
                  <c:v>39701.699918981474</c:v>
                </c:pt>
                <c:pt idx="784">
                  <c:v>39701.710451388892</c:v>
                </c:pt>
                <c:pt idx="785">
                  <c:v>39701.721249999995</c:v>
                </c:pt>
                <c:pt idx="786">
                  <c:v>39701.731412037021</c:v>
                </c:pt>
                <c:pt idx="787">
                  <c:v>39701.74217592593</c:v>
                </c:pt>
                <c:pt idx="788">
                  <c:v>39701.752662037034</c:v>
                </c:pt>
                <c:pt idx="789">
                  <c:v>39701.763124999983</c:v>
                </c:pt>
                <c:pt idx="790">
                  <c:v>39701.773425925916</c:v>
                </c:pt>
                <c:pt idx="791">
                  <c:v>39701.784594907411</c:v>
                </c:pt>
                <c:pt idx="792">
                  <c:v>39701.795057870353</c:v>
                </c:pt>
                <c:pt idx="793">
                  <c:v>39701.805312500001</c:v>
                </c:pt>
                <c:pt idx="794">
                  <c:v>39701.815289351849</c:v>
                </c:pt>
                <c:pt idx="795">
                  <c:v>39701.825925925928</c:v>
                </c:pt>
                <c:pt idx="796">
                  <c:v>39701.836516203723</c:v>
                </c:pt>
                <c:pt idx="797">
                  <c:v>39701.847500000003</c:v>
                </c:pt>
                <c:pt idx="798">
                  <c:v>39701.85768518519</c:v>
                </c:pt>
                <c:pt idx="799">
                  <c:v>39701.868379629632</c:v>
                </c:pt>
                <c:pt idx="800">
                  <c:v>39701.878715277788</c:v>
                </c:pt>
                <c:pt idx="801">
                  <c:v>39701.8899537037</c:v>
                </c:pt>
                <c:pt idx="802">
                  <c:v>39701.900995370379</c:v>
                </c:pt>
                <c:pt idx="803">
                  <c:v>39701.911689814806</c:v>
                </c:pt>
                <c:pt idx="804">
                  <c:v>39701.922511574092</c:v>
                </c:pt>
                <c:pt idx="805">
                  <c:v>39701.933321759243</c:v>
                </c:pt>
                <c:pt idx="806">
                  <c:v>39701.944004629629</c:v>
                </c:pt>
                <c:pt idx="807">
                  <c:v>39701.953645833324</c:v>
                </c:pt>
                <c:pt idx="808">
                  <c:v>39701.963078703688</c:v>
                </c:pt>
                <c:pt idx="809">
                  <c:v>39701.974085648166</c:v>
                </c:pt>
                <c:pt idx="810">
                  <c:v>39701.98400462963</c:v>
                </c:pt>
                <c:pt idx="811">
                  <c:v>39701.994467592594</c:v>
                </c:pt>
                <c:pt idx="812">
                  <c:v>39702.005659722228</c:v>
                </c:pt>
                <c:pt idx="813">
                  <c:v>39702.016550925946</c:v>
                </c:pt>
                <c:pt idx="814">
                  <c:v>39702.026307870365</c:v>
                </c:pt>
                <c:pt idx="815">
                  <c:v>39702.036550925943</c:v>
                </c:pt>
                <c:pt idx="816">
                  <c:v>39702.046678240753</c:v>
                </c:pt>
                <c:pt idx="817">
                  <c:v>39702.057048611096</c:v>
                </c:pt>
                <c:pt idx="818">
                  <c:v>39702.067731481475</c:v>
                </c:pt>
                <c:pt idx="819">
                  <c:v>39702.078495370384</c:v>
                </c:pt>
                <c:pt idx="820">
                  <c:v>39702.088958333341</c:v>
                </c:pt>
                <c:pt idx="821">
                  <c:v>39702.099571759245</c:v>
                </c:pt>
                <c:pt idx="822">
                  <c:v>39702.109699074084</c:v>
                </c:pt>
                <c:pt idx="823">
                  <c:v>39702.120543981473</c:v>
                </c:pt>
                <c:pt idx="824">
                  <c:v>39702.131203703684</c:v>
                </c:pt>
                <c:pt idx="825">
                  <c:v>39702.141261574077</c:v>
                </c:pt>
                <c:pt idx="826">
                  <c:v>39702.151932870373</c:v>
                </c:pt>
                <c:pt idx="827">
                  <c:v>39702.161770833307</c:v>
                </c:pt>
                <c:pt idx="828">
                  <c:v>39702.171898148168</c:v>
                </c:pt>
                <c:pt idx="829">
                  <c:v>39702.18281250001</c:v>
                </c:pt>
                <c:pt idx="830">
                  <c:v>39702.192662037014</c:v>
                </c:pt>
                <c:pt idx="831">
                  <c:v>39702.203101851832</c:v>
                </c:pt>
                <c:pt idx="832">
                  <c:v>39702.213067129625</c:v>
                </c:pt>
                <c:pt idx="833">
                  <c:v>39702.223252314805</c:v>
                </c:pt>
                <c:pt idx="834">
                  <c:v>39702.234351851854</c:v>
                </c:pt>
                <c:pt idx="835">
                  <c:v>39702.244803240741</c:v>
                </c:pt>
                <c:pt idx="836">
                  <c:v>39702.255659722228</c:v>
                </c:pt>
                <c:pt idx="837">
                  <c:v>39702.266331018516</c:v>
                </c:pt>
                <c:pt idx="838">
                  <c:v>39702.27666666665</c:v>
                </c:pt>
                <c:pt idx="839">
                  <c:v>39702.286712962967</c:v>
                </c:pt>
                <c:pt idx="840">
                  <c:v>39702.297118055554</c:v>
                </c:pt>
                <c:pt idx="841">
                  <c:v>39702.307847222219</c:v>
                </c:pt>
                <c:pt idx="842">
                  <c:v>39702.319097222236</c:v>
                </c:pt>
                <c:pt idx="843">
                  <c:v>39702.329768518503</c:v>
                </c:pt>
                <c:pt idx="844">
                  <c:v>39702.340324074095</c:v>
                </c:pt>
                <c:pt idx="845">
                  <c:v>39702.351238425959</c:v>
                </c:pt>
                <c:pt idx="846">
                  <c:v>39702.361701388894</c:v>
                </c:pt>
                <c:pt idx="847">
                  <c:v>39702.372476851859</c:v>
                </c:pt>
                <c:pt idx="848">
                  <c:v>39702.382638888907</c:v>
                </c:pt>
                <c:pt idx="849">
                  <c:v>39702.392824074086</c:v>
                </c:pt>
                <c:pt idx="850">
                  <c:v>39702.403611111105</c:v>
                </c:pt>
                <c:pt idx="851">
                  <c:v>39702.414664351847</c:v>
                </c:pt>
                <c:pt idx="852">
                  <c:v>39702.425057870365</c:v>
                </c:pt>
                <c:pt idx="853">
                  <c:v>39702.436111111107</c:v>
                </c:pt>
                <c:pt idx="854">
                  <c:v>39702.44721064817</c:v>
                </c:pt>
                <c:pt idx="855">
                  <c:v>39702.457789351851</c:v>
                </c:pt>
                <c:pt idx="856">
                  <c:v>39702.467893518522</c:v>
                </c:pt>
                <c:pt idx="857">
                  <c:v>39702.478854166686</c:v>
                </c:pt>
                <c:pt idx="858">
                  <c:v>39702.488958333342</c:v>
                </c:pt>
                <c:pt idx="859">
                  <c:v>39702.499710648153</c:v>
                </c:pt>
                <c:pt idx="860">
                  <c:v>39702.509733796302</c:v>
                </c:pt>
                <c:pt idx="861">
                  <c:v>39702.520636574081</c:v>
                </c:pt>
                <c:pt idx="862">
                  <c:v>39702.531550925931</c:v>
                </c:pt>
                <c:pt idx="863">
                  <c:v>39702.542893518519</c:v>
                </c:pt>
                <c:pt idx="864">
                  <c:v>39702.554849537031</c:v>
                </c:pt>
                <c:pt idx="865">
                  <c:v>39702.565509259257</c:v>
                </c:pt>
                <c:pt idx="866">
                  <c:v>39702.576215277797</c:v>
                </c:pt>
                <c:pt idx="867">
                  <c:v>39702.586793981485</c:v>
                </c:pt>
                <c:pt idx="868">
                  <c:v>39702.597280092596</c:v>
                </c:pt>
                <c:pt idx="869">
                  <c:v>39702.607442129614</c:v>
                </c:pt>
                <c:pt idx="870">
                  <c:v>39702.617800925931</c:v>
                </c:pt>
                <c:pt idx="871">
                  <c:v>39702.628287037034</c:v>
                </c:pt>
                <c:pt idx="872">
                  <c:v>39702.638923611099</c:v>
                </c:pt>
                <c:pt idx="873">
                  <c:v>39702.648773148168</c:v>
                </c:pt>
                <c:pt idx="874">
                  <c:v>39702.658726851834</c:v>
                </c:pt>
                <c:pt idx="875">
                  <c:v>39702.669259259259</c:v>
                </c:pt>
                <c:pt idx="876">
                  <c:v>39702.679236111107</c:v>
                </c:pt>
                <c:pt idx="877">
                  <c:v>39702.689548611095</c:v>
                </c:pt>
                <c:pt idx="878">
                  <c:v>39702.699756944436</c:v>
                </c:pt>
                <c:pt idx="879">
                  <c:v>39702.709687499999</c:v>
                </c:pt>
                <c:pt idx="880">
                  <c:v>39702.719780092586</c:v>
                </c:pt>
                <c:pt idx="881">
                  <c:v>39702.730104166651</c:v>
                </c:pt>
                <c:pt idx="882">
                  <c:v>39702.741481481469</c:v>
                </c:pt>
                <c:pt idx="883">
                  <c:v>39702.752881944449</c:v>
                </c:pt>
                <c:pt idx="884">
                  <c:v>39702.763622685154</c:v>
                </c:pt>
                <c:pt idx="885">
                  <c:v>39702.773958333324</c:v>
                </c:pt>
                <c:pt idx="886">
                  <c:v>39702.784965277773</c:v>
                </c:pt>
                <c:pt idx="887">
                  <c:v>39702.795729166632</c:v>
                </c:pt>
                <c:pt idx="888">
                  <c:v>39702.806435185194</c:v>
                </c:pt>
                <c:pt idx="889">
                  <c:v>39702.817152777781</c:v>
                </c:pt>
                <c:pt idx="890">
                  <c:v>39702.828020833324</c:v>
                </c:pt>
                <c:pt idx="891">
                  <c:v>39702.839189814804</c:v>
                </c:pt>
                <c:pt idx="892">
                  <c:v>39702.850243055575</c:v>
                </c:pt>
                <c:pt idx="893">
                  <c:v>39702.860844907409</c:v>
                </c:pt>
                <c:pt idx="894">
                  <c:v>39702.871111111104</c:v>
                </c:pt>
                <c:pt idx="895">
                  <c:v>39702.882094907422</c:v>
                </c:pt>
                <c:pt idx="896">
                  <c:v>39702.892326388908</c:v>
                </c:pt>
                <c:pt idx="897">
                  <c:v>39702.903576388904</c:v>
                </c:pt>
                <c:pt idx="898">
                  <c:v>39702.914212962991</c:v>
                </c:pt>
                <c:pt idx="899">
                  <c:v>39702.925046296295</c:v>
                </c:pt>
                <c:pt idx="900">
                  <c:v>39702.935555555559</c:v>
                </c:pt>
                <c:pt idx="901">
                  <c:v>39702.946261574085</c:v>
                </c:pt>
                <c:pt idx="902">
                  <c:v>39702.956828703696</c:v>
                </c:pt>
                <c:pt idx="903">
                  <c:v>39702.967060185176</c:v>
                </c:pt>
                <c:pt idx="904">
                  <c:v>39702.977349537025</c:v>
                </c:pt>
                <c:pt idx="905">
                  <c:v>39702.987581018519</c:v>
                </c:pt>
                <c:pt idx="906">
                  <c:v>39702.997187499997</c:v>
                </c:pt>
                <c:pt idx="907">
                  <c:v>39703.007314814815</c:v>
                </c:pt>
                <c:pt idx="908">
                  <c:v>39703.017546296309</c:v>
                </c:pt>
                <c:pt idx="909">
                  <c:v>39703.028182870374</c:v>
                </c:pt>
                <c:pt idx="910">
                  <c:v>39703.03783564816</c:v>
                </c:pt>
                <c:pt idx="911">
                  <c:v>39703.047974537025</c:v>
                </c:pt>
                <c:pt idx="912">
                  <c:v>39703.058449074088</c:v>
                </c:pt>
                <c:pt idx="913">
                  <c:v>39703.069016203684</c:v>
                </c:pt>
                <c:pt idx="914">
                  <c:v>39703.079259259262</c:v>
                </c:pt>
                <c:pt idx="915">
                  <c:v>39703.08938657408</c:v>
                </c:pt>
                <c:pt idx="916">
                  <c:v>39703.099583333322</c:v>
                </c:pt>
                <c:pt idx="917">
                  <c:v>39703.109699074084</c:v>
                </c:pt>
                <c:pt idx="918">
                  <c:v>39703.12037037038</c:v>
                </c:pt>
                <c:pt idx="919">
                  <c:v>39703.130960648152</c:v>
                </c:pt>
                <c:pt idx="920">
                  <c:v>39703.141157407408</c:v>
                </c:pt>
                <c:pt idx="921">
                  <c:v>39703.151909722204</c:v>
                </c:pt>
                <c:pt idx="922">
                  <c:v>39703.162106481475</c:v>
                </c:pt>
                <c:pt idx="923">
                  <c:v>39703.173229166656</c:v>
                </c:pt>
                <c:pt idx="924">
                  <c:v>39703.183483796282</c:v>
                </c:pt>
                <c:pt idx="925">
                  <c:v>39703.193587962945</c:v>
                </c:pt>
                <c:pt idx="926">
                  <c:v>39703.203912037025</c:v>
                </c:pt>
                <c:pt idx="927">
                  <c:v>39703.213749999995</c:v>
                </c:pt>
                <c:pt idx="928">
                  <c:v>39703.223993055544</c:v>
                </c:pt>
                <c:pt idx="929">
                  <c:v>39703.234976851854</c:v>
                </c:pt>
                <c:pt idx="930">
                  <c:v>39703.246018518519</c:v>
                </c:pt>
                <c:pt idx="931">
                  <c:v>39703.256678240752</c:v>
                </c:pt>
                <c:pt idx="932">
                  <c:v>39703.267048611087</c:v>
                </c:pt>
                <c:pt idx="933">
                  <c:v>39703.276817129641</c:v>
                </c:pt>
                <c:pt idx="934">
                  <c:v>39703.287476851838</c:v>
                </c:pt>
                <c:pt idx="935">
                  <c:v>39703.297928240725</c:v>
                </c:pt>
                <c:pt idx="936">
                  <c:v>39703.30817129631</c:v>
                </c:pt>
                <c:pt idx="937">
                  <c:v>39703.318912037052</c:v>
                </c:pt>
                <c:pt idx="938">
                  <c:v>39703.328680555554</c:v>
                </c:pt>
                <c:pt idx="939">
                  <c:v>39703.339398148186</c:v>
                </c:pt>
                <c:pt idx="940">
                  <c:v>39703.349652777782</c:v>
                </c:pt>
                <c:pt idx="941">
                  <c:v>39703.359791666655</c:v>
                </c:pt>
                <c:pt idx="942">
                  <c:v>39703.369861111103</c:v>
                </c:pt>
                <c:pt idx="943">
                  <c:v>39703.380000000012</c:v>
                </c:pt>
                <c:pt idx="944">
                  <c:v>39703.391296296315</c:v>
                </c:pt>
                <c:pt idx="945">
                  <c:v>39703.401909722204</c:v>
                </c:pt>
                <c:pt idx="946">
                  <c:v>39703.413055555553</c:v>
                </c:pt>
                <c:pt idx="947">
                  <c:v>39703.423946759234</c:v>
                </c:pt>
                <c:pt idx="948">
                  <c:v>39703.434189814805</c:v>
                </c:pt>
                <c:pt idx="949">
                  <c:v>39703.444606481491</c:v>
                </c:pt>
                <c:pt idx="950">
                  <c:v>39703.454537037047</c:v>
                </c:pt>
                <c:pt idx="951">
                  <c:v>39703.465057870373</c:v>
                </c:pt>
                <c:pt idx="952">
                  <c:v>39703.475462962953</c:v>
                </c:pt>
                <c:pt idx="953">
                  <c:v>39703.485636574092</c:v>
                </c:pt>
                <c:pt idx="954">
                  <c:v>39703.49582175925</c:v>
                </c:pt>
                <c:pt idx="955">
                  <c:v>39703.506215277797</c:v>
                </c:pt>
                <c:pt idx="956">
                  <c:v>39703.516689814816</c:v>
                </c:pt>
                <c:pt idx="957">
                  <c:v>39703.527407407404</c:v>
                </c:pt>
                <c:pt idx="958">
                  <c:v>39703.537905092591</c:v>
                </c:pt>
                <c:pt idx="959">
                  <c:v>39703.547974537025</c:v>
                </c:pt>
                <c:pt idx="960">
                  <c:v>39703.558182870373</c:v>
                </c:pt>
                <c:pt idx="961">
                  <c:v>39703.568449074068</c:v>
                </c:pt>
                <c:pt idx="962">
                  <c:v>39703.578807870384</c:v>
                </c:pt>
                <c:pt idx="963">
                  <c:v>39703.589143518526</c:v>
                </c:pt>
                <c:pt idx="964">
                  <c:v>39703.599189814784</c:v>
                </c:pt>
                <c:pt idx="965">
                  <c:v>39703.609756944446</c:v>
                </c:pt>
                <c:pt idx="966">
                  <c:v>39703.619155092601</c:v>
                </c:pt>
                <c:pt idx="967">
                  <c:v>39703.629374999997</c:v>
                </c:pt>
                <c:pt idx="968">
                  <c:v>39703.640370370369</c:v>
                </c:pt>
                <c:pt idx="969">
                  <c:v>39703.65093750001</c:v>
                </c:pt>
                <c:pt idx="970">
                  <c:v>39703.661261574074</c:v>
                </c:pt>
                <c:pt idx="971">
                  <c:v>39703.672187499993</c:v>
                </c:pt>
                <c:pt idx="972">
                  <c:v>39703.68241898148</c:v>
                </c:pt>
                <c:pt idx="973">
                  <c:v>39703.692627314806</c:v>
                </c:pt>
                <c:pt idx="974">
                  <c:v>39703.703391203679</c:v>
                </c:pt>
                <c:pt idx="975">
                  <c:v>39703.713831018533</c:v>
                </c:pt>
                <c:pt idx="976">
                  <c:v>39703.724189814784</c:v>
                </c:pt>
                <c:pt idx="977">
                  <c:v>39703.735138888886</c:v>
                </c:pt>
                <c:pt idx="978">
                  <c:v>39703.745983796282</c:v>
                </c:pt>
                <c:pt idx="979">
                  <c:v>39703.756724537023</c:v>
                </c:pt>
                <c:pt idx="980">
                  <c:v>39703.766736111102</c:v>
                </c:pt>
                <c:pt idx="981">
                  <c:v>39703.777546296296</c:v>
                </c:pt>
                <c:pt idx="982">
                  <c:v>39703.78814814816</c:v>
                </c:pt>
                <c:pt idx="983">
                  <c:v>39703.798738425932</c:v>
                </c:pt>
                <c:pt idx="984">
                  <c:v>39703.809062500004</c:v>
                </c:pt>
                <c:pt idx="985">
                  <c:v>39703.819513888906</c:v>
                </c:pt>
                <c:pt idx="986">
                  <c:v>39703.82980324074</c:v>
                </c:pt>
                <c:pt idx="987">
                  <c:v>39703.840173611105</c:v>
                </c:pt>
                <c:pt idx="988">
                  <c:v>39703.850196759267</c:v>
                </c:pt>
                <c:pt idx="989">
                  <c:v>39703.860613425946</c:v>
                </c:pt>
                <c:pt idx="990">
                  <c:v>39703.870868055572</c:v>
                </c:pt>
                <c:pt idx="991">
                  <c:v>39703.881030092612</c:v>
                </c:pt>
                <c:pt idx="992">
                  <c:v>39703.891342592586</c:v>
                </c:pt>
                <c:pt idx="993">
                  <c:v>39703.901921296296</c:v>
                </c:pt>
                <c:pt idx="994">
                  <c:v>39703.911990740744</c:v>
                </c:pt>
                <c:pt idx="995">
                  <c:v>39703.921956018516</c:v>
                </c:pt>
                <c:pt idx="996">
                  <c:v>39703.932256944456</c:v>
                </c:pt>
                <c:pt idx="997">
                  <c:v>39703.942777777782</c:v>
                </c:pt>
                <c:pt idx="998">
                  <c:v>39703.953067129631</c:v>
                </c:pt>
                <c:pt idx="999">
                  <c:v>39703.963402777765</c:v>
                </c:pt>
                <c:pt idx="1000">
                  <c:v>39703.973784722199</c:v>
                </c:pt>
                <c:pt idx="1001">
                  <c:v>39703.984490740739</c:v>
                </c:pt>
                <c:pt idx="1002">
                  <c:v>39703.994212962978</c:v>
                </c:pt>
                <c:pt idx="1003">
                  <c:v>39704.005462962952</c:v>
                </c:pt>
                <c:pt idx="1004">
                  <c:v>39704.015914351861</c:v>
                </c:pt>
                <c:pt idx="1005">
                  <c:v>39704.026053240741</c:v>
                </c:pt>
                <c:pt idx="1006">
                  <c:v>39704.036828703705</c:v>
                </c:pt>
                <c:pt idx="1007">
                  <c:v>39704.047199074084</c:v>
                </c:pt>
                <c:pt idx="1008">
                  <c:v>39691</c:v>
                </c:pt>
                <c:pt idx="1009">
                  <c:v>39704.057523148156</c:v>
                </c:pt>
                <c:pt idx="1010">
                  <c:v>39704.067395833314</c:v>
                </c:pt>
                <c:pt idx="1011">
                  <c:v>39704.077453703678</c:v>
                </c:pt>
                <c:pt idx="1012">
                  <c:v>39704.087789351855</c:v>
                </c:pt>
                <c:pt idx="1013">
                  <c:v>39704.097997685174</c:v>
                </c:pt>
                <c:pt idx="1014">
                  <c:v>39704.108460648153</c:v>
                </c:pt>
                <c:pt idx="1015">
                  <c:v>39704.118784722225</c:v>
                </c:pt>
                <c:pt idx="1016">
                  <c:v>39704.129328703682</c:v>
                </c:pt>
                <c:pt idx="1017">
                  <c:v>39704.139745370354</c:v>
                </c:pt>
                <c:pt idx="1018">
                  <c:v>39704.150393518517</c:v>
                </c:pt>
                <c:pt idx="1019">
                  <c:v>39704.160335648143</c:v>
                </c:pt>
                <c:pt idx="1020">
                  <c:v>39704.170763888884</c:v>
                </c:pt>
                <c:pt idx="1021">
                  <c:v>39704.181087962956</c:v>
                </c:pt>
                <c:pt idx="1022">
                  <c:v>39704.191342592574</c:v>
                </c:pt>
                <c:pt idx="1023">
                  <c:v>39704.201759259238</c:v>
                </c:pt>
                <c:pt idx="1024">
                  <c:v>39704.212222222232</c:v>
                </c:pt>
                <c:pt idx="1025">
                  <c:v>39704.222627314804</c:v>
                </c:pt>
                <c:pt idx="1026">
                  <c:v>39704.233506944445</c:v>
                </c:pt>
                <c:pt idx="1027">
                  <c:v>39704.244247685187</c:v>
                </c:pt>
                <c:pt idx="1028">
                  <c:v>39704.254733796297</c:v>
                </c:pt>
                <c:pt idx="1029">
                  <c:v>39704.265104166632</c:v>
                </c:pt>
                <c:pt idx="1030">
                  <c:v>39704.275196759234</c:v>
                </c:pt>
                <c:pt idx="1031">
                  <c:v>39704.285219907411</c:v>
                </c:pt>
                <c:pt idx="1032">
                  <c:v>39704.2956597222</c:v>
                </c:pt>
                <c:pt idx="1033">
                  <c:v>39704.306412037033</c:v>
                </c:pt>
                <c:pt idx="1034">
                  <c:v>39704.316886574095</c:v>
                </c:pt>
                <c:pt idx="1035">
                  <c:v>39704.327847222223</c:v>
                </c:pt>
                <c:pt idx="1036">
                  <c:v>39704.338541666672</c:v>
                </c:pt>
                <c:pt idx="1037">
                  <c:v>39704.349189814806</c:v>
                </c:pt>
                <c:pt idx="1038">
                  <c:v>39704.360543981486</c:v>
                </c:pt>
                <c:pt idx="1039">
                  <c:v>39704.370810185203</c:v>
                </c:pt>
                <c:pt idx="1040">
                  <c:v>39704.380995370397</c:v>
                </c:pt>
                <c:pt idx="1041">
                  <c:v>39704.391435185185</c:v>
                </c:pt>
                <c:pt idx="1042">
                  <c:v>39704.402083333334</c:v>
                </c:pt>
                <c:pt idx="1043">
                  <c:v>39704.41254629632</c:v>
                </c:pt>
                <c:pt idx="1044">
                  <c:v>39704.422638888893</c:v>
                </c:pt>
                <c:pt idx="1045">
                  <c:v>39704.433483796282</c:v>
                </c:pt>
                <c:pt idx="1046">
                  <c:v>39704.443819444474</c:v>
                </c:pt>
                <c:pt idx="1047">
                  <c:v>39704.453946759255</c:v>
                </c:pt>
                <c:pt idx="1048">
                  <c:v>39704.46503472222</c:v>
                </c:pt>
                <c:pt idx="1049">
                  <c:v>39704.475729166654</c:v>
                </c:pt>
                <c:pt idx="1050">
                  <c:v>39704.485717592601</c:v>
                </c:pt>
                <c:pt idx="1051">
                  <c:v>39704.496180555543</c:v>
                </c:pt>
                <c:pt idx="1052">
                  <c:v>39704.506354166668</c:v>
                </c:pt>
                <c:pt idx="1053">
                  <c:v>39704.517430555556</c:v>
                </c:pt>
                <c:pt idx="1054">
                  <c:v>39704.527557870373</c:v>
                </c:pt>
                <c:pt idx="1055">
                  <c:v>39704.538043981476</c:v>
                </c:pt>
                <c:pt idx="1056">
                  <c:v>39704.548819444477</c:v>
                </c:pt>
                <c:pt idx="1057">
                  <c:v>39704.559120370366</c:v>
                </c:pt>
                <c:pt idx="1058">
                  <c:v>39704.569756944446</c:v>
                </c:pt>
                <c:pt idx="1059">
                  <c:v>39704.580416666664</c:v>
                </c:pt>
                <c:pt idx="1060">
                  <c:v>39704.590891203705</c:v>
                </c:pt>
                <c:pt idx="1061">
                  <c:v>39704.601851851854</c:v>
                </c:pt>
                <c:pt idx="1062">
                  <c:v>39704.612997685188</c:v>
                </c:pt>
                <c:pt idx="1063">
                  <c:v>39704.623379629615</c:v>
                </c:pt>
                <c:pt idx="1064">
                  <c:v>39704.634074074092</c:v>
                </c:pt>
                <c:pt idx="1065">
                  <c:v>39704.645138888889</c:v>
                </c:pt>
                <c:pt idx="1066">
                  <c:v>39704.656122685185</c:v>
                </c:pt>
                <c:pt idx="1067">
                  <c:v>39704.666701388887</c:v>
                </c:pt>
                <c:pt idx="1068">
                  <c:v>39704.677511574067</c:v>
                </c:pt>
                <c:pt idx="1069">
                  <c:v>39704.688148148169</c:v>
                </c:pt>
                <c:pt idx="1070">
                  <c:v>39704.698888888888</c:v>
                </c:pt>
                <c:pt idx="1071">
                  <c:v>39704.710081018515</c:v>
                </c:pt>
                <c:pt idx="1072">
                  <c:v>39704.720451388894</c:v>
                </c:pt>
                <c:pt idx="1073">
                  <c:v>39704.731666666652</c:v>
                </c:pt>
                <c:pt idx="1074">
                  <c:v>39704.74217592593</c:v>
                </c:pt>
                <c:pt idx="1075">
                  <c:v>39704.752997685187</c:v>
                </c:pt>
                <c:pt idx="1076">
                  <c:v>39704.763402777753</c:v>
                </c:pt>
                <c:pt idx="1077">
                  <c:v>39704.773946759233</c:v>
                </c:pt>
                <c:pt idx="1078">
                  <c:v>39704.785219907411</c:v>
                </c:pt>
                <c:pt idx="1079">
                  <c:v>39704.795324074053</c:v>
                </c:pt>
                <c:pt idx="1080">
                  <c:v>39704.806701388894</c:v>
                </c:pt>
                <c:pt idx="1081">
                  <c:v>39704.816770833335</c:v>
                </c:pt>
                <c:pt idx="1082">
                  <c:v>39704.827766203678</c:v>
                </c:pt>
                <c:pt idx="1083">
                  <c:v>39704.838657407425</c:v>
                </c:pt>
                <c:pt idx="1084">
                  <c:v>39704.849479166667</c:v>
                </c:pt>
                <c:pt idx="1085">
                  <c:v>39704.859756944468</c:v>
                </c:pt>
                <c:pt idx="1086">
                  <c:v>39704.870405092603</c:v>
                </c:pt>
                <c:pt idx="1087">
                  <c:v>39704.880682870382</c:v>
                </c:pt>
                <c:pt idx="1088">
                  <c:v>39704.891226851854</c:v>
                </c:pt>
                <c:pt idx="1089">
                  <c:v>39704.902083333334</c:v>
                </c:pt>
                <c:pt idx="1090">
                  <c:v>39704.912361111114</c:v>
                </c:pt>
                <c:pt idx="1091">
                  <c:v>39704.922812500001</c:v>
                </c:pt>
                <c:pt idx="1092">
                  <c:v>39704.934027777781</c:v>
                </c:pt>
                <c:pt idx="1093">
                  <c:v>39704.944490740745</c:v>
                </c:pt>
                <c:pt idx="1094">
                  <c:v>39704.955254629633</c:v>
                </c:pt>
                <c:pt idx="1095">
                  <c:v>39704.966041666674</c:v>
                </c:pt>
                <c:pt idx="1096">
                  <c:v>39704.976539351876</c:v>
                </c:pt>
                <c:pt idx="1097">
                  <c:v>39704.987118055571</c:v>
                </c:pt>
                <c:pt idx="1098">
                  <c:v>39704.997534722228</c:v>
                </c:pt>
                <c:pt idx="1099">
                  <c:v>39705.008680555555</c:v>
                </c:pt>
                <c:pt idx="1100">
                  <c:v>39705.019236111111</c:v>
                </c:pt>
                <c:pt idx="1101">
                  <c:v>39705.03030092593</c:v>
                </c:pt>
                <c:pt idx="1102">
                  <c:v>39705.04127314817</c:v>
                </c:pt>
                <c:pt idx="1103">
                  <c:v>39705.05189814818</c:v>
                </c:pt>
                <c:pt idx="1104">
                  <c:v>39705.062638888892</c:v>
                </c:pt>
                <c:pt idx="1105">
                  <c:v>39705.073078703688</c:v>
                </c:pt>
                <c:pt idx="1106">
                  <c:v>39705.084062500006</c:v>
                </c:pt>
                <c:pt idx="1107">
                  <c:v>39705.094583333324</c:v>
                </c:pt>
                <c:pt idx="1108">
                  <c:v>39705.104884259257</c:v>
                </c:pt>
                <c:pt idx="1109">
                  <c:v>39705.115891203706</c:v>
                </c:pt>
                <c:pt idx="1110">
                  <c:v>39705.126030092593</c:v>
                </c:pt>
                <c:pt idx="1111">
                  <c:v>39705.137280092596</c:v>
                </c:pt>
                <c:pt idx="1112">
                  <c:v>39705.147824074083</c:v>
                </c:pt>
                <c:pt idx="1113">
                  <c:v>39705.157962962956</c:v>
                </c:pt>
                <c:pt idx="1114">
                  <c:v>39705.169085648144</c:v>
                </c:pt>
                <c:pt idx="1115">
                  <c:v>39705.180486111094</c:v>
                </c:pt>
                <c:pt idx="1116">
                  <c:v>39705.191701388874</c:v>
                </c:pt>
                <c:pt idx="1117">
                  <c:v>39705.20203703703</c:v>
                </c:pt>
                <c:pt idx="1118">
                  <c:v>39705.212569444469</c:v>
                </c:pt>
                <c:pt idx="1119">
                  <c:v>39705.223344907383</c:v>
                </c:pt>
                <c:pt idx="1120">
                  <c:v>39705.234027777777</c:v>
                </c:pt>
                <c:pt idx="1121">
                  <c:v>39705.245266203696</c:v>
                </c:pt>
                <c:pt idx="1122">
                  <c:v>39705.255833333336</c:v>
                </c:pt>
                <c:pt idx="1123">
                  <c:v>39705.266041666648</c:v>
                </c:pt>
                <c:pt idx="1124">
                  <c:v>39705.276967592588</c:v>
                </c:pt>
                <c:pt idx="1125">
                  <c:v>39705.287337962967</c:v>
                </c:pt>
                <c:pt idx="1126">
                  <c:v>39705.298240740725</c:v>
                </c:pt>
                <c:pt idx="1127">
                  <c:v>39705.308576388918</c:v>
                </c:pt>
                <c:pt idx="1128">
                  <c:v>39705.319525462975</c:v>
                </c:pt>
                <c:pt idx="1129">
                  <c:v>39705.330358796309</c:v>
                </c:pt>
                <c:pt idx="1130">
                  <c:v>39705.341400462967</c:v>
                </c:pt>
                <c:pt idx="1131">
                  <c:v>39705.353043981479</c:v>
                </c:pt>
                <c:pt idx="1132">
                  <c:v>39705.363946759244</c:v>
                </c:pt>
                <c:pt idx="1133">
                  <c:v>39705.37453703706</c:v>
                </c:pt>
                <c:pt idx="1134">
                  <c:v>39705.38533564817</c:v>
                </c:pt>
                <c:pt idx="1135">
                  <c:v>39705.395844907405</c:v>
                </c:pt>
                <c:pt idx="1136">
                  <c:v>39705.406620370384</c:v>
                </c:pt>
                <c:pt idx="1137">
                  <c:v>39705.416979166679</c:v>
                </c:pt>
                <c:pt idx="1138">
                  <c:v>39705.428159722222</c:v>
                </c:pt>
                <c:pt idx="1139">
                  <c:v>39705.439016203702</c:v>
                </c:pt>
                <c:pt idx="1140">
                  <c:v>39705.449988425935</c:v>
                </c:pt>
                <c:pt idx="1141">
                  <c:v>39705.460659722223</c:v>
                </c:pt>
                <c:pt idx="1142">
                  <c:v>39705.471759259264</c:v>
                </c:pt>
                <c:pt idx="1143">
                  <c:v>39705.481851851859</c:v>
                </c:pt>
                <c:pt idx="1144">
                  <c:v>39705.492442129624</c:v>
                </c:pt>
                <c:pt idx="1145">
                  <c:v>39705.503587962958</c:v>
                </c:pt>
                <c:pt idx="1146">
                  <c:v>39705.514282407421</c:v>
                </c:pt>
                <c:pt idx="1147">
                  <c:v>39705.525231481486</c:v>
                </c:pt>
                <c:pt idx="1148">
                  <c:v>39705.535613425942</c:v>
                </c:pt>
                <c:pt idx="1149">
                  <c:v>39705.546423611093</c:v>
                </c:pt>
                <c:pt idx="1150">
                  <c:v>39705.556597222239</c:v>
                </c:pt>
                <c:pt idx="1151">
                  <c:v>39705.567094907405</c:v>
                </c:pt>
                <c:pt idx="1152">
                  <c:v>39705.577777777777</c:v>
                </c:pt>
                <c:pt idx="1153">
                  <c:v>39705.588993055579</c:v>
                </c:pt>
                <c:pt idx="1154">
                  <c:v>39705.599733796284</c:v>
                </c:pt>
                <c:pt idx="1155">
                  <c:v>39705.610370370385</c:v>
                </c:pt>
                <c:pt idx="1156">
                  <c:v>39705.621238425942</c:v>
                </c:pt>
                <c:pt idx="1157">
                  <c:v>39705.632233796299</c:v>
                </c:pt>
                <c:pt idx="1158">
                  <c:v>39705.643009259256</c:v>
                </c:pt>
                <c:pt idx="1159">
                  <c:v>39705.652986111105</c:v>
                </c:pt>
                <c:pt idx="1160">
                  <c:v>39705.664097222223</c:v>
                </c:pt>
                <c:pt idx="1161">
                  <c:v>39705.674305555556</c:v>
                </c:pt>
                <c:pt idx="1162">
                  <c:v>39705.684687500005</c:v>
                </c:pt>
                <c:pt idx="1163">
                  <c:v>39705.69594907407</c:v>
                </c:pt>
                <c:pt idx="1164">
                  <c:v>39705.706168981465</c:v>
                </c:pt>
                <c:pt idx="1165">
                  <c:v>39705.716921296298</c:v>
                </c:pt>
                <c:pt idx="1166">
                  <c:v>39705.727662037018</c:v>
                </c:pt>
                <c:pt idx="1167">
                  <c:v>39705.737615740734</c:v>
                </c:pt>
                <c:pt idx="1168">
                  <c:v>39705.747974537022</c:v>
                </c:pt>
                <c:pt idx="1169">
                  <c:v>39705.758703703686</c:v>
                </c:pt>
                <c:pt idx="1170">
                  <c:v>39705.768807870372</c:v>
                </c:pt>
                <c:pt idx="1171">
                  <c:v>39705.778923611084</c:v>
                </c:pt>
                <c:pt idx="1172">
                  <c:v>39705.789953703686</c:v>
                </c:pt>
                <c:pt idx="1173">
                  <c:v>39705.800833333342</c:v>
                </c:pt>
                <c:pt idx="1174">
                  <c:v>39705.811851851853</c:v>
                </c:pt>
                <c:pt idx="1175">
                  <c:v>39705.822800925918</c:v>
                </c:pt>
                <c:pt idx="1176">
                  <c:v>39705.833553240758</c:v>
                </c:pt>
                <c:pt idx="1177">
                  <c:v>39705.844131944468</c:v>
                </c:pt>
                <c:pt idx="1178">
                  <c:v>39705.854560185202</c:v>
                </c:pt>
                <c:pt idx="1179">
                  <c:v>39705.86487268519</c:v>
                </c:pt>
                <c:pt idx="1180">
                  <c:v>39705.875011574091</c:v>
                </c:pt>
                <c:pt idx="1181">
                  <c:v>39705.885046296316</c:v>
                </c:pt>
                <c:pt idx="1182">
                  <c:v>39705.895416666652</c:v>
                </c:pt>
                <c:pt idx="1183">
                  <c:v>39705.906493055561</c:v>
                </c:pt>
                <c:pt idx="1184">
                  <c:v>39705.917175925933</c:v>
                </c:pt>
                <c:pt idx="1185">
                  <c:v>39705.927372685175</c:v>
                </c:pt>
                <c:pt idx="1186">
                  <c:v>39705.937615740739</c:v>
                </c:pt>
                <c:pt idx="1187">
                  <c:v>39705.947268518517</c:v>
                </c:pt>
                <c:pt idx="1188">
                  <c:v>39705.958032407434</c:v>
                </c:pt>
                <c:pt idx="1189">
                  <c:v>39705.968773148168</c:v>
                </c:pt>
                <c:pt idx="1190">
                  <c:v>39705.979409722226</c:v>
                </c:pt>
                <c:pt idx="1191">
                  <c:v>39705.989988425943</c:v>
                </c:pt>
                <c:pt idx="1192">
                  <c:v>39706.000023148168</c:v>
                </c:pt>
                <c:pt idx="1193">
                  <c:v>39706.010150462978</c:v>
                </c:pt>
                <c:pt idx="1194">
                  <c:v>39706.020196759244</c:v>
                </c:pt>
                <c:pt idx="1195">
                  <c:v>39706.030046296299</c:v>
                </c:pt>
                <c:pt idx="1196">
                  <c:v>39706.040868055563</c:v>
                </c:pt>
                <c:pt idx="1197">
                  <c:v>39706.052210648173</c:v>
                </c:pt>
                <c:pt idx="1198">
                  <c:v>39706.062858796293</c:v>
                </c:pt>
                <c:pt idx="1199">
                  <c:v>39706.074293981481</c:v>
                </c:pt>
                <c:pt idx="1200">
                  <c:v>39706.084803240752</c:v>
                </c:pt>
                <c:pt idx="1201">
                  <c:v>39706.095763888879</c:v>
                </c:pt>
                <c:pt idx="1202">
                  <c:v>39706.106527777782</c:v>
                </c:pt>
                <c:pt idx="1203">
                  <c:v>39706.117256944461</c:v>
                </c:pt>
                <c:pt idx="1204">
                  <c:v>39706.128287037034</c:v>
                </c:pt>
                <c:pt idx="1205">
                  <c:v>39706.139108796284</c:v>
                </c:pt>
                <c:pt idx="1206">
                  <c:v>39706.149965277778</c:v>
                </c:pt>
                <c:pt idx="1207">
                  <c:v>39706.160949074081</c:v>
                </c:pt>
                <c:pt idx="1208">
                  <c:v>39706.170949074069</c:v>
                </c:pt>
                <c:pt idx="1209">
                  <c:v>39706.181481481464</c:v>
                </c:pt>
                <c:pt idx="1210">
                  <c:v>39706.192361111083</c:v>
                </c:pt>
                <c:pt idx="1211">
                  <c:v>39706.203726851832</c:v>
                </c:pt>
                <c:pt idx="1212">
                  <c:v>39706.214236111118</c:v>
                </c:pt>
                <c:pt idx="1213">
                  <c:v>39706.224467592583</c:v>
                </c:pt>
                <c:pt idx="1214">
                  <c:v>39706.234722222209</c:v>
                </c:pt>
                <c:pt idx="1215">
                  <c:v>39706.24496527778</c:v>
                </c:pt>
                <c:pt idx="1216">
                  <c:v>39706.255300925928</c:v>
                </c:pt>
                <c:pt idx="1217">
                  <c:v>39706.265694444446</c:v>
                </c:pt>
                <c:pt idx="1218">
                  <c:v>39706.275798611081</c:v>
                </c:pt>
                <c:pt idx="1219">
                  <c:v>39706.286655092612</c:v>
                </c:pt>
                <c:pt idx="1220">
                  <c:v>39706.296585648146</c:v>
                </c:pt>
                <c:pt idx="1221">
                  <c:v>39706.306805555549</c:v>
                </c:pt>
                <c:pt idx="1222">
                  <c:v>39706.317407407412</c:v>
                </c:pt>
                <c:pt idx="1223">
                  <c:v>39706.328055555561</c:v>
                </c:pt>
                <c:pt idx="1224">
                  <c:v>39706.338819444478</c:v>
                </c:pt>
                <c:pt idx="1225">
                  <c:v>39706.349537037058</c:v>
                </c:pt>
                <c:pt idx="1226">
                  <c:v>39706.359409722223</c:v>
                </c:pt>
                <c:pt idx="1227">
                  <c:v>39706.369861111103</c:v>
                </c:pt>
                <c:pt idx="1228">
                  <c:v>39706.38067129632</c:v>
                </c:pt>
                <c:pt idx="1229">
                  <c:v>39706.391064814801</c:v>
                </c:pt>
                <c:pt idx="1230">
                  <c:v>39706.402395833335</c:v>
                </c:pt>
                <c:pt idx="1231">
                  <c:v>39706.413622685184</c:v>
                </c:pt>
                <c:pt idx="1232">
                  <c:v>39706.424444444448</c:v>
                </c:pt>
                <c:pt idx="1233">
                  <c:v>39706.434548611105</c:v>
                </c:pt>
                <c:pt idx="1234">
                  <c:v>39706.44444444446</c:v>
                </c:pt>
                <c:pt idx="1235">
                  <c:v>39706.45449074074</c:v>
                </c:pt>
                <c:pt idx="1236">
                  <c:v>39706.464872685188</c:v>
                </c:pt>
                <c:pt idx="1237">
                  <c:v>39706.475960648146</c:v>
                </c:pt>
                <c:pt idx="1238">
                  <c:v>39706.486701388909</c:v>
                </c:pt>
                <c:pt idx="1239">
                  <c:v>39706.497175925928</c:v>
                </c:pt>
                <c:pt idx="1240">
                  <c:v>39706.507893518523</c:v>
                </c:pt>
                <c:pt idx="1241">
                  <c:v>39706.517581018517</c:v>
                </c:pt>
                <c:pt idx="1242">
                  <c:v>39706.527361111082</c:v>
                </c:pt>
                <c:pt idx="1243">
                  <c:v>39706.53765046296</c:v>
                </c:pt>
                <c:pt idx="1244">
                  <c:v>39706.548298611109</c:v>
                </c:pt>
                <c:pt idx="1245">
                  <c:v>39706.558668981481</c:v>
                </c:pt>
                <c:pt idx="1246">
                  <c:v>39706.5691435185</c:v>
                </c:pt>
                <c:pt idx="1247">
                  <c:v>39706.579270833325</c:v>
                </c:pt>
                <c:pt idx="1248">
                  <c:v>39706.589687500003</c:v>
                </c:pt>
                <c:pt idx="1249">
                  <c:v>39706.599953703684</c:v>
                </c:pt>
                <c:pt idx="1250">
                  <c:v>39706.609965277778</c:v>
                </c:pt>
                <c:pt idx="1251">
                  <c:v>39706.619699074094</c:v>
                </c:pt>
                <c:pt idx="1252">
                  <c:v>39706.63045138889</c:v>
                </c:pt>
                <c:pt idx="1253">
                  <c:v>39706.640393518515</c:v>
                </c:pt>
                <c:pt idx="1254">
                  <c:v>39706.651597222219</c:v>
                </c:pt>
                <c:pt idx="1255">
                  <c:v>39706.662326388891</c:v>
                </c:pt>
                <c:pt idx="1256">
                  <c:v>39706.672719907408</c:v>
                </c:pt>
                <c:pt idx="1257">
                  <c:v>39706.683668981474</c:v>
                </c:pt>
                <c:pt idx="1258">
                  <c:v>39706.694108796284</c:v>
                </c:pt>
                <c:pt idx="1259">
                  <c:v>39706.704953703687</c:v>
                </c:pt>
                <c:pt idx="1260">
                  <c:v>39706.715312500004</c:v>
                </c:pt>
                <c:pt idx="1261">
                  <c:v>39706.725775462954</c:v>
                </c:pt>
                <c:pt idx="1262">
                  <c:v>39706.736701388894</c:v>
                </c:pt>
                <c:pt idx="1263">
                  <c:v>39706.747708333321</c:v>
                </c:pt>
                <c:pt idx="1264">
                  <c:v>39706.758194444468</c:v>
                </c:pt>
                <c:pt idx="1265">
                  <c:v>39706.769722222198</c:v>
                </c:pt>
                <c:pt idx="1266">
                  <c:v>39706.781041666633</c:v>
                </c:pt>
                <c:pt idx="1267">
                  <c:v>39706.792141203674</c:v>
                </c:pt>
                <c:pt idx="1268">
                  <c:v>39706.803055555552</c:v>
                </c:pt>
                <c:pt idx="1269">
                  <c:v>39706.813715277785</c:v>
                </c:pt>
                <c:pt idx="1270">
                  <c:v>39706.824768518505</c:v>
                </c:pt>
                <c:pt idx="1271">
                  <c:v>39706.836412037039</c:v>
                </c:pt>
                <c:pt idx="1272">
                  <c:v>39706.84679398148</c:v>
                </c:pt>
                <c:pt idx="1273">
                  <c:v>39706.85858796299</c:v>
                </c:pt>
                <c:pt idx="1274">
                  <c:v>39706.869166666656</c:v>
                </c:pt>
                <c:pt idx="1275">
                  <c:v>39706.879166666651</c:v>
                </c:pt>
                <c:pt idx="1276">
                  <c:v>39706.889791666654</c:v>
                </c:pt>
                <c:pt idx="1277">
                  <c:v>39706.900763888887</c:v>
                </c:pt>
                <c:pt idx="1278">
                  <c:v>39706.911944444466</c:v>
                </c:pt>
                <c:pt idx="1279">
                  <c:v>39706.923599537025</c:v>
                </c:pt>
                <c:pt idx="1280">
                  <c:v>39706.934120370366</c:v>
                </c:pt>
                <c:pt idx="1281">
                  <c:v>39706.956354166679</c:v>
                </c:pt>
                <c:pt idx="1282">
                  <c:v>39706.967442129615</c:v>
                </c:pt>
                <c:pt idx="1283">
                  <c:v>39706.979120370372</c:v>
                </c:pt>
                <c:pt idx="1284">
                  <c:v>39706.989942129629</c:v>
                </c:pt>
                <c:pt idx="1285">
                  <c:v>39707.002199074086</c:v>
                </c:pt>
                <c:pt idx="1286">
                  <c:v>39707.013449074082</c:v>
                </c:pt>
                <c:pt idx="1287">
                  <c:v>39707.024108796286</c:v>
                </c:pt>
                <c:pt idx="1288">
                  <c:v>39707.03547453702</c:v>
                </c:pt>
                <c:pt idx="1289">
                  <c:v>39707.045671296291</c:v>
                </c:pt>
                <c:pt idx="1290">
                  <c:v>39707.056712962971</c:v>
                </c:pt>
                <c:pt idx="1291">
                  <c:v>39707.067662037014</c:v>
                </c:pt>
                <c:pt idx="1292">
                  <c:v>39707.078888888893</c:v>
                </c:pt>
                <c:pt idx="1293">
                  <c:v>39707.090625000004</c:v>
                </c:pt>
                <c:pt idx="1294">
                  <c:v>39707.100682870376</c:v>
                </c:pt>
                <c:pt idx="1295">
                  <c:v>39707.110752314817</c:v>
                </c:pt>
                <c:pt idx="1296">
                  <c:v>39707.122106481474</c:v>
                </c:pt>
                <c:pt idx="1297">
                  <c:v>39707.133541666633</c:v>
                </c:pt>
                <c:pt idx="1298">
                  <c:v>39707.144490740735</c:v>
                </c:pt>
                <c:pt idx="1299">
                  <c:v>39707.156215277799</c:v>
                </c:pt>
                <c:pt idx="1300">
                  <c:v>39707.167129629604</c:v>
                </c:pt>
                <c:pt idx="1301">
                  <c:v>39707.178368055553</c:v>
                </c:pt>
                <c:pt idx="1302">
                  <c:v>39707.188981481479</c:v>
                </c:pt>
                <c:pt idx="1303">
                  <c:v>39707.199641203668</c:v>
                </c:pt>
                <c:pt idx="1304">
                  <c:v>39707.210995370369</c:v>
                </c:pt>
                <c:pt idx="1305">
                  <c:v>39707.22171296295</c:v>
                </c:pt>
                <c:pt idx="1306">
                  <c:v>39707.232789351838</c:v>
                </c:pt>
                <c:pt idx="1307">
                  <c:v>39707.243483796279</c:v>
                </c:pt>
                <c:pt idx="1308">
                  <c:v>39707.254074074088</c:v>
                </c:pt>
                <c:pt idx="1309">
                  <c:v>39707.265219907407</c:v>
                </c:pt>
                <c:pt idx="1310">
                  <c:v>39707.275740740719</c:v>
                </c:pt>
                <c:pt idx="1311">
                  <c:v>39707.286250000012</c:v>
                </c:pt>
                <c:pt idx="1312">
                  <c:v>39707.297523148147</c:v>
                </c:pt>
                <c:pt idx="1313">
                  <c:v>39707.308703703704</c:v>
                </c:pt>
                <c:pt idx="1314">
                  <c:v>39707.318877314843</c:v>
                </c:pt>
                <c:pt idx="1315">
                  <c:v>39707.32981481481</c:v>
                </c:pt>
                <c:pt idx="1316">
                  <c:v>39707.340069444464</c:v>
                </c:pt>
                <c:pt idx="1317">
                  <c:v>39707.350636574098</c:v>
                </c:pt>
                <c:pt idx="1318">
                  <c:v>39707.360706018531</c:v>
                </c:pt>
                <c:pt idx="1319">
                  <c:v>39707.371064814804</c:v>
                </c:pt>
                <c:pt idx="1320">
                  <c:v>39707.38194444446</c:v>
                </c:pt>
                <c:pt idx="1321">
                  <c:v>39707.392303240747</c:v>
                </c:pt>
                <c:pt idx="1322">
                  <c:v>39707.403819444473</c:v>
                </c:pt>
                <c:pt idx="1323">
                  <c:v>39707.408483796295</c:v>
                </c:pt>
                <c:pt idx="1324">
                  <c:v>39707.419236111113</c:v>
                </c:pt>
                <c:pt idx="1325">
                  <c:v>39707.430115740739</c:v>
                </c:pt>
                <c:pt idx="1326">
                  <c:v>39707.440960648142</c:v>
                </c:pt>
                <c:pt idx="1327">
                  <c:v>39707.451006944459</c:v>
                </c:pt>
                <c:pt idx="1328">
                  <c:v>39707.460868055561</c:v>
                </c:pt>
                <c:pt idx="1329">
                  <c:v>39707.471712962964</c:v>
                </c:pt>
                <c:pt idx="1330">
                  <c:v>39707.482719907413</c:v>
                </c:pt>
                <c:pt idx="1331">
                  <c:v>39707.493206018517</c:v>
                </c:pt>
                <c:pt idx="1332">
                  <c:v>39707.503773148142</c:v>
                </c:pt>
                <c:pt idx="1333">
                  <c:v>39707.514317129644</c:v>
                </c:pt>
                <c:pt idx="1334">
                  <c:v>39707.525624999995</c:v>
                </c:pt>
                <c:pt idx="1335">
                  <c:v>39707.536736111106</c:v>
                </c:pt>
                <c:pt idx="1336">
                  <c:v>39707.547326388893</c:v>
                </c:pt>
                <c:pt idx="1337">
                  <c:v>39707.557673611096</c:v>
                </c:pt>
                <c:pt idx="1338">
                  <c:v>39707.568310185183</c:v>
                </c:pt>
                <c:pt idx="1339">
                  <c:v>39707.579398148169</c:v>
                </c:pt>
                <c:pt idx="1340">
                  <c:v>39707.59003472222</c:v>
                </c:pt>
                <c:pt idx="1341">
                  <c:v>39707.601030092592</c:v>
                </c:pt>
                <c:pt idx="1342">
                  <c:v>39707.611701388894</c:v>
                </c:pt>
                <c:pt idx="1343">
                  <c:v>39707.623333333322</c:v>
                </c:pt>
                <c:pt idx="1344">
                  <c:v>39707.634780092594</c:v>
                </c:pt>
                <c:pt idx="1345">
                  <c:v>39707.64466435185</c:v>
                </c:pt>
                <c:pt idx="1346">
                  <c:v>39707.655636574069</c:v>
                </c:pt>
                <c:pt idx="1347">
                  <c:v>39707.665995370371</c:v>
                </c:pt>
                <c:pt idx="1348">
                  <c:v>39707.676736111105</c:v>
                </c:pt>
                <c:pt idx="1349">
                  <c:v>39707.686875000014</c:v>
                </c:pt>
                <c:pt idx="1350">
                  <c:v>39707.697997685165</c:v>
                </c:pt>
                <c:pt idx="1351">
                  <c:v>39707.708877314835</c:v>
                </c:pt>
                <c:pt idx="1352">
                  <c:v>39707.719328703679</c:v>
                </c:pt>
                <c:pt idx="1353">
                  <c:v>39707.730115740735</c:v>
                </c:pt>
                <c:pt idx="1354">
                  <c:v>39707.74091435186</c:v>
                </c:pt>
                <c:pt idx="1355">
                  <c:v>39707.751377314817</c:v>
                </c:pt>
                <c:pt idx="1356">
                  <c:v>39707.761967592582</c:v>
                </c:pt>
                <c:pt idx="1357">
                  <c:v>39707.772615740738</c:v>
                </c:pt>
                <c:pt idx="1358">
                  <c:v>39707.783749999995</c:v>
                </c:pt>
                <c:pt idx="1359">
                  <c:v>39707.79451388889</c:v>
                </c:pt>
                <c:pt idx="1360">
                  <c:v>39707.805370370384</c:v>
                </c:pt>
                <c:pt idx="1361">
                  <c:v>39707.815428240741</c:v>
                </c:pt>
                <c:pt idx="1362">
                  <c:v>39707.826562500006</c:v>
                </c:pt>
                <c:pt idx="1363">
                  <c:v>39707.837395833325</c:v>
                </c:pt>
                <c:pt idx="1364">
                  <c:v>39707.848101851851</c:v>
                </c:pt>
                <c:pt idx="1365">
                  <c:v>39707.858344907429</c:v>
                </c:pt>
                <c:pt idx="1366">
                  <c:v>39707.869259259263</c:v>
                </c:pt>
                <c:pt idx="1367">
                  <c:v>39707.880138888904</c:v>
                </c:pt>
                <c:pt idx="1368">
                  <c:v>39707.8909837963</c:v>
                </c:pt>
                <c:pt idx="1369">
                  <c:v>39707.901250000003</c:v>
                </c:pt>
                <c:pt idx="1370">
                  <c:v>39707.911828703705</c:v>
                </c:pt>
                <c:pt idx="1371">
                  <c:v>39707.922349537024</c:v>
                </c:pt>
                <c:pt idx="1372">
                  <c:v>39707.933090277773</c:v>
                </c:pt>
                <c:pt idx="1373">
                  <c:v>39707.943935185183</c:v>
                </c:pt>
                <c:pt idx="1374">
                  <c:v>39707.955081018517</c:v>
                </c:pt>
                <c:pt idx="1375">
                  <c:v>39707.966041666674</c:v>
                </c:pt>
                <c:pt idx="1376">
                  <c:v>39707.977754629625</c:v>
                </c:pt>
                <c:pt idx="1377">
                  <c:v>39707.989583333336</c:v>
                </c:pt>
                <c:pt idx="1378">
                  <c:v>39708.000972222231</c:v>
                </c:pt>
                <c:pt idx="1379">
                  <c:v>39708.012407407412</c:v>
                </c:pt>
                <c:pt idx="1380">
                  <c:v>39708.023055555554</c:v>
                </c:pt>
                <c:pt idx="1381">
                  <c:v>39708.033275462978</c:v>
                </c:pt>
                <c:pt idx="1382">
                  <c:v>39708.045266203684</c:v>
                </c:pt>
                <c:pt idx="1383">
                  <c:v>39708.057384259257</c:v>
                </c:pt>
                <c:pt idx="1384">
                  <c:v>39708.068715277783</c:v>
                </c:pt>
                <c:pt idx="1385">
                  <c:v>39708.079930555556</c:v>
                </c:pt>
                <c:pt idx="1386">
                  <c:v>39708.091481481468</c:v>
                </c:pt>
                <c:pt idx="1387">
                  <c:v>39708.101574074091</c:v>
                </c:pt>
                <c:pt idx="1388">
                  <c:v>39708.112476851835</c:v>
                </c:pt>
                <c:pt idx="1389">
                  <c:v>39708.123692129615</c:v>
                </c:pt>
                <c:pt idx="1390">
                  <c:v>39708.134583333325</c:v>
                </c:pt>
                <c:pt idx="1391">
                  <c:v>39708.145937500005</c:v>
                </c:pt>
                <c:pt idx="1392">
                  <c:v>39708.157592592601</c:v>
                </c:pt>
                <c:pt idx="1393">
                  <c:v>39708.168668981474</c:v>
                </c:pt>
                <c:pt idx="1394">
                  <c:v>39708.17877314816</c:v>
                </c:pt>
                <c:pt idx="1395">
                  <c:v>39708.190729166643</c:v>
                </c:pt>
                <c:pt idx="1396">
                  <c:v>39708.201539351845</c:v>
                </c:pt>
                <c:pt idx="1397">
                  <c:v>39708.211817129632</c:v>
                </c:pt>
                <c:pt idx="1398">
                  <c:v>39708.223194444436</c:v>
                </c:pt>
                <c:pt idx="1399">
                  <c:v>39708.234652777777</c:v>
                </c:pt>
                <c:pt idx="1400">
                  <c:v>39708.245648148171</c:v>
                </c:pt>
                <c:pt idx="1401">
                  <c:v>39708.256261574083</c:v>
                </c:pt>
                <c:pt idx="1402">
                  <c:v>39708.26736111108</c:v>
                </c:pt>
                <c:pt idx="1403">
                  <c:v>39708.278078703705</c:v>
                </c:pt>
                <c:pt idx="1404">
                  <c:v>39708.289328703693</c:v>
                </c:pt>
                <c:pt idx="1405">
                  <c:v>39708.299965277765</c:v>
                </c:pt>
                <c:pt idx="1406">
                  <c:v>39708.310532407435</c:v>
                </c:pt>
                <c:pt idx="1407">
                  <c:v>39708.320740740724</c:v>
                </c:pt>
                <c:pt idx="1408">
                  <c:v>39708.331365740734</c:v>
                </c:pt>
                <c:pt idx="1409">
                  <c:v>39708.341863425943</c:v>
                </c:pt>
                <c:pt idx="1410">
                  <c:v>39708.352835648177</c:v>
                </c:pt>
                <c:pt idx="1411">
                  <c:v>39708.363807870373</c:v>
                </c:pt>
                <c:pt idx="1412">
                  <c:v>39708.374328703707</c:v>
                </c:pt>
                <c:pt idx="1413">
                  <c:v>39708.386435185203</c:v>
                </c:pt>
                <c:pt idx="1414">
                  <c:v>39708.397789351839</c:v>
                </c:pt>
                <c:pt idx="1415">
                  <c:v>39708.408807870386</c:v>
                </c:pt>
                <c:pt idx="1416">
                  <c:v>39708.419837962974</c:v>
                </c:pt>
                <c:pt idx="1417">
                  <c:v>39708.430231481492</c:v>
                </c:pt>
                <c:pt idx="1418">
                  <c:v>39708.440902777773</c:v>
                </c:pt>
                <c:pt idx="1419">
                  <c:v>39708.451863425937</c:v>
                </c:pt>
                <c:pt idx="1420">
                  <c:v>39708.462025462963</c:v>
                </c:pt>
                <c:pt idx="1421">
                  <c:v>39708.47263888891</c:v>
                </c:pt>
                <c:pt idx="1422">
                  <c:v>39708.483634259261</c:v>
                </c:pt>
                <c:pt idx="1423">
                  <c:v>39708.494062500002</c:v>
                </c:pt>
                <c:pt idx="1424">
                  <c:v>39708.505671296298</c:v>
                </c:pt>
                <c:pt idx="1425">
                  <c:v>39708.515833333331</c:v>
                </c:pt>
                <c:pt idx="1426">
                  <c:v>39708.526562499996</c:v>
                </c:pt>
                <c:pt idx="1427">
                  <c:v>39708.536840277782</c:v>
                </c:pt>
                <c:pt idx="1428">
                  <c:v>39708.547106481477</c:v>
                </c:pt>
                <c:pt idx="1429">
                  <c:v>39708.557789351835</c:v>
                </c:pt>
                <c:pt idx="1430">
                  <c:v>39708.568020833314</c:v>
                </c:pt>
                <c:pt idx="1431">
                  <c:v>39708.578668981485</c:v>
                </c:pt>
                <c:pt idx="1432">
                  <c:v>39708.590000000004</c:v>
                </c:pt>
                <c:pt idx="1433">
                  <c:v>39708.60055555556</c:v>
                </c:pt>
                <c:pt idx="1434">
                  <c:v>39708.611979166664</c:v>
                </c:pt>
                <c:pt idx="1435">
                  <c:v>39708.62262731482</c:v>
                </c:pt>
                <c:pt idx="1436">
                  <c:v>39708.632719907408</c:v>
                </c:pt>
                <c:pt idx="1437">
                  <c:v>39708.64371527778</c:v>
                </c:pt>
                <c:pt idx="1438">
                  <c:v>39708.654861111114</c:v>
                </c:pt>
                <c:pt idx="1439">
                  <c:v>39708.665844907395</c:v>
                </c:pt>
                <c:pt idx="1440">
                  <c:v>39708.677268518506</c:v>
                </c:pt>
                <c:pt idx="1441">
                  <c:v>39708.688009259262</c:v>
                </c:pt>
                <c:pt idx="1442">
                  <c:v>39708.699027777766</c:v>
                </c:pt>
                <c:pt idx="1443">
                  <c:v>39708.709548611099</c:v>
                </c:pt>
                <c:pt idx="1444">
                  <c:v>39708.720185185171</c:v>
                </c:pt>
                <c:pt idx="1445">
                  <c:v>39708.730879629635</c:v>
                </c:pt>
                <c:pt idx="1446">
                  <c:v>39708.7411111111</c:v>
                </c:pt>
                <c:pt idx="1447">
                  <c:v>39708.751701388886</c:v>
                </c:pt>
                <c:pt idx="1448">
                  <c:v>39708.762453703683</c:v>
                </c:pt>
                <c:pt idx="1449">
                  <c:v>39708.773379629616</c:v>
                </c:pt>
                <c:pt idx="1450">
                  <c:v>39708.783472222225</c:v>
                </c:pt>
                <c:pt idx="1451">
                  <c:v>39708.794328703669</c:v>
                </c:pt>
                <c:pt idx="1452">
                  <c:v>39708.805300925931</c:v>
                </c:pt>
                <c:pt idx="1453">
                  <c:v>39708.815439814811</c:v>
                </c:pt>
                <c:pt idx="1454">
                  <c:v>39708.826828703684</c:v>
                </c:pt>
                <c:pt idx="1455">
                  <c:v>39708.837372685186</c:v>
                </c:pt>
                <c:pt idx="1456">
                  <c:v>39708.847523148179</c:v>
                </c:pt>
                <c:pt idx="1457">
                  <c:v>39708.858310185205</c:v>
                </c:pt>
                <c:pt idx="1458">
                  <c:v>39708.868472222232</c:v>
                </c:pt>
                <c:pt idx="1459">
                  <c:v>39708.879479166666</c:v>
                </c:pt>
                <c:pt idx="1460">
                  <c:v>39708.890208333331</c:v>
                </c:pt>
                <c:pt idx="1461">
                  <c:v>39708.900972222218</c:v>
                </c:pt>
                <c:pt idx="1462">
                  <c:v>39708.911712962967</c:v>
                </c:pt>
                <c:pt idx="1463">
                  <c:v>39708.922280092593</c:v>
                </c:pt>
                <c:pt idx="1464">
                  <c:v>39708.932523148156</c:v>
                </c:pt>
                <c:pt idx="1465">
                  <c:v>39708.943530092605</c:v>
                </c:pt>
                <c:pt idx="1466">
                  <c:v>39708.954444444455</c:v>
                </c:pt>
                <c:pt idx="1467">
                  <c:v>39708.964942129627</c:v>
                </c:pt>
                <c:pt idx="1468">
                  <c:v>39708.97600694446</c:v>
                </c:pt>
                <c:pt idx="1469">
                  <c:v>39708.986863425947</c:v>
                </c:pt>
                <c:pt idx="1470">
                  <c:v>39708.997372685175</c:v>
                </c:pt>
                <c:pt idx="1471">
                  <c:v>39709.009525462963</c:v>
                </c:pt>
                <c:pt idx="1472">
                  <c:v>39709.019803240742</c:v>
                </c:pt>
                <c:pt idx="1473">
                  <c:v>39709.030196759246</c:v>
                </c:pt>
                <c:pt idx="1474">
                  <c:v>39709.040729166656</c:v>
                </c:pt>
                <c:pt idx="1475">
                  <c:v>39709.050520833327</c:v>
                </c:pt>
                <c:pt idx="1476">
                  <c:v>39709.060960648152</c:v>
                </c:pt>
                <c:pt idx="1477">
                  <c:v>39709.071527777778</c:v>
                </c:pt>
                <c:pt idx="1478">
                  <c:v>39709.082372685181</c:v>
                </c:pt>
                <c:pt idx="1479">
                  <c:v>39709.092314814814</c:v>
                </c:pt>
                <c:pt idx="1480">
                  <c:v>39709.102314814823</c:v>
                </c:pt>
                <c:pt idx="1481">
                  <c:v>39709.112986111104</c:v>
                </c:pt>
                <c:pt idx="1482">
                  <c:v>39709.123495370353</c:v>
                </c:pt>
                <c:pt idx="1483">
                  <c:v>39709.134675925932</c:v>
                </c:pt>
                <c:pt idx="1484">
                  <c:v>39709.145277777781</c:v>
                </c:pt>
                <c:pt idx="1485">
                  <c:v>39709.156724537024</c:v>
                </c:pt>
                <c:pt idx="1486">
                  <c:v>39709.16770833332</c:v>
                </c:pt>
                <c:pt idx="1487">
                  <c:v>39709.177905092591</c:v>
                </c:pt>
                <c:pt idx="1488">
                  <c:v>39709.188657407416</c:v>
                </c:pt>
                <c:pt idx="1489">
                  <c:v>39709.199004629612</c:v>
                </c:pt>
                <c:pt idx="1490">
                  <c:v>39709.210092592592</c:v>
                </c:pt>
                <c:pt idx="1491">
                  <c:v>39709.220231481486</c:v>
                </c:pt>
                <c:pt idx="1492">
                  <c:v>39709.231030092596</c:v>
                </c:pt>
                <c:pt idx="1493">
                  <c:v>39709.242233796314</c:v>
                </c:pt>
                <c:pt idx="1494">
                  <c:v>39709.253252314818</c:v>
                </c:pt>
                <c:pt idx="1495">
                  <c:v>39709.263310185175</c:v>
                </c:pt>
                <c:pt idx="1496">
                  <c:v>39709.274375000001</c:v>
                </c:pt>
                <c:pt idx="1497">
                  <c:v>39709.285462962951</c:v>
                </c:pt>
                <c:pt idx="1498">
                  <c:v>39709.296076388891</c:v>
                </c:pt>
                <c:pt idx="1499">
                  <c:v>39709.30668981481</c:v>
                </c:pt>
                <c:pt idx="1500">
                  <c:v>39709.317349537036</c:v>
                </c:pt>
                <c:pt idx="1501">
                  <c:v>39709.328564814816</c:v>
                </c:pt>
                <c:pt idx="1502">
                  <c:v>39709.339363425941</c:v>
                </c:pt>
                <c:pt idx="1503">
                  <c:v>39709.350682870383</c:v>
                </c:pt>
                <c:pt idx="1504">
                  <c:v>39709.36209490741</c:v>
                </c:pt>
                <c:pt idx="1505">
                  <c:v>39709.373425925929</c:v>
                </c:pt>
                <c:pt idx="1506">
                  <c:v>39709.383715277792</c:v>
                </c:pt>
                <c:pt idx="1507">
                  <c:v>39709.394409722227</c:v>
                </c:pt>
                <c:pt idx="1508">
                  <c:v>39709.404745370368</c:v>
                </c:pt>
                <c:pt idx="1509">
                  <c:v>39709.415613425947</c:v>
                </c:pt>
                <c:pt idx="1510">
                  <c:v>39709.426122685174</c:v>
                </c:pt>
                <c:pt idx="1511">
                  <c:v>39709.437164351832</c:v>
                </c:pt>
                <c:pt idx="1512">
                  <c:v>39709.447766203688</c:v>
                </c:pt>
                <c:pt idx="1513">
                  <c:v>39709.458784722221</c:v>
                </c:pt>
                <c:pt idx="1514">
                  <c:v>39709.470312500001</c:v>
                </c:pt>
                <c:pt idx="1515">
                  <c:v>39709.481400462966</c:v>
                </c:pt>
                <c:pt idx="1516">
                  <c:v>39709.493483796279</c:v>
                </c:pt>
                <c:pt idx="1517">
                  <c:v>39709.505532407413</c:v>
                </c:pt>
                <c:pt idx="1518">
                  <c:v>39709.517743055556</c:v>
                </c:pt>
                <c:pt idx="1519">
                  <c:v>39709.528946759245</c:v>
                </c:pt>
                <c:pt idx="1520">
                  <c:v>39709.540590277793</c:v>
                </c:pt>
                <c:pt idx="1521">
                  <c:v>39709.552013888904</c:v>
                </c:pt>
                <c:pt idx="1522">
                  <c:v>39709.562789351854</c:v>
                </c:pt>
                <c:pt idx="1523">
                  <c:v>39709.573773148149</c:v>
                </c:pt>
                <c:pt idx="1524">
                  <c:v>39709.58489583333</c:v>
                </c:pt>
                <c:pt idx="1525">
                  <c:v>39709.595960648134</c:v>
                </c:pt>
                <c:pt idx="1526">
                  <c:v>39709.607175925928</c:v>
                </c:pt>
                <c:pt idx="1527">
                  <c:v>39709.618460648147</c:v>
                </c:pt>
                <c:pt idx="1528">
                  <c:v>39709.629907407405</c:v>
                </c:pt>
                <c:pt idx="1529">
                  <c:v>39709.640196759254</c:v>
                </c:pt>
                <c:pt idx="1530">
                  <c:v>39709.652048611104</c:v>
                </c:pt>
                <c:pt idx="1531">
                  <c:v>39709.662685185176</c:v>
                </c:pt>
                <c:pt idx="1532">
                  <c:v>39709.673067129625</c:v>
                </c:pt>
                <c:pt idx="1533">
                  <c:v>39709.684606481482</c:v>
                </c:pt>
                <c:pt idx="1534">
                  <c:v>39709.694942129616</c:v>
                </c:pt>
                <c:pt idx="1535">
                  <c:v>39709.705833333326</c:v>
                </c:pt>
                <c:pt idx="1536">
                  <c:v>39709.716851851852</c:v>
                </c:pt>
                <c:pt idx="1537">
                  <c:v>39709.728761574064</c:v>
                </c:pt>
                <c:pt idx="1538">
                  <c:v>39709.740358796298</c:v>
                </c:pt>
                <c:pt idx="1539">
                  <c:v>39709.752199074086</c:v>
                </c:pt>
                <c:pt idx="1540">
                  <c:v>39709.762557870366</c:v>
                </c:pt>
                <c:pt idx="1541">
                  <c:v>39709.773645833302</c:v>
                </c:pt>
                <c:pt idx="1542">
                  <c:v>39709.785069444442</c:v>
                </c:pt>
                <c:pt idx="1543">
                  <c:v>39709.796157407407</c:v>
                </c:pt>
                <c:pt idx="1544">
                  <c:v>39709.807361111096</c:v>
                </c:pt>
                <c:pt idx="1545">
                  <c:v>39709.818252314835</c:v>
                </c:pt>
                <c:pt idx="1546">
                  <c:v>39709.8284837963</c:v>
                </c:pt>
                <c:pt idx="1547">
                  <c:v>39709.839675925941</c:v>
                </c:pt>
                <c:pt idx="1548">
                  <c:v>39709.850104166682</c:v>
                </c:pt>
                <c:pt idx="1549">
                  <c:v>39709.860868055563</c:v>
                </c:pt>
                <c:pt idx="1550">
                  <c:v>39709.871435185189</c:v>
                </c:pt>
                <c:pt idx="1551">
                  <c:v>39709.882361111115</c:v>
                </c:pt>
                <c:pt idx="1552">
                  <c:v>39709.892754629625</c:v>
                </c:pt>
                <c:pt idx="1553">
                  <c:v>39709.903530092604</c:v>
                </c:pt>
                <c:pt idx="1554">
                  <c:v>39709.914074074099</c:v>
                </c:pt>
                <c:pt idx="1555">
                  <c:v>39709.924745370372</c:v>
                </c:pt>
                <c:pt idx="1556">
                  <c:v>39709.935555555559</c:v>
                </c:pt>
                <c:pt idx="1557">
                  <c:v>39709.945787037024</c:v>
                </c:pt>
                <c:pt idx="1558">
                  <c:v>39709.956967592603</c:v>
                </c:pt>
                <c:pt idx="1559">
                  <c:v>39709.967094907406</c:v>
                </c:pt>
                <c:pt idx="1560">
                  <c:v>39709.978159722232</c:v>
                </c:pt>
                <c:pt idx="1561">
                  <c:v>39709.988333333342</c:v>
                </c:pt>
                <c:pt idx="1562">
                  <c:v>39709.998946759246</c:v>
                </c:pt>
                <c:pt idx="1563">
                  <c:v>39710.010740740734</c:v>
                </c:pt>
                <c:pt idx="1564">
                  <c:v>39710.022314814814</c:v>
                </c:pt>
                <c:pt idx="1565">
                  <c:v>39710.033229166664</c:v>
                </c:pt>
                <c:pt idx="1566">
                  <c:v>39710.043599537035</c:v>
                </c:pt>
                <c:pt idx="1567">
                  <c:v>39710.054386574069</c:v>
                </c:pt>
                <c:pt idx="1568">
                  <c:v>39710.064872685187</c:v>
                </c:pt>
                <c:pt idx="1569">
                  <c:v>39710.074398148165</c:v>
                </c:pt>
                <c:pt idx="1570">
                  <c:v>39710.084930555553</c:v>
                </c:pt>
                <c:pt idx="1571">
                  <c:v>39710.095138888886</c:v>
                </c:pt>
                <c:pt idx="1572">
                  <c:v>39710.10596064815</c:v>
                </c:pt>
                <c:pt idx="1573">
                  <c:v>39710.117060185185</c:v>
                </c:pt>
                <c:pt idx="1574">
                  <c:v>39710.127858796295</c:v>
                </c:pt>
                <c:pt idx="1575">
                  <c:v>39710.138576388905</c:v>
                </c:pt>
                <c:pt idx="1576">
                  <c:v>39710.149537037039</c:v>
                </c:pt>
                <c:pt idx="1577">
                  <c:v>39710.160011574073</c:v>
                </c:pt>
                <c:pt idx="1578">
                  <c:v>39710.171006944438</c:v>
                </c:pt>
                <c:pt idx="1579">
                  <c:v>39710.182164351834</c:v>
                </c:pt>
                <c:pt idx="1580">
                  <c:v>39710.192962962945</c:v>
                </c:pt>
                <c:pt idx="1581">
                  <c:v>39710.203356481477</c:v>
                </c:pt>
                <c:pt idx="1582">
                  <c:v>39710.213576388909</c:v>
                </c:pt>
                <c:pt idx="1583">
                  <c:v>39710.22484953703</c:v>
                </c:pt>
                <c:pt idx="1584">
                  <c:v>39710.235254629624</c:v>
                </c:pt>
                <c:pt idx="1585">
                  <c:v>39710.24563657408</c:v>
                </c:pt>
                <c:pt idx="1586">
                  <c:v>39710.256562500006</c:v>
                </c:pt>
                <c:pt idx="1587">
                  <c:v>39710.267662037004</c:v>
                </c:pt>
                <c:pt idx="1588">
                  <c:v>39710.278611111105</c:v>
                </c:pt>
                <c:pt idx="1589">
                  <c:v>39710.289062499993</c:v>
                </c:pt>
                <c:pt idx="1590">
                  <c:v>39710.300173611104</c:v>
                </c:pt>
                <c:pt idx="1591">
                  <c:v>39710.311400462961</c:v>
                </c:pt>
                <c:pt idx="1592">
                  <c:v>39710.322557870379</c:v>
                </c:pt>
                <c:pt idx="1593">
                  <c:v>39710.333206018535</c:v>
                </c:pt>
                <c:pt idx="1594">
                  <c:v>39710.344108796293</c:v>
                </c:pt>
                <c:pt idx="1595">
                  <c:v>39710.355115740742</c:v>
                </c:pt>
                <c:pt idx="1596">
                  <c:v>39710.366250000014</c:v>
                </c:pt>
                <c:pt idx="1597">
                  <c:v>39710.376840277786</c:v>
                </c:pt>
                <c:pt idx="1598">
                  <c:v>39710.387430555558</c:v>
                </c:pt>
                <c:pt idx="1599">
                  <c:v>39710.397418981476</c:v>
                </c:pt>
                <c:pt idx="1600">
                  <c:v>39710.407685185186</c:v>
                </c:pt>
                <c:pt idx="1601">
                  <c:v>39710.418206018527</c:v>
                </c:pt>
                <c:pt idx="1602">
                  <c:v>39710.428981481484</c:v>
                </c:pt>
                <c:pt idx="1603">
                  <c:v>39710.439803240741</c:v>
                </c:pt>
                <c:pt idx="1604">
                  <c:v>39710.450324074096</c:v>
                </c:pt>
                <c:pt idx="1605">
                  <c:v>39710.46148148147</c:v>
                </c:pt>
                <c:pt idx="1606">
                  <c:v>39710.472303240742</c:v>
                </c:pt>
                <c:pt idx="1607">
                  <c:v>39710.483541666654</c:v>
                </c:pt>
                <c:pt idx="1608">
                  <c:v>39710.494629629626</c:v>
                </c:pt>
                <c:pt idx="1609">
                  <c:v>39710.505972222229</c:v>
                </c:pt>
                <c:pt idx="1610">
                  <c:v>39710.516909722232</c:v>
                </c:pt>
                <c:pt idx="1611">
                  <c:v>39710.52793981482</c:v>
                </c:pt>
                <c:pt idx="1612">
                  <c:v>39710.538483796285</c:v>
                </c:pt>
                <c:pt idx="1613">
                  <c:v>39710.548368055548</c:v>
                </c:pt>
                <c:pt idx="1614">
                  <c:v>39710.559039351865</c:v>
                </c:pt>
                <c:pt idx="1615">
                  <c:v>39710.569884259254</c:v>
                </c:pt>
                <c:pt idx="1616">
                  <c:v>39710.580208333333</c:v>
                </c:pt>
                <c:pt idx="1617">
                  <c:v>39710.591145833307</c:v>
                </c:pt>
                <c:pt idx="1618">
                  <c:v>39710.60155092593</c:v>
                </c:pt>
                <c:pt idx="1619">
                  <c:v>39710.612847222241</c:v>
                </c:pt>
                <c:pt idx="1620">
                  <c:v>39710.62324074073</c:v>
                </c:pt>
                <c:pt idx="1621">
                  <c:v>39710.633819444454</c:v>
                </c:pt>
                <c:pt idx="1622">
                  <c:v>39710.644791666651</c:v>
                </c:pt>
                <c:pt idx="1623">
                  <c:v>39710.655914351846</c:v>
                </c:pt>
                <c:pt idx="1624">
                  <c:v>39710.666863425933</c:v>
                </c:pt>
                <c:pt idx="1625">
                  <c:v>39710.677615740737</c:v>
                </c:pt>
                <c:pt idx="1626">
                  <c:v>39710.689166666634</c:v>
                </c:pt>
                <c:pt idx="1627">
                  <c:v>39710.700196759244</c:v>
                </c:pt>
                <c:pt idx="1628">
                  <c:v>39710.7109375</c:v>
                </c:pt>
                <c:pt idx="1629">
                  <c:v>39710.721481481451</c:v>
                </c:pt>
                <c:pt idx="1630">
                  <c:v>39710.732233796298</c:v>
                </c:pt>
                <c:pt idx="1631">
                  <c:v>39710.742731481485</c:v>
                </c:pt>
                <c:pt idx="1632">
                  <c:v>39710.753495370365</c:v>
                </c:pt>
                <c:pt idx="1633">
                  <c:v>39710.763888888876</c:v>
                </c:pt>
                <c:pt idx="1634">
                  <c:v>39710.77443287037</c:v>
                </c:pt>
                <c:pt idx="1635">
                  <c:v>39710.785185185174</c:v>
                </c:pt>
                <c:pt idx="1636">
                  <c:v>39710.795844907385</c:v>
                </c:pt>
                <c:pt idx="1637">
                  <c:v>39710.806655092609</c:v>
                </c:pt>
                <c:pt idx="1638">
                  <c:v>39710.816944444465</c:v>
                </c:pt>
                <c:pt idx="1639">
                  <c:v>39710.827685185184</c:v>
                </c:pt>
                <c:pt idx="1640">
                  <c:v>39710.839050925933</c:v>
                </c:pt>
                <c:pt idx="1641">
                  <c:v>39710.849837962989</c:v>
                </c:pt>
                <c:pt idx="1642">
                  <c:v>39710.860752314817</c:v>
                </c:pt>
                <c:pt idx="1643">
                  <c:v>39710.872326388919</c:v>
                </c:pt>
                <c:pt idx="1644">
                  <c:v>39710.882974537039</c:v>
                </c:pt>
                <c:pt idx="1645">
                  <c:v>39710.893993055557</c:v>
                </c:pt>
                <c:pt idx="1646">
                  <c:v>39710.904247685183</c:v>
                </c:pt>
                <c:pt idx="1647">
                  <c:v>39710.914618055576</c:v>
                </c:pt>
                <c:pt idx="1648">
                  <c:v>39710.925949074073</c:v>
                </c:pt>
                <c:pt idx="1649">
                  <c:v>39710.936365740738</c:v>
                </c:pt>
                <c:pt idx="1650">
                  <c:v>39710.946875000016</c:v>
                </c:pt>
                <c:pt idx="1651">
                  <c:v>39710.957812500012</c:v>
                </c:pt>
                <c:pt idx="1652">
                  <c:v>39710.967662037023</c:v>
                </c:pt>
                <c:pt idx="1653">
                  <c:v>39710.978541666671</c:v>
                </c:pt>
                <c:pt idx="1654">
                  <c:v>39710.98940972222</c:v>
                </c:pt>
                <c:pt idx="1655">
                  <c:v>39710.999282407407</c:v>
                </c:pt>
                <c:pt idx="1656">
                  <c:v>39711.009606481479</c:v>
                </c:pt>
                <c:pt idx="1657">
                  <c:v>39711.020370370381</c:v>
                </c:pt>
                <c:pt idx="1658">
                  <c:v>39711.031550925931</c:v>
                </c:pt>
                <c:pt idx="1659">
                  <c:v>39711.042384259257</c:v>
                </c:pt>
                <c:pt idx="1660">
                  <c:v>39711.052627314813</c:v>
                </c:pt>
                <c:pt idx="1661">
                  <c:v>39711.063715277771</c:v>
                </c:pt>
                <c:pt idx="1662">
                  <c:v>39711.074618055565</c:v>
                </c:pt>
                <c:pt idx="1663">
                  <c:v>39711.085405092592</c:v>
                </c:pt>
                <c:pt idx="1664">
                  <c:v>39711.096226851834</c:v>
                </c:pt>
                <c:pt idx="1665">
                  <c:v>39711.106932870382</c:v>
                </c:pt>
                <c:pt idx="1666">
                  <c:v>39711.117627314816</c:v>
                </c:pt>
                <c:pt idx="1667">
                  <c:v>39711.128379629634</c:v>
                </c:pt>
                <c:pt idx="1668">
                  <c:v>39711.139421296284</c:v>
                </c:pt>
                <c:pt idx="1669">
                  <c:v>39711.150682870371</c:v>
                </c:pt>
                <c:pt idx="1670">
                  <c:v>39711.161168981453</c:v>
                </c:pt>
                <c:pt idx="1671">
                  <c:v>39711.17174768517</c:v>
                </c:pt>
                <c:pt idx="1672">
                  <c:v>39711.182800925933</c:v>
                </c:pt>
                <c:pt idx="1673">
                  <c:v>39711.193148148144</c:v>
                </c:pt>
                <c:pt idx="1674">
                  <c:v>39711.204143518502</c:v>
                </c:pt>
                <c:pt idx="1675">
                  <c:v>39711.21483796298</c:v>
                </c:pt>
                <c:pt idx="1676">
                  <c:v>39711.225312499999</c:v>
                </c:pt>
                <c:pt idx="1677">
                  <c:v>39711.236053240747</c:v>
                </c:pt>
                <c:pt idx="1678">
                  <c:v>39711.24664351852</c:v>
                </c:pt>
                <c:pt idx="1679">
                  <c:v>39711.258171296315</c:v>
                </c:pt>
                <c:pt idx="1680">
                  <c:v>39711.269027777766</c:v>
                </c:pt>
                <c:pt idx="1681">
                  <c:v>39711.279814814814</c:v>
                </c:pt>
                <c:pt idx="1682">
                  <c:v>39711.290474537018</c:v>
                </c:pt>
                <c:pt idx="1683">
                  <c:v>39711.300972222234</c:v>
                </c:pt>
                <c:pt idx="1684">
                  <c:v>39711.3118287037</c:v>
                </c:pt>
                <c:pt idx="1685">
                  <c:v>39711.322974537034</c:v>
                </c:pt>
                <c:pt idx="1686">
                  <c:v>39711.334212962989</c:v>
                </c:pt>
                <c:pt idx="1687">
                  <c:v>39711.34520833334</c:v>
                </c:pt>
                <c:pt idx="1688">
                  <c:v>39711.356423611105</c:v>
                </c:pt>
                <c:pt idx="1689">
                  <c:v>39711.368310185193</c:v>
                </c:pt>
                <c:pt idx="1690">
                  <c:v>39711.37940972222</c:v>
                </c:pt>
                <c:pt idx="1691">
                  <c:v>39711.389907407422</c:v>
                </c:pt>
                <c:pt idx="1692">
                  <c:v>39711.400729166664</c:v>
                </c:pt>
                <c:pt idx="1693">
                  <c:v>39711.411956018535</c:v>
                </c:pt>
                <c:pt idx="1694">
                  <c:v>39711.422465277778</c:v>
                </c:pt>
                <c:pt idx="1695">
                  <c:v>39711.443749999999</c:v>
                </c:pt>
                <c:pt idx="1696">
                  <c:v>39711.454074074099</c:v>
                </c:pt>
                <c:pt idx="1697">
                  <c:v>39711.464953703704</c:v>
                </c:pt>
                <c:pt idx="1698">
                  <c:v>39711.47637731483</c:v>
                </c:pt>
                <c:pt idx="1699">
                  <c:v>39711.487951388903</c:v>
                </c:pt>
                <c:pt idx="1700">
                  <c:v>39711.498761574076</c:v>
                </c:pt>
                <c:pt idx="1701">
                  <c:v>39711.510115740741</c:v>
                </c:pt>
                <c:pt idx="1702">
                  <c:v>39711.520682870374</c:v>
                </c:pt>
                <c:pt idx="1703">
                  <c:v>39711.531909722224</c:v>
                </c:pt>
                <c:pt idx="1704">
                  <c:v>39711.542824074088</c:v>
                </c:pt>
                <c:pt idx="1705">
                  <c:v>39711.554155092606</c:v>
                </c:pt>
                <c:pt idx="1706">
                  <c:v>39711.564710648148</c:v>
                </c:pt>
                <c:pt idx="1707">
                  <c:v>39711.576030092605</c:v>
                </c:pt>
                <c:pt idx="1708">
                  <c:v>39711.587037037039</c:v>
                </c:pt>
                <c:pt idx="1709">
                  <c:v>39711.597928240735</c:v>
                </c:pt>
                <c:pt idx="1710">
                  <c:v>39711.608726851839</c:v>
                </c:pt>
                <c:pt idx="1711">
                  <c:v>39711.619710648149</c:v>
                </c:pt>
                <c:pt idx="1712">
                  <c:v>39711.630601851844</c:v>
                </c:pt>
                <c:pt idx="1713">
                  <c:v>39711.641122685171</c:v>
                </c:pt>
                <c:pt idx="1714">
                  <c:v>39711.652071759258</c:v>
                </c:pt>
                <c:pt idx="1715">
                  <c:v>39711.662638888891</c:v>
                </c:pt>
                <c:pt idx="1716">
                  <c:v>39711.673055555555</c:v>
                </c:pt>
                <c:pt idx="1717">
                  <c:v>39711.683796296296</c:v>
                </c:pt>
                <c:pt idx="1718">
                  <c:v>39711.695138888885</c:v>
                </c:pt>
                <c:pt idx="1719">
                  <c:v>39711.706284722204</c:v>
                </c:pt>
                <c:pt idx="1720">
                  <c:v>39711.717210648167</c:v>
                </c:pt>
                <c:pt idx="1721">
                  <c:v>39711.727592592586</c:v>
                </c:pt>
                <c:pt idx="1722">
                  <c:v>39711.738368055558</c:v>
                </c:pt>
                <c:pt idx="1723">
                  <c:v>39711.748819444474</c:v>
                </c:pt>
                <c:pt idx="1724">
                  <c:v>39711.759687500002</c:v>
                </c:pt>
                <c:pt idx="1725">
                  <c:v>39711.770312500004</c:v>
                </c:pt>
                <c:pt idx="1726">
                  <c:v>39711.781064814801</c:v>
                </c:pt>
                <c:pt idx="1727">
                  <c:v>39711.791585648134</c:v>
                </c:pt>
                <c:pt idx="1728">
                  <c:v>39711.80229166666</c:v>
                </c:pt>
                <c:pt idx="1729">
                  <c:v>39711.812997685192</c:v>
                </c:pt>
                <c:pt idx="1730">
                  <c:v>39711.823784722197</c:v>
                </c:pt>
                <c:pt idx="1731">
                  <c:v>39711.834629629637</c:v>
                </c:pt>
                <c:pt idx="1732">
                  <c:v>39711.845347222232</c:v>
                </c:pt>
                <c:pt idx="1733">
                  <c:v>39711.856412037043</c:v>
                </c:pt>
                <c:pt idx="1734">
                  <c:v>39711.867141203693</c:v>
                </c:pt>
                <c:pt idx="1735">
                  <c:v>39711.877743055556</c:v>
                </c:pt>
                <c:pt idx="1736">
                  <c:v>39711.888148148173</c:v>
                </c:pt>
                <c:pt idx="1737">
                  <c:v>39711.898622685185</c:v>
                </c:pt>
                <c:pt idx="1738">
                  <c:v>39711.910127314812</c:v>
                </c:pt>
                <c:pt idx="1739">
                  <c:v>39711.921076388891</c:v>
                </c:pt>
                <c:pt idx="1740">
                  <c:v>39711.931678240733</c:v>
                </c:pt>
                <c:pt idx="1741">
                  <c:v>39711.944039351867</c:v>
                </c:pt>
                <c:pt idx="1742">
                  <c:v>39711.955219907417</c:v>
                </c:pt>
                <c:pt idx="1743">
                  <c:v>39711.966400462967</c:v>
                </c:pt>
                <c:pt idx="1744">
                  <c:v>39711.976944444468</c:v>
                </c:pt>
                <c:pt idx="1745">
                  <c:v>39711.987546296317</c:v>
                </c:pt>
                <c:pt idx="1746">
                  <c:v>39711.998113425943</c:v>
                </c:pt>
                <c:pt idx="1747">
                  <c:v>39712.008784722202</c:v>
                </c:pt>
                <c:pt idx="1748">
                  <c:v>39712.019745370366</c:v>
                </c:pt>
                <c:pt idx="1749">
                  <c:v>39712.031168981463</c:v>
                </c:pt>
                <c:pt idx="1750">
                  <c:v>39712.041643518503</c:v>
                </c:pt>
                <c:pt idx="1751">
                  <c:v>39712.051979166667</c:v>
                </c:pt>
                <c:pt idx="1752">
                  <c:v>39712.063032407408</c:v>
                </c:pt>
                <c:pt idx="1753">
                  <c:v>39712.073645833319</c:v>
                </c:pt>
                <c:pt idx="1754">
                  <c:v>39712.083877314835</c:v>
                </c:pt>
                <c:pt idx="1755">
                  <c:v>39712.094317129631</c:v>
                </c:pt>
                <c:pt idx="1756">
                  <c:v>39712.104664351857</c:v>
                </c:pt>
                <c:pt idx="1757">
                  <c:v>39712.115636574083</c:v>
                </c:pt>
                <c:pt idx="1758">
                  <c:v>39712.126377314817</c:v>
                </c:pt>
                <c:pt idx="1759">
                  <c:v>39712.137222222227</c:v>
                </c:pt>
                <c:pt idx="1760">
                  <c:v>39712.147627314815</c:v>
                </c:pt>
                <c:pt idx="1761">
                  <c:v>39712.158043981479</c:v>
                </c:pt>
                <c:pt idx="1762">
                  <c:v>39712.167986111082</c:v>
                </c:pt>
                <c:pt idx="1763">
                  <c:v>39712.178912037038</c:v>
                </c:pt>
                <c:pt idx="1764">
                  <c:v>39712.189467592587</c:v>
                </c:pt>
                <c:pt idx="1765">
                  <c:v>39712.200196759244</c:v>
                </c:pt>
                <c:pt idx="1766">
                  <c:v>39712.211724537017</c:v>
                </c:pt>
                <c:pt idx="1767">
                  <c:v>39712.223055555543</c:v>
                </c:pt>
                <c:pt idx="1768">
                  <c:v>39712.233622685169</c:v>
                </c:pt>
                <c:pt idx="1769">
                  <c:v>39712.244780092595</c:v>
                </c:pt>
                <c:pt idx="1770">
                  <c:v>39712.255636574082</c:v>
                </c:pt>
                <c:pt idx="1771">
                  <c:v>39712.266342592586</c:v>
                </c:pt>
                <c:pt idx="1772">
                  <c:v>39712.277233796296</c:v>
                </c:pt>
                <c:pt idx="1773">
                  <c:v>39712.288460648146</c:v>
                </c:pt>
                <c:pt idx="1774">
                  <c:v>39712.299039351834</c:v>
                </c:pt>
                <c:pt idx="1775">
                  <c:v>39712.310312500013</c:v>
                </c:pt>
                <c:pt idx="1776">
                  <c:v>39712.321180555533</c:v>
                </c:pt>
                <c:pt idx="1777">
                  <c:v>39712.331875000003</c:v>
                </c:pt>
                <c:pt idx="1778">
                  <c:v>39712.342152777783</c:v>
                </c:pt>
                <c:pt idx="1779">
                  <c:v>39712.352268518538</c:v>
                </c:pt>
                <c:pt idx="1780">
                  <c:v>39712.363113425941</c:v>
                </c:pt>
                <c:pt idx="1781">
                  <c:v>39712.374027777783</c:v>
                </c:pt>
                <c:pt idx="1782">
                  <c:v>39712.385821759257</c:v>
                </c:pt>
                <c:pt idx="1783">
                  <c:v>39712.396585648159</c:v>
                </c:pt>
                <c:pt idx="1784">
                  <c:v>39712.407870370385</c:v>
                </c:pt>
                <c:pt idx="1785">
                  <c:v>39712.419490740744</c:v>
                </c:pt>
                <c:pt idx="1786">
                  <c:v>39712.429837962962</c:v>
                </c:pt>
                <c:pt idx="1787">
                  <c:v>39712.441307870366</c:v>
                </c:pt>
                <c:pt idx="1788">
                  <c:v>39712.452650462976</c:v>
                </c:pt>
                <c:pt idx="1789">
                  <c:v>39712.463923611089</c:v>
                </c:pt>
                <c:pt idx="1790">
                  <c:v>39712.474837962989</c:v>
                </c:pt>
                <c:pt idx="1791">
                  <c:v>39712.48572916667</c:v>
                </c:pt>
                <c:pt idx="1792">
                  <c:v>39712.497175925928</c:v>
                </c:pt>
                <c:pt idx="1793">
                  <c:v>39712.5076736111</c:v>
                </c:pt>
                <c:pt idx="1794">
                  <c:v>39712.518657407425</c:v>
                </c:pt>
                <c:pt idx="1795">
                  <c:v>39712.528946759245</c:v>
                </c:pt>
                <c:pt idx="1796">
                  <c:v>39712.539733796286</c:v>
                </c:pt>
                <c:pt idx="1797">
                  <c:v>39712.550347222219</c:v>
                </c:pt>
                <c:pt idx="1798">
                  <c:v>39712.561319444452</c:v>
                </c:pt>
                <c:pt idx="1799">
                  <c:v>39712.57258101851</c:v>
                </c:pt>
                <c:pt idx="1800">
                  <c:v>39712.583148148165</c:v>
                </c:pt>
                <c:pt idx="1801">
                  <c:v>39712.593483796278</c:v>
                </c:pt>
                <c:pt idx="1802">
                  <c:v>39712.604467592595</c:v>
                </c:pt>
                <c:pt idx="1803">
                  <c:v>39712.614942129629</c:v>
                </c:pt>
                <c:pt idx="1804">
                  <c:v>39712.625891203694</c:v>
                </c:pt>
                <c:pt idx="1805">
                  <c:v>39712.636793981474</c:v>
                </c:pt>
                <c:pt idx="1806">
                  <c:v>39712.647962962954</c:v>
                </c:pt>
                <c:pt idx="1807">
                  <c:v>39712.658680555556</c:v>
                </c:pt>
                <c:pt idx="1808">
                  <c:v>39712.669814814806</c:v>
                </c:pt>
                <c:pt idx="1809">
                  <c:v>39712.680625000001</c:v>
                </c:pt>
                <c:pt idx="1810">
                  <c:v>39712.69081018518</c:v>
                </c:pt>
                <c:pt idx="1811">
                  <c:v>39712.702129629615</c:v>
                </c:pt>
                <c:pt idx="1812">
                  <c:v>39712.712905092601</c:v>
                </c:pt>
                <c:pt idx="1813">
                  <c:v>39712.72383101852</c:v>
                </c:pt>
                <c:pt idx="1814">
                  <c:v>39712.735289351855</c:v>
                </c:pt>
                <c:pt idx="1815">
                  <c:v>39712.745833333334</c:v>
                </c:pt>
                <c:pt idx="1816">
                  <c:v>39712.75629629632</c:v>
                </c:pt>
                <c:pt idx="1817">
                  <c:v>39712.766342592586</c:v>
                </c:pt>
                <c:pt idx="1818">
                  <c:v>39712.777210648164</c:v>
                </c:pt>
                <c:pt idx="1819">
                  <c:v>39712.787581018514</c:v>
                </c:pt>
                <c:pt idx="1820">
                  <c:v>39712.797939814795</c:v>
                </c:pt>
                <c:pt idx="1821">
                  <c:v>39712.808437500003</c:v>
                </c:pt>
                <c:pt idx="1822">
                  <c:v>39712.818877314843</c:v>
                </c:pt>
                <c:pt idx="1823">
                  <c:v>39712.829131944447</c:v>
                </c:pt>
                <c:pt idx="1824">
                  <c:v>39712.839710648164</c:v>
                </c:pt>
                <c:pt idx="1825">
                  <c:v>39712.850682870383</c:v>
                </c:pt>
                <c:pt idx="1826">
                  <c:v>39712.861597222232</c:v>
                </c:pt>
                <c:pt idx="1827">
                  <c:v>39712.871840277781</c:v>
                </c:pt>
                <c:pt idx="1828">
                  <c:v>39712.882743055561</c:v>
                </c:pt>
                <c:pt idx="1829">
                  <c:v>39712.893136574072</c:v>
                </c:pt>
                <c:pt idx="1830">
                  <c:v>39712.904247685183</c:v>
                </c:pt>
                <c:pt idx="1831">
                  <c:v>39712.914988425946</c:v>
                </c:pt>
                <c:pt idx="1832">
                  <c:v>39712.925706018505</c:v>
                </c:pt>
                <c:pt idx="1833">
                  <c:v>39712.936562500006</c:v>
                </c:pt>
                <c:pt idx="1834">
                  <c:v>39712.947129629625</c:v>
                </c:pt>
                <c:pt idx="1835">
                  <c:v>39712.95811342595</c:v>
                </c:pt>
                <c:pt idx="1836">
                  <c:v>39712.967997685184</c:v>
                </c:pt>
                <c:pt idx="1837">
                  <c:v>39712.978090277793</c:v>
                </c:pt>
                <c:pt idx="1838">
                  <c:v>39712.988750000011</c:v>
                </c:pt>
                <c:pt idx="1839">
                  <c:v>39712.999178240745</c:v>
                </c:pt>
                <c:pt idx="1840">
                  <c:v>39713.010092592602</c:v>
                </c:pt>
                <c:pt idx="1841">
                  <c:v>39713.020972222228</c:v>
                </c:pt>
                <c:pt idx="1842">
                  <c:v>39713.031493055554</c:v>
                </c:pt>
                <c:pt idx="1843">
                  <c:v>39713.042430555557</c:v>
                </c:pt>
                <c:pt idx="1844">
                  <c:v>39713.053113425936</c:v>
                </c:pt>
                <c:pt idx="1845">
                  <c:v>39713.063136574077</c:v>
                </c:pt>
                <c:pt idx="1846">
                  <c:v>39713.073923611082</c:v>
                </c:pt>
                <c:pt idx="1847">
                  <c:v>39713.08466435186</c:v>
                </c:pt>
                <c:pt idx="1848">
                  <c:v>39713.094768518524</c:v>
                </c:pt>
                <c:pt idx="1849">
                  <c:v>39713.105185185173</c:v>
                </c:pt>
                <c:pt idx="1850">
                  <c:v>39713.11650462963</c:v>
                </c:pt>
                <c:pt idx="1851">
                  <c:v>39713.127719907396</c:v>
                </c:pt>
                <c:pt idx="1852">
                  <c:v>39713.138472222221</c:v>
                </c:pt>
                <c:pt idx="1853">
                  <c:v>39713.149085648147</c:v>
                </c:pt>
                <c:pt idx="1854">
                  <c:v>39713.159363425933</c:v>
                </c:pt>
                <c:pt idx="1855">
                  <c:v>39713.170115740737</c:v>
                </c:pt>
                <c:pt idx="1856">
                  <c:v>39713.180798611094</c:v>
                </c:pt>
                <c:pt idx="1857">
                  <c:v>39713.192083333321</c:v>
                </c:pt>
                <c:pt idx="1858">
                  <c:v>39713.202928240738</c:v>
                </c:pt>
                <c:pt idx="1859">
                  <c:v>39713.213969907396</c:v>
                </c:pt>
                <c:pt idx="1860">
                  <c:v>39713.224907407406</c:v>
                </c:pt>
                <c:pt idx="1861">
                  <c:v>39713.235659722224</c:v>
                </c:pt>
                <c:pt idx="1862">
                  <c:v>39713.246423611083</c:v>
                </c:pt>
                <c:pt idx="1863">
                  <c:v>39713.257337962961</c:v>
                </c:pt>
                <c:pt idx="1864">
                  <c:v>39713.267789351827</c:v>
                </c:pt>
                <c:pt idx="1865">
                  <c:v>39713.278136574081</c:v>
                </c:pt>
                <c:pt idx="1866">
                  <c:v>39713.289143518508</c:v>
                </c:pt>
                <c:pt idx="1867">
                  <c:v>39713.299814814804</c:v>
                </c:pt>
                <c:pt idx="1868">
                  <c:v>39713.310034722235</c:v>
                </c:pt>
                <c:pt idx="1869">
                  <c:v>39713.321273148169</c:v>
                </c:pt>
                <c:pt idx="1870">
                  <c:v>39713.332094907411</c:v>
                </c:pt>
                <c:pt idx="1871">
                  <c:v>39713.343020833323</c:v>
                </c:pt>
                <c:pt idx="1872">
                  <c:v>39713.353761574079</c:v>
                </c:pt>
                <c:pt idx="1873">
                  <c:v>39713.364386574081</c:v>
                </c:pt>
                <c:pt idx="1874">
                  <c:v>39713.374837962991</c:v>
                </c:pt>
                <c:pt idx="1875">
                  <c:v>39713.384201388915</c:v>
                </c:pt>
                <c:pt idx="1876">
                  <c:v>39713.394189814804</c:v>
                </c:pt>
                <c:pt idx="1877">
                  <c:v>39713.403796296298</c:v>
                </c:pt>
                <c:pt idx="1878">
                  <c:v>39713.413391203707</c:v>
                </c:pt>
                <c:pt idx="1879">
                  <c:v>39713.423530092601</c:v>
                </c:pt>
                <c:pt idx="1880">
                  <c:v>39713.433738425942</c:v>
                </c:pt>
                <c:pt idx="1881">
                  <c:v>39713.443611111106</c:v>
                </c:pt>
                <c:pt idx="1882">
                  <c:v>39713.453298611108</c:v>
                </c:pt>
                <c:pt idx="1883">
                  <c:v>39713.463645833304</c:v>
                </c:pt>
                <c:pt idx="1884">
                  <c:v>39713.473935185189</c:v>
                </c:pt>
                <c:pt idx="1885">
                  <c:v>39713.4839236111</c:v>
                </c:pt>
                <c:pt idx="1886">
                  <c:v>39713.494293981486</c:v>
                </c:pt>
                <c:pt idx="1887">
                  <c:v>39713.504490740735</c:v>
                </c:pt>
                <c:pt idx="1888">
                  <c:v>39713.514918981491</c:v>
                </c:pt>
                <c:pt idx="1889">
                  <c:v>39713.526134259257</c:v>
                </c:pt>
                <c:pt idx="1890">
                  <c:v>39713.537418981476</c:v>
                </c:pt>
                <c:pt idx="1891">
                  <c:v>39713.547812500001</c:v>
                </c:pt>
                <c:pt idx="1892">
                  <c:v>39713.558182870373</c:v>
                </c:pt>
                <c:pt idx="1893">
                  <c:v>39713.568946759246</c:v>
                </c:pt>
                <c:pt idx="1894">
                  <c:v>39713.579201388893</c:v>
                </c:pt>
                <c:pt idx="1895">
                  <c:v>39713.58997685185</c:v>
                </c:pt>
                <c:pt idx="1896">
                  <c:v>39713.600891203707</c:v>
                </c:pt>
                <c:pt idx="1897">
                  <c:v>39713.610925925932</c:v>
                </c:pt>
                <c:pt idx="1898">
                  <c:v>39713.621018518505</c:v>
                </c:pt>
                <c:pt idx="1899">
                  <c:v>39713.631886574076</c:v>
                </c:pt>
                <c:pt idx="1900">
                  <c:v>39713.641747685171</c:v>
                </c:pt>
                <c:pt idx="1901">
                  <c:v>39713.653055555558</c:v>
                </c:pt>
                <c:pt idx="1902">
                  <c:v>39713.663831018523</c:v>
                </c:pt>
                <c:pt idx="1903">
                  <c:v>39713.674525462979</c:v>
                </c:pt>
                <c:pt idx="1904">
                  <c:v>39713.684907407413</c:v>
                </c:pt>
                <c:pt idx="1905">
                  <c:v>39713.695347222201</c:v>
                </c:pt>
                <c:pt idx="1906">
                  <c:v>39713.706192129634</c:v>
                </c:pt>
                <c:pt idx="1907">
                  <c:v>39713.716087962966</c:v>
                </c:pt>
                <c:pt idx="1908">
                  <c:v>39713.726307870355</c:v>
                </c:pt>
                <c:pt idx="1909">
                  <c:v>39713.737094907396</c:v>
                </c:pt>
                <c:pt idx="1910">
                  <c:v>39713.747361111098</c:v>
                </c:pt>
                <c:pt idx="1911">
                  <c:v>39713.757071759246</c:v>
                </c:pt>
                <c:pt idx="1912">
                  <c:v>39713.767164351833</c:v>
                </c:pt>
                <c:pt idx="1913">
                  <c:v>39713.778148148165</c:v>
                </c:pt>
                <c:pt idx="1914">
                  <c:v>39713.788622685184</c:v>
                </c:pt>
                <c:pt idx="1915">
                  <c:v>39713.799942129619</c:v>
                </c:pt>
                <c:pt idx="1916">
                  <c:v>39713.811053240759</c:v>
                </c:pt>
                <c:pt idx="1917">
                  <c:v>39713.821770833303</c:v>
                </c:pt>
                <c:pt idx="1918">
                  <c:v>39713.832025462973</c:v>
                </c:pt>
                <c:pt idx="1919">
                  <c:v>39713.842835648182</c:v>
                </c:pt>
                <c:pt idx="1920">
                  <c:v>39713.854375000017</c:v>
                </c:pt>
                <c:pt idx="1921">
                  <c:v>39713.865381944452</c:v>
                </c:pt>
                <c:pt idx="1922">
                  <c:v>39713.877384259256</c:v>
                </c:pt>
                <c:pt idx="1923">
                  <c:v>39713.888634259274</c:v>
                </c:pt>
                <c:pt idx="1924">
                  <c:v>39713.899699074085</c:v>
                </c:pt>
                <c:pt idx="1925">
                  <c:v>39713.909756944442</c:v>
                </c:pt>
                <c:pt idx="1926">
                  <c:v>39713.920671296291</c:v>
                </c:pt>
                <c:pt idx="1927">
                  <c:v>39713.930891203701</c:v>
                </c:pt>
                <c:pt idx="1928">
                  <c:v>39713.941273148164</c:v>
                </c:pt>
                <c:pt idx="1929">
                  <c:v>39713.951550925936</c:v>
                </c:pt>
                <c:pt idx="1930">
                  <c:v>39713.961828703686</c:v>
                </c:pt>
                <c:pt idx="1931">
                  <c:v>39713.971967592595</c:v>
                </c:pt>
                <c:pt idx="1932">
                  <c:v>39713.98196759259</c:v>
                </c:pt>
                <c:pt idx="1933">
                  <c:v>39713.992627314816</c:v>
                </c:pt>
                <c:pt idx="1934">
                  <c:v>39714.005763888876</c:v>
                </c:pt>
                <c:pt idx="1935">
                  <c:v>39714.016724537025</c:v>
                </c:pt>
                <c:pt idx="1936">
                  <c:v>39714.027268518505</c:v>
                </c:pt>
                <c:pt idx="1937">
                  <c:v>39714.037337962967</c:v>
                </c:pt>
                <c:pt idx="1938">
                  <c:v>39714.047465277778</c:v>
                </c:pt>
                <c:pt idx="1939">
                  <c:v>39714.057662037034</c:v>
                </c:pt>
                <c:pt idx="1940">
                  <c:v>39714.068171296291</c:v>
                </c:pt>
                <c:pt idx="1941">
                  <c:v>39714.0778125</c:v>
                </c:pt>
                <c:pt idx="1942">
                  <c:v>39714.088414351863</c:v>
                </c:pt>
                <c:pt idx="1943">
                  <c:v>39714.098668981474</c:v>
                </c:pt>
                <c:pt idx="1944">
                  <c:v>39714.108819444475</c:v>
                </c:pt>
                <c:pt idx="1945">
                  <c:v>39714.119085648148</c:v>
                </c:pt>
                <c:pt idx="1946">
                  <c:v>39714.129363425927</c:v>
                </c:pt>
                <c:pt idx="1947">
                  <c:v>39714.140034722215</c:v>
                </c:pt>
                <c:pt idx="1948">
                  <c:v>39714.150810185194</c:v>
                </c:pt>
                <c:pt idx="1949">
                  <c:v>39714.161493055544</c:v>
                </c:pt>
                <c:pt idx="1950">
                  <c:v>39714.172106481477</c:v>
                </c:pt>
                <c:pt idx="1951">
                  <c:v>39714.181886574072</c:v>
                </c:pt>
                <c:pt idx="1952">
                  <c:v>39714.192812500005</c:v>
                </c:pt>
                <c:pt idx="1953">
                  <c:v>39714.203634259255</c:v>
                </c:pt>
                <c:pt idx="1954">
                  <c:v>39714.214039351871</c:v>
                </c:pt>
                <c:pt idx="1955">
                  <c:v>39714.22451388889</c:v>
                </c:pt>
                <c:pt idx="1956">
                  <c:v>39714.235243055555</c:v>
                </c:pt>
                <c:pt idx="1957">
                  <c:v>39714.245277777787</c:v>
                </c:pt>
                <c:pt idx="1958">
                  <c:v>39714.255763888876</c:v>
                </c:pt>
                <c:pt idx="1959">
                  <c:v>39714.266238425946</c:v>
                </c:pt>
                <c:pt idx="1960">
                  <c:v>39714.276504629626</c:v>
                </c:pt>
                <c:pt idx="1961">
                  <c:v>39714.287696759246</c:v>
                </c:pt>
                <c:pt idx="1962">
                  <c:v>39714.297743055533</c:v>
                </c:pt>
                <c:pt idx="1963">
                  <c:v>39714.307986111104</c:v>
                </c:pt>
                <c:pt idx="1964">
                  <c:v>39714.318356481497</c:v>
                </c:pt>
                <c:pt idx="1965">
                  <c:v>39714.329305555555</c:v>
                </c:pt>
                <c:pt idx="1966">
                  <c:v>39714.34015046298</c:v>
                </c:pt>
                <c:pt idx="1967">
                  <c:v>39714.350567129652</c:v>
                </c:pt>
                <c:pt idx="1968">
                  <c:v>39714.360474537025</c:v>
                </c:pt>
                <c:pt idx="1969">
                  <c:v>39714.370428240749</c:v>
                </c:pt>
                <c:pt idx="1970">
                  <c:v>39714.380347222235</c:v>
                </c:pt>
                <c:pt idx="1971">
                  <c:v>39714.391782407394</c:v>
                </c:pt>
                <c:pt idx="1972">
                  <c:v>39714.402175925941</c:v>
                </c:pt>
                <c:pt idx="1973">
                  <c:v>39714.413611111115</c:v>
                </c:pt>
                <c:pt idx="1974">
                  <c:v>39714.424456018518</c:v>
                </c:pt>
                <c:pt idx="1975">
                  <c:v>39714.435196759245</c:v>
                </c:pt>
                <c:pt idx="1976">
                  <c:v>39714.445960648147</c:v>
                </c:pt>
                <c:pt idx="1977">
                  <c:v>39714.456851851864</c:v>
                </c:pt>
                <c:pt idx="1978">
                  <c:v>39714.46827546299</c:v>
                </c:pt>
                <c:pt idx="1979">
                  <c:v>39714.478611111117</c:v>
                </c:pt>
                <c:pt idx="1980">
                  <c:v>39714.489004629628</c:v>
                </c:pt>
                <c:pt idx="1981">
                  <c:v>39714.500046296314</c:v>
                </c:pt>
                <c:pt idx="1982">
                  <c:v>39714.510277777794</c:v>
                </c:pt>
                <c:pt idx="1983">
                  <c:v>39714.520127314805</c:v>
                </c:pt>
                <c:pt idx="1984">
                  <c:v>39714.530960648146</c:v>
                </c:pt>
                <c:pt idx="1985">
                  <c:v>39714.541458333326</c:v>
                </c:pt>
                <c:pt idx="1986">
                  <c:v>39714.55189814818</c:v>
                </c:pt>
                <c:pt idx="1987">
                  <c:v>39714.563067129624</c:v>
                </c:pt>
                <c:pt idx="1988">
                  <c:v>39714.573379629626</c:v>
                </c:pt>
                <c:pt idx="1989">
                  <c:v>39714.583854166667</c:v>
                </c:pt>
                <c:pt idx="1990">
                  <c:v>39714.594247685185</c:v>
                </c:pt>
                <c:pt idx="1991">
                  <c:v>39714.604791666658</c:v>
                </c:pt>
                <c:pt idx="1992">
                  <c:v>39714.61513888889</c:v>
                </c:pt>
                <c:pt idx="1993">
                  <c:v>39714.625393518501</c:v>
                </c:pt>
                <c:pt idx="1994">
                  <c:v>39714.635648148149</c:v>
                </c:pt>
                <c:pt idx="1995">
                  <c:v>39714.645787037021</c:v>
                </c:pt>
                <c:pt idx="1996">
                  <c:v>39714.656516203715</c:v>
                </c:pt>
                <c:pt idx="1997">
                  <c:v>39714.666990740734</c:v>
                </c:pt>
                <c:pt idx="1998">
                  <c:v>39714.677083333314</c:v>
                </c:pt>
                <c:pt idx="1999">
                  <c:v>39714.687604166655</c:v>
                </c:pt>
                <c:pt idx="2000">
                  <c:v>39714.698136574072</c:v>
                </c:pt>
                <c:pt idx="2001">
                  <c:v>39714.708692129629</c:v>
                </c:pt>
                <c:pt idx="2002">
                  <c:v>39714.719548611101</c:v>
                </c:pt>
                <c:pt idx="2003">
                  <c:v>39714.730648148165</c:v>
                </c:pt>
                <c:pt idx="2004">
                  <c:v>39714.741550925923</c:v>
                </c:pt>
                <c:pt idx="2005">
                  <c:v>39714.752361111096</c:v>
                </c:pt>
                <c:pt idx="2006">
                  <c:v>39714.762951388882</c:v>
                </c:pt>
                <c:pt idx="2007">
                  <c:v>39714.77412037037</c:v>
                </c:pt>
                <c:pt idx="2008">
                  <c:v>39714.784849537034</c:v>
                </c:pt>
                <c:pt idx="2009">
                  <c:v>39714.795081018507</c:v>
                </c:pt>
                <c:pt idx="2010">
                  <c:v>39714.804814814823</c:v>
                </c:pt>
                <c:pt idx="2011">
                  <c:v>39714.815335648156</c:v>
                </c:pt>
                <c:pt idx="2012">
                  <c:v>39714.826203703706</c:v>
                </c:pt>
                <c:pt idx="2013">
                  <c:v>39714.836574074099</c:v>
                </c:pt>
                <c:pt idx="2014">
                  <c:v>39714.847060185188</c:v>
                </c:pt>
                <c:pt idx="2015">
                  <c:v>39714.857500000013</c:v>
                </c:pt>
                <c:pt idx="2016">
                  <c:v>39714.868761574078</c:v>
                </c:pt>
                <c:pt idx="2017">
                  <c:v>39714.879502314812</c:v>
                </c:pt>
                <c:pt idx="2018">
                  <c:v>39714.890532407422</c:v>
                </c:pt>
                <c:pt idx="2019">
                  <c:v>39714.901412037034</c:v>
                </c:pt>
                <c:pt idx="2020">
                  <c:v>39714.911678240758</c:v>
                </c:pt>
                <c:pt idx="2021">
                  <c:v>39714.922812500001</c:v>
                </c:pt>
                <c:pt idx="2022">
                  <c:v>39714.933194444442</c:v>
                </c:pt>
                <c:pt idx="2023">
                  <c:v>39714.944074074097</c:v>
                </c:pt>
                <c:pt idx="2024">
                  <c:v>39714.954918981493</c:v>
                </c:pt>
                <c:pt idx="2025">
                  <c:v>39714.965601851844</c:v>
                </c:pt>
                <c:pt idx="2026">
                  <c:v>39714.976319444475</c:v>
                </c:pt>
                <c:pt idx="2027">
                  <c:v>39714.987129629626</c:v>
                </c:pt>
                <c:pt idx="2028">
                  <c:v>39714.998460648152</c:v>
                </c:pt>
                <c:pt idx="2029">
                  <c:v>39715.010185185187</c:v>
                </c:pt>
                <c:pt idx="2030">
                  <c:v>39715.02071759259</c:v>
                </c:pt>
                <c:pt idx="2031">
                  <c:v>39715.031921296286</c:v>
                </c:pt>
                <c:pt idx="2032">
                  <c:v>39715.042592592603</c:v>
                </c:pt>
                <c:pt idx="2033">
                  <c:v>39715.054050925937</c:v>
                </c:pt>
                <c:pt idx="2034">
                  <c:v>39715.064444444441</c:v>
                </c:pt>
                <c:pt idx="2035">
                  <c:v>39715.074710648143</c:v>
                </c:pt>
                <c:pt idx="2036">
                  <c:v>39715.086111111115</c:v>
                </c:pt>
                <c:pt idx="2037">
                  <c:v>39715.096400462964</c:v>
                </c:pt>
                <c:pt idx="2038">
                  <c:v>39715.106724537021</c:v>
                </c:pt>
                <c:pt idx="2039">
                  <c:v>39715.1170486111</c:v>
                </c:pt>
                <c:pt idx="2040">
                  <c:v>39715.127071759234</c:v>
                </c:pt>
                <c:pt idx="2041">
                  <c:v>39715.137106481474</c:v>
                </c:pt>
                <c:pt idx="2042">
                  <c:v>39715.147731481484</c:v>
                </c:pt>
                <c:pt idx="2043">
                  <c:v>39715.157789351833</c:v>
                </c:pt>
                <c:pt idx="2044">
                  <c:v>39715.168263888881</c:v>
                </c:pt>
                <c:pt idx="2045">
                  <c:v>39715.178993055553</c:v>
                </c:pt>
                <c:pt idx="2046">
                  <c:v>39715.189282407402</c:v>
                </c:pt>
                <c:pt idx="2047">
                  <c:v>39715.199293981474</c:v>
                </c:pt>
                <c:pt idx="2048">
                  <c:v>39715.209791666639</c:v>
                </c:pt>
                <c:pt idx="2049">
                  <c:v>39715.219895833325</c:v>
                </c:pt>
                <c:pt idx="2050">
                  <c:v>39715.230057870373</c:v>
                </c:pt>
                <c:pt idx="2051">
                  <c:v>39715.240358796298</c:v>
                </c:pt>
                <c:pt idx="2052">
                  <c:v>39715.250532407423</c:v>
                </c:pt>
                <c:pt idx="2053">
                  <c:v>39715.261342592581</c:v>
                </c:pt>
                <c:pt idx="2054">
                  <c:v>39715.271284722206</c:v>
                </c:pt>
                <c:pt idx="2055">
                  <c:v>39715.281990740732</c:v>
                </c:pt>
                <c:pt idx="2056">
                  <c:v>39715.292523148149</c:v>
                </c:pt>
                <c:pt idx="2057">
                  <c:v>39715.303171296291</c:v>
                </c:pt>
                <c:pt idx="2058">
                  <c:v>39715.312928240754</c:v>
                </c:pt>
                <c:pt idx="2059">
                  <c:v>39715.323425925926</c:v>
                </c:pt>
                <c:pt idx="2060">
                  <c:v>39715.333738425943</c:v>
                </c:pt>
                <c:pt idx="2061">
                  <c:v>39715.354097222247</c:v>
                </c:pt>
                <c:pt idx="2062">
                  <c:v>39715.364421296297</c:v>
                </c:pt>
                <c:pt idx="2063">
                  <c:v>39715.374317129652</c:v>
                </c:pt>
                <c:pt idx="2064">
                  <c:v>39715.384618055585</c:v>
                </c:pt>
                <c:pt idx="2065">
                  <c:v>39715.395624999997</c:v>
                </c:pt>
                <c:pt idx="2066">
                  <c:v>39715.407326388893</c:v>
                </c:pt>
                <c:pt idx="2067">
                  <c:v>39715.418865740743</c:v>
                </c:pt>
                <c:pt idx="2068">
                  <c:v>39715.429872685185</c:v>
                </c:pt>
                <c:pt idx="2069">
                  <c:v>39715.440069444456</c:v>
                </c:pt>
                <c:pt idx="2070">
                  <c:v>39715.450196759259</c:v>
                </c:pt>
                <c:pt idx="2071">
                  <c:v>39715.460578703707</c:v>
                </c:pt>
                <c:pt idx="2072">
                  <c:v>39715.471226851834</c:v>
                </c:pt>
                <c:pt idx="2073">
                  <c:v>39715.481481481474</c:v>
                </c:pt>
                <c:pt idx="2074">
                  <c:v>39715.491597222222</c:v>
                </c:pt>
                <c:pt idx="2075">
                  <c:v>39715.502187500002</c:v>
                </c:pt>
                <c:pt idx="2076">
                  <c:v>39715.512627314813</c:v>
                </c:pt>
                <c:pt idx="2077">
                  <c:v>39715.523784722187</c:v>
                </c:pt>
                <c:pt idx="2078">
                  <c:v>39715.534699074087</c:v>
                </c:pt>
                <c:pt idx="2079">
                  <c:v>39715.545567129622</c:v>
                </c:pt>
                <c:pt idx="2080">
                  <c:v>39715.556435185194</c:v>
                </c:pt>
                <c:pt idx="2081">
                  <c:v>39715.567511574067</c:v>
                </c:pt>
                <c:pt idx="2082">
                  <c:v>39715.5784837963</c:v>
                </c:pt>
                <c:pt idx="2083">
                  <c:v>39715.588738425948</c:v>
                </c:pt>
                <c:pt idx="2084">
                  <c:v>39715.59920138889</c:v>
                </c:pt>
                <c:pt idx="2085">
                  <c:v>39715.610011574092</c:v>
                </c:pt>
                <c:pt idx="2086">
                  <c:v>39715.620462962957</c:v>
                </c:pt>
                <c:pt idx="2087">
                  <c:v>39715.631273148159</c:v>
                </c:pt>
                <c:pt idx="2088">
                  <c:v>39715.641863425932</c:v>
                </c:pt>
                <c:pt idx="2089">
                  <c:v>39715.652245370387</c:v>
                </c:pt>
                <c:pt idx="2090">
                  <c:v>39715.662511574083</c:v>
                </c:pt>
                <c:pt idx="2091">
                  <c:v>39715.67260416667</c:v>
                </c:pt>
                <c:pt idx="2092">
                  <c:v>39715.68299768518</c:v>
                </c:pt>
                <c:pt idx="2093">
                  <c:v>39715.693368055538</c:v>
                </c:pt>
                <c:pt idx="2094">
                  <c:v>39715.703564814801</c:v>
                </c:pt>
                <c:pt idx="2095">
                  <c:v>39715.714224537034</c:v>
                </c:pt>
                <c:pt idx="2096">
                  <c:v>39715.72542824073</c:v>
                </c:pt>
                <c:pt idx="2097">
                  <c:v>39715.736215277793</c:v>
                </c:pt>
                <c:pt idx="2098">
                  <c:v>39715.747534722228</c:v>
                </c:pt>
                <c:pt idx="2099">
                  <c:v>39715.758460648147</c:v>
                </c:pt>
                <c:pt idx="2100">
                  <c:v>39715.770092592589</c:v>
                </c:pt>
                <c:pt idx="2101">
                  <c:v>39715.780798611093</c:v>
                </c:pt>
                <c:pt idx="2102">
                  <c:v>39715.791724536997</c:v>
                </c:pt>
                <c:pt idx="2103">
                  <c:v>39715.802824074097</c:v>
                </c:pt>
                <c:pt idx="2104">
                  <c:v>39715.812986111108</c:v>
                </c:pt>
                <c:pt idx="2105">
                  <c:v>39715.824166666651</c:v>
                </c:pt>
                <c:pt idx="2106">
                  <c:v>39715.834467592598</c:v>
                </c:pt>
                <c:pt idx="2107">
                  <c:v>39715.845416666671</c:v>
                </c:pt>
                <c:pt idx="2108">
                  <c:v>39715.856145833335</c:v>
                </c:pt>
                <c:pt idx="2109">
                  <c:v>39715.866898148182</c:v>
                </c:pt>
                <c:pt idx="2110">
                  <c:v>39715.878078703703</c:v>
                </c:pt>
                <c:pt idx="2111">
                  <c:v>39715.889085648167</c:v>
                </c:pt>
                <c:pt idx="2112">
                  <c:v>39715.899768518502</c:v>
                </c:pt>
                <c:pt idx="2113">
                  <c:v>39715.910416666666</c:v>
                </c:pt>
                <c:pt idx="2114">
                  <c:v>39715.921527777777</c:v>
                </c:pt>
                <c:pt idx="2115">
                  <c:v>39715.933159722204</c:v>
                </c:pt>
                <c:pt idx="2116">
                  <c:v>39715.944236111121</c:v>
                </c:pt>
                <c:pt idx="2117">
                  <c:v>39715.955081018517</c:v>
                </c:pt>
                <c:pt idx="2118">
                  <c:v>39715.965370370373</c:v>
                </c:pt>
                <c:pt idx="2119">
                  <c:v>39715.975972222222</c:v>
                </c:pt>
                <c:pt idx="2120">
                  <c:v>39715.986898148178</c:v>
                </c:pt>
                <c:pt idx="2121">
                  <c:v>39715.998101851837</c:v>
                </c:pt>
                <c:pt idx="2122">
                  <c:v>39716.009050925932</c:v>
                </c:pt>
                <c:pt idx="2123">
                  <c:v>39716.020428240736</c:v>
                </c:pt>
                <c:pt idx="2124">
                  <c:v>39716.031377314815</c:v>
                </c:pt>
                <c:pt idx="2125">
                  <c:v>39716.043067129627</c:v>
                </c:pt>
                <c:pt idx="2126">
                  <c:v>39716.054016203721</c:v>
                </c:pt>
                <c:pt idx="2127">
                  <c:v>39716.065023148149</c:v>
                </c:pt>
                <c:pt idx="2128">
                  <c:v>39716.075648148159</c:v>
                </c:pt>
                <c:pt idx="2129">
                  <c:v>39716.08637731483</c:v>
                </c:pt>
                <c:pt idx="2130">
                  <c:v>39716.096990740734</c:v>
                </c:pt>
                <c:pt idx="2131">
                  <c:v>39716.108043981476</c:v>
                </c:pt>
                <c:pt idx="2132">
                  <c:v>39716.119247685187</c:v>
                </c:pt>
                <c:pt idx="2133">
                  <c:v>39716.130185185175</c:v>
                </c:pt>
                <c:pt idx="2134">
                  <c:v>39716.141539351862</c:v>
                </c:pt>
                <c:pt idx="2135">
                  <c:v>39716.151898148171</c:v>
                </c:pt>
                <c:pt idx="2136">
                  <c:v>39716.162384259245</c:v>
                </c:pt>
                <c:pt idx="2137">
                  <c:v>39716.173622685172</c:v>
                </c:pt>
                <c:pt idx="2138">
                  <c:v>39716.183842592596</c:v>
                </c:pt>
                <c:pt idx="2139">
                  <c:v>39716.194733796285</c:v>
                </c:pt>
                <c:pt idx="2140">
                  <c:v>39716.205949074072</c:v>
                </c:pt>
                <c:pt idx="2141">
                  <c:v>39716.216724537022</c:v>
                </c:pt>
                <c:pt idx="2142">
                  <c:v>39716.227048611087</c:v>
                </c:pt>
                <c:pt idx="2143">
                  <c:v>39716.238622685174</c:v>
                </c:pt>
                <c:pt idx="2144">
                  <c:v>39716.249328703692</c:v>
                </c:pt>
                <c:pt idx="2145">
                  <c:v>39716.259918981486</c:v>
                </c:pt>
                <c:pt idx="2146">
                  <c:v>39716.270775462966</c:v>
                </c:pt>
                <c:pt idx="2147">
                  <c:v>39716.281284722209</c:v>
                </c:pt>
                <c:pt idx="2148">
                  <c:v>39716.292129629604</c:v>
                </c:pt>
                <c:pt idx="2149">
                  <c:v>39716.303124999999</c:v>
                </c:pt>
                <c:pt idx="2150">
                  <c:v>39716.313472222217</c:v>
                </c:pt>
                <c:pt idx="2151">
                  <c:v>39716.324490740735</c:v>
                </c:pt>
                <c:pt idx="2152">
                  <c:v>39716.335243055553</c:v>
                </c:pt>
                <c:pt idx="2153">
                  <c:v>39716.345381944448</c:v>
                </c:pt>
                <c:pt idx="2154">
                  <c:v>39716.355682870373</c:v>
                </c:pt>
                <c:pt idx="2155">
                  <c:v>39716.36694444446</c:v>
                </c:pt>
                <c:pt idx="2156">
                  <c:v>39716.378078703703</c:v>
                </c:pt>
                <c:pt idx="2157">
                  <c:v>39716.38894675926</c:v>
                </c:pt>
                <c:pt idx="2158">
                  <c:v>39716.400300925932</c:v>
                </c:pt>
                <c:pt idx="2159">
                  <c:v>39716.411956018535</c:v>
                </c:pt>
                <c:pt idx="2160">
                  <c:v>39716.423703703673</c:v>
                </c:pt>
                <c:pt idx="2161">
                  <c:v>39716.435081018506</c:v>
                </c:pt>
                <c:pt idx="2162">
                  <c:v>39716.445428240739</c:v>
                </c:pt>
                <c:pt idx="2163">
                  <c:v>39716.455798611096</c:v>
                </c:pt>
                <c:pt idx="2164">
                  <c:v>39716.466875000013</c:v>
                </c:pt>
                <c:pt idx="2165">
                  <c:v>39716.477951388893</c:v>
                </c:pt>
                <c:pt idx="2166">
                  <c:v>39716.488599537042</c:v>
                </c:pt>
                <c:pt idx="2167">
                  <c:v>39716.500023148168</c:v>
                </c:pt>
                <c:pt idx="2168">
                  <c:v>39716.51122685185</c:v>
                </c:pt>
                <c:pt idx="2169">
                  <c:v>39716.522048611085</c:v>
                </c:pt>
                <c:pt idx="2170">
                  <c:v>39716.532696759255</c:v>
                </c:pt>
                <c:pt idx="2171">
                  <c:v>39716.54342592592</c:v>
                </c:pt>
                <c:pt idx="2172">
                  <c:v>39716.554178240753</c:v>
                </c:pt>
                <c:pt idx="2173">
                  <c:v>39716.565138888887</c:v>
                </c:pt>
                <c:pt idx="2174">
                  <c:v>39716.576250000013</c:v>
                </c:pt>
                <c:pt idx="2175">
                  <c:v>39716.587557870385</c:v>
                </c:pt>
                <c:pt idx="2176">
                  <c:v>39716.598912037036</c:v>
                </c:pt>
                <c:pt idx="2177">
                  <c:v>39716.610092592593</c:v>
                </c:pt>
                <c:pt idx="2178">
                  <c:v>39716.621284722198</c:v>
                </c:pt>
                <c:pt idx="2179">
                  <c:v>39716.632974537024</c:v>
                </c:pt>
                <c:pt idx="2180">
                  <c:v>39716.643761574065</c:v>
                </c:pt>
                <c:pt idx="2181">
                  <c:v>39716.654537037051</c:v>
                </c:pt>
                <c:pt idx="2182">
                  <c:v>39716.665740740718</c:v>
                </c:pt>
                <c:pt idx="2183">
                  <c:v>39716.676064814805</c:v>
                </c:pt>
                <c:pt idx="2184">
                  <c:v>39716.687372685185</c:v>
                </c:pt>
                <c:pt idx="2185">
                  <c:v>39716.69871527778</c:v>
                </c:pt>
                <c:pt idx="2186">
                  <c:v>39716.709189814806</c:v>
                </c:pt>
                <c:pt idx="2187">
                  <c:v>39716.720162037018</c:v>
                </c:pt>
                <c:pt idx="2188">
                  <c:v>39716.731990740729</c:v>
                </c:pt>
                <c:pt idx="2189">
                  <c:v>39716.743333333325</c:v>
                </c:pt>
                <c:pt idx="2190">
                  <c:v>39716.754502314812</c:v>
                </c:pt>
                <c:pt idx="2191">
                  <c:v>39716.765370370355</c:v>
                </c:pt>
                <c:pt idx="2192">
                  <c:v>39716.776655092603</c:v>
                </c:pt>
                <c:pt idx="2193">
                  <c:v>39716.788171296292</c:v>
                </c:pt>
                <c:pt idx="2194">
                  <c:v>39716.799016203688</c:v>
                </c:pt>
                <c:pt idx="2195">
                  <c:v>39716.810162037036</c:v>
                </c:pt>
                <c:pt idx="2196">
                  <c:v>39716.821238425946</c:v>
                </c:pt>
                <c:pt idx="2197">
                  <c:v>39716.832303240742</c:v>
                </c:pt>
                <c:pt idx="2198">
                  <c:v>39716.843993055561</c:v>
                </c:pt>
                <c:pt idx="2199">
                  <c:v>39716.854861111111</c:v>
                </c:pt>
                <c:pt idx="2200">
                  <c:v>39716.866041666653</c:v>
                </c:pt>
                <c:pt idx="2201">
                  <c:v>39716.877037037033</c:v>
                </c:pt>
                <c:pt idx="2202">
                  <c:v>39716.887581018513</c:v>
                </c:pt>
                <c:pt idx="2203">
                  <c:v>39716.898564814815</c:v>
                </c:pt>
                <c:pt idx="2204">
                  <c:v>39716.909675925941</c:v>
                </c:pt>
                <c:pt idx="2205">
                  <c:v>39716.920949074069</c:v>
                </c:pt>
                <c:pt idx="2206">
                  <c:v>39716.931678240733</c:v>
                </c:pt>
                <c:pt idx="2207">
                  <c:v>39716.942326388904</c:v>
                </c:pt>
                <c:pt idx="2208">
                  <c:v>39716.953645833324</c:v>
                </c:pt>
                <c:pt idx="2209">
                  <c:v>39716.964722222227</c:v>
                </c:pt>
                <c:pt idx="2210">
                  <c:v>39716.975810185191</c:v>
                </c:pt>
                <c:pt idx="2211">
                  <c:v>39716.987847222241</c:v>
                </c:pt>
                <c:pt idx="2212">
                  <c:v>39717.000601851854</c:v>
                </c:pt>
                <c:pt idx="2213">
                  <c:v>39717.012685185182</c:v>
                </c:pt>
                <c:pt idx="2214">
                  <c:v>39717.024733796294</c:v>
                </c:pt>
                <c:pt idx="2215">
                  <c:v>39717.035821759244</c:v>
                </c:pt>
                <c:pt idx="2216">
                  <c:v>39717.047187499993</c:v>
                </c:pt>
                <c:pt idx="2217">
                  <c:v>39717.058437500003</c:v>
                </c:pt>
                <c:pt idx="2218">
                  <c:v>39717.069594907407</c:v>
                </c:pt>
                <c:pt idx="2219">
                  <c:v>39717.080520833326</c:v>
                </c:pt>
                <c:pt idx="2220">
                  <c:v>39717.091678240744</c:v>
                </c:pt>
                <c:pt idx="2221">
                  <c:v>39717.102395833324</c:v>
                </c:pt>
                <c:pt idx="2222">
                  <c:v>39717.112847222241</c:v>
                </c:pt>
                <c:pt idx="2223">
                  <c:v>39717.123692129615</c:v>
                </c:pt>
                <c:pt idx="2224">
                  <c:v>39717.134826388909</c:v>
                </c:pt>
                <c:pt idx="2225">
                  <c:v>39717.145486111083</c:v>
                </c:pt>
                <c:pt idx="2226">
                  <c:v>39717.156180555554</c:v>
                </c:pt>
                <c:pt idx="2227">
                  <c:v>39717.167094907389</c:v>
                </c:pt>
                <c:pt idx="2228">
                  <c:v>39717.179421296285</c:v>
                </c:pt>
                <c:pt idx="2229">
                  <c:v>39717.191018518504</c:v>
                </c:pt>
                <c:pt idx="2230">
                  <c:v>39717.203020833302</c:v>
                </c:pt>
                <c:pt idx="2231">
                  <c:v>39717.224236111106</c:v>
                </c:pt>
                <c:pt idx="2232">
                  <c:v>39717.235405092586</c:v>
                </c:pt>
                <c:pt idx="2233">
                  <c:v>39717.247048611083</c:v>
                </c:pt>
                <c:pt idx="2234">
                  <c:v>39717.269050925926</c:v>
                </c:pt>
                <c:pt idx="2235">
                  <c:v>39717.280034722222</c:v>
                </c:pt>
                <c:pt idx="2236">
                  <c:v>39717.290821759234</c:v>
                </c:pt>
                <c:pt idx="2237">
                  <c:v>39717.302094907413</c:v>
                </c:pt>
                <c:pt idx="2238">
                  <c:v>39717.312708333331</c:v>
                </c:pt>
                <c:pt idx="2239">
                  <c:v>39717.323923611082</c:v>
                </c:pt>
                <c:pt idx="2240">
                  <c:v>39717.335046296299</c:v>
                </c:pt>
                <c:pt idx="2241">
                  <c:v>39717.346122685187</c:v>
                </c:pt>
                <c:pt idx="2242">
                  <c:v>39717.357141203705</c:v>
                </c:pt>
                <c:pt idx="2243">
                  <c:v>39717.367453703693</c:v>
                </c:pt>
                <c:pt idx="2244">
                  <c:v>39717.378182870372</c:v>
                </c:pt>
                <c:pt idx="2245">
                  <c:v>39717.388368055566</c:v>
                </c:pt>
                <c:pt idx="2246">
                  <c:v>39717.399583333325</c:v>
                </c:pt>
                <c:pt idx="2247">
                  <c:v>39717.41170138889</c:v>
                </c:pt>
                <c:pt idx="2248">
                  <c:v>39717.422974537025</c:v>
                </c:pt>
                <c:pt idx="2249">
                  <c:v>39717.433912037035</c:v>
                </c:pt>
                <c:pt idx="2250">
                  <c:v>39717.4452662037</c:v>
                </c:pt>
                <c:pt idx="2251">
                  <c:v>39717.460717592592</c:v>
                </c:pt>
                <c:pt idx="2252">
                  <c:v>39717.475648148167</c:v>
                </c:pt>
                <c:pt idx="2253">
                  <c:v>39717.489525462988</c:v>
                </c:pt>
                <c:pt idx="2254">
                  <c:v>39717.506736111107</c:v>
                </c:pt>
                <c:pt idx="2255">
                  <c:v>39717.520335648165</c:v>
                </c:pt>
                <c:pt idx="2256">
                  <c:v>39717.533518518518</c:v>
                </c:pt>
                <c:pt idx="2257">
                  <c:v>39717.546076388906</c:v>
                </c:pt>
                <c:pt idx="2258">
                  <c:v>39717.559791666652</c:v>
                </c:pt>
                <c:pt idx="2259">
                  <c:v>39717.572939814811</c:v>
                </c:pt>
                <c:pt idx="2260">
                  <c:v>39717.585127314815</c:v>
                </c:pt>
                <c:pt idx="2261">
                  <c:v>39717.598622685175</c:v>
                </c:pt>
                <c:pt idx="2262">
                  <c:v>39717.611365740733</c:v>
                </c:pt>
                <c:pt idx="2263">
                  <c:v>39717.623796296284</c:v>
                </c:pt>
                <c:pt idx="2264">
                  <c:v>39717.637349537021</c:v>
                </c:pt>
                <c:pt idx="2265">
                  <c:v>39717.65011574074</c:v>
                </c:pt>
                <c:pt idx="2266">
                  <c:v>39717.662615740737</c:v>
                </c:pt>
                <c:pt idx="2267">
                  <c:v>39717.674814814818</c:v>
                </c:pt>
                <c:pt idx="2268">
                  <c:v>39717.687268518515</c:v>
                </c:pt>
                <c:pt idx="2269">
                  <c:v>39717.700254629628</c:v>
                </c:pt>
                <c:pt idx="2270">
                  <c:v>39717.712662037025</c:v>
                </c:pt>
                <c:pt idx="2271">
                  <c:v>39717.725740740716</c:v>
                </c:pt>
                <c:pt idx="2272">
                  <c:v>39717.739062499997</c:v>
                </c:pt>
                <c:pt idx="2273">
                  <c:v>39717.751921296294</c:v>
                </c:pt>
                <c:pt idx="2274">
                  <c:v>39717.765555555554</c:v>
                </c:pt>
                <c:pt idx="2275">
                  <c:v>39717.778761574074</c:v>
                </c:pt>
                <c:pt idx="2276">
                  <c:v>39717.792245370365</c:v>
                </c:pt>
                <c:pt idx="2277">
                  <c:v>39717.806504629632</c:v>
                </c:pt>
                <c:pt idx="2278">
                  <c:v>39717.821770833303</c:v>
                </c:pt>
                <c:pt idx="2279">
                  <c:v>39717.837939814817</c:v>
                </c:pt>
                <c:pt idx="2280">
                  <c:v>39717.85408564817</c:v>
                </c:pt>
                <c:pt idx="2281">
                  <c:v>39717.871678240743</c:v>
                </c:pt>
                <c:pt idx="2282">
                  <c:v>39717.887164351851</c:v>
                </c:pt>
                <c:pt idx="2283">
                  <c:v>39717.901018518518</c:v>
                </c:pt>
                <c:pt idx="2284">
                  <c:v>39717.916898148178</c:v>
                </c:pt>
                <c:pt idx="2285">
                  <c:v>39717.931516203695</c:v>
                </c:pt>
                <c:pt idx="2286">
                  <c:v>39717.946006944454</c:v>
                </c:pt>
                <c:pt idx="2287">
                  <c:v>39717.960300925923</c:v>
                </c:pt>
                <c:pt idx="2288">
                  <c:v>39717.974120370382</c:v>
                </c:pt>
                <c:pt idx="2289">
                  <c:v>39717.98946759259</c:v>
                </c:pt>
                <c:pt idx="2290">
                  <c:v>39718.004340277781</c:v>
                </c:pt>
                <c:pt idx="2291">
                  <c:v>39718.016724537025</c:v>
                </c:pt>
                <c:pt idx="2292">
                  <c:v>39718.029502314814</c:v>
                </c:pt>
                <c:pt idx="2293">
                  <c:v>39718.042326388902</c:v>
                </c:pt>
                <c:pt idx="2294">
                  <c:v>39718.056527777786</c:v>
                </c:pt>
                <c:pt idx="2295">
                  <c:v>39718.071458333325</c:v>
                </c:pt>
                <c:pt idx="2296">
                  <c:v>39718.085231481491</c:v>
                </c:pt>
                <c:pt idx="2297">
                  <c:v>39718.098703703683</c:v>
                </c:pt>
                <c:pt idx="2298">
                  <c:v>39718.112673611104</c:v>
                </c:pt>
                <c:pt idx="2299">
                  <c:v>39718.128240740734</c:v>
                </c:pt>
                <c:pt idx="2300">
                  <c:v>39718.142951388902</c:v>
                </c:pt>
                <c:pt idx="2301">
                  <c:v>39718.157916666656</c:v>
                </c:pt>
                <c:pt idx="2302">
                  <c:v>39718.17127314816</c:v>
                </c:pt>
                <c:pt idx="2303">
                  <c:v>39718.184247685182</c:v>
                </c:pt>
                <c:pt idx="2304">
                  <c:v>39718.197256944441</c:v>
                </c:pt>
                <c:pt idx="2305">
                  <c:v>39718.210590277791</c:v>
                </c:pt>
                <c:pt idx="2306">
                  <c:v>39718.222916666651</c:v>
                </c:pt>
                <c:pt idx="2307">
                  <c:v>39718.235648148162</c:v>
                </c:pt>
                <c:pt idx="2308">
                  <c:v>39718.249351851846</c:v>
                </c:pt>
                <c:pt idx="2309">
                  <c:v>39718.261666666636</c:v>
                </c:pt>
                <c:pt idx="2310">
                  <c:v>39718.27766203702</c:v>
                </c:pt>
                <c:pt idx="2311">
                  <c:v>39718.292534722204</c:v>
                </c:pt>
                <c:pt idx="2312">
                  <c:v>39718.306805555549</c:v>
                </c:pt>
                <c:pt idx="2313">
                  <c:v>39718.320995370384</c:v>
                </c:pt>
                <c:pt idx="2314">
                  <c:v>39718.336307870391</c:v>
                </c:pt>
                <c:pt idx="2315">
                  <c:v>39718.34924768519</c:v>
                </c:pt>
                <c:pt idx="2316">
                  <c:v>39718.363449074081</c:v>
                </c:pt>
                <c:pt idx="2317">
                  <c:v>39718.377488425933</c:v>
                </c:pt>
                <c:pt idx="2318">
                  <c:v>39718.392870370386</c:v>
                </c:pt>
                <c:pt idx="2319">
                  <c:v>39718.406817129646</c:v>
                </c:pt>
                <c:pt idx="2320">
                  <c:v>39718.420127314814</c:v>
                </c:pt>
                <c:pt idx="2321">
                  <c:v>39718.434456018513</c:v>
                </c:pt>
                <c:pt idx="2322">
                  <c:v>39718.449375000011</c:v>
                </c:pt>
                <c:pt idx="2323">
                  <c:v>39718.464571759265</c:v>
                </c:pt>
                <c:pt idx="2324">
                  <c:v>39718.478738425947</c:v>
                </c:pt>
                <c:pt idx="2325">
                  <c:v>39718.493217592593</c:v>
                </c:pt>
                <c:pt idx="2326">
                  <c:v>39718.507905092592</c:v>
                </c:pt>
                <c:pt idx="2327">
                  <c:v>39718.523668981463</c:v>
                </c:pt>
                <c:pt idx="2328">
                  <c:v>39718.537824074083</c:v>
                </c:pt>
                <c:pt idx="2329">
                  <c:v>39718.551261574081</c:v>
                </c:pt>
                <c:pt idx="2330">
                  <c:v>39718.566516203711</c:v>
                </c:pt>
                <c:pt idx="2331">
                  <c:v>39718.581354166665</c:v>
                </c:pt>
                <c:pt idx="2332">
                  <c:v>39718.595740740719</c:v>
                </c:pt>
                <c:pt idx="2333">
                  <c:v>39718.609814814816</c:v>
                </c:pt>
                <c:pt idx="2334">
                  <c:v>39718.623807870375</c:v>
                </c:pt>
                <c:pt idx="2335">
                  <c:v>39718.638460648144</c:v>
                </c:pt>
                <c:pt idx="2336">
                  <c:v>39718.653981481475</c:v>
                </c:pt>
                <c:pt idx="2337">
                  <c:v>39718.669178240736</c:v>
                </c:pt>
                <c:pt idx="2338">
                  <c:v>39718.683715277781</c:v>
                </c:pt>
                <c:pt idx="2339">
                  <c:v>39718.698657407411</c:v>
                </c:pt>
                <c:pt idx="2340">
                  <c:v>39718.713865740734</c:v>
                </c:pt>
                <c:pt idx="2341">
                  <c:v>39718.72865740741</c:v>
                </c:pt>
                <c:pt idx="2342">
                  <c:v>39718.743831018517</c:v>
                </c:pt>
                <c:pt idx="2343">
                  <c:v>39718.759224537025</c:v>
                </c:pt>
                <c:pt idx="2344">
                  <c:v>39718.773576388892</c:v>
                </c:pt>
                <c:pt idx="2345">
                  <c:v>39718.787557870368</c:v>
                </c:pt>
                <c:pt idx="2346">
                  <c:v>39718.801122685174</c:v>
                </c:pt>
                <c:pt idx="2347">
                  <c:v>39718.817013888904</c:v>
                </c:pt>
                <c:pt idx="2348">
                  <c:v>39718.830972222233</c:v>
                </c:pt>
                <c:pt idx="2349">
                  <c:v>39718.845543981486</c:v>
                </c:pt>
                <c:pt idx="2350">
                  <c:v>39718.858668981491</c:v>
                </c:pt>
                <c:pt idx="2351">
                  <c:v>39718.87399305556</c:v>
                </c:pt>
                <c:pt idx="2352">
                  <c:v>39718.888703703706</c:v>
                </c:pt>
                <c:pt idx="2353">
                  <c:v>39718.904606481483</c:v>
                </c:pt>
                <c:pt idx="2354">
                  <c:v>39718.919282407413</c:v>
                </c:pt>
                <c:pt idx="2355">
                  <c:v>39718.931458333325</c:v>
                </c:pt>
                <c:pt idx="2356">
                  <c:v>39718.946122685185</c:v>
                </c:pt>
                <c:pt idx="2357">
                  <c:v>39718.963680555535</c:v>
                </c:pt>
                <c:pt idx="2358">
                  <c:v>39718.980486111104</c:v>
                </c:pt>
                <c:pt idx="2359">
                  <c:v>39718.996793981474</c:v>
                </c:pt>
                <c:pt idx="2360">
                  <c:v>39719.013321759245</c:v>
                </c:pt>
                <c:pt idx="2361">
                  <c:v>39719.030821759254</c:v>
                </c:pt>
                <c:pt idx="2362">
                  <c:v>39719.048703703687</c:v>
                </c:pt>
                <c:pt idx="2363">
                  <c:v>39719.064375000002</c:v>
                </c:pt>
                <c:pt idx="2364">
                  <c:v>39719.082384259258</c:v>
                </c:pt>
                <c:pt idx="2365">
                  <c:v>39719.09984953703</c:v>
                </c:pt>
                <c:pt idx="2366">
                  <c:v>39719.117280092592</c:v>
                </c:pt>
                <c:pt idx="2367">
                  <c:v>39719.133240740732</c:v>
                </c:pt>
                <c:pt idx="2368">
                  <c:v>39719.149768518502</c:v>
                </c:pt>
                <c:pt idx="2369">
                  <c:v>39719.166597222233</c:v>
                </c:pt>
                <c:pt idx="2370">
                  <c:v>39719.183773148165</c:v>
                </c:pt>
                <c:pt idx="2371">
                  <c:v>39719.200381944444</c:v>
                </c:pt>
                <c:pt idx="2372">
                  <c:v>39719.216284722228</c:v>
                </c:pt>
                <c:pt idx="2373">
                  <c:v>39719.233553240745</c:v>
                </c:pt>
                <c:pt idx="2374">
                  <c:v>39719.249583333323</c:v>
                </c:pt>
                <c:pt idx="2375">
                  <c:v>39719.266226851854</c:v>
                </c:pt>
                <c:pt idx="2376">
                  <c:v>39719.28402777778</c:v>
                </c:pt>
                <c:pt idx="2377">
                  <c:v>39719.300254629641</c:v>
                </c:pt>
                <c:pt idx="2378">
                  <c:v>39719.318171296305</c:v>
                </c:pt>
                <c:pt idx="2379">
                  <c:v>39719.335381944446</c:v>
                </c:pt>
                <c:pt idx="2380">
                  <c:v>39719.352766203709</c:v>
                </c:pt>
                <c:pt idx="2381">
                  <c:v>39719.370289351871</c:v>
                </c:pt>
                <c:pt idx="2382">
                  <c:v>39719.387673611105</c:v>
                </c:pt>
                <c:pt idx="2383">
                  <c:v>39719.404247685183</c:v>
                </c:pt>
                <c:pt idx="2384">
                  <c:v>39719.438032407423</c:v>
                </c:pt>
                <c:pt idx="2385">
                  <c:v>39719.455497685187</c:v>
                </c:pt>
                <c:pt idx="2386">
                  <c:v>39719.473263888889</c:v>
                </c:pt>
                <c:pt idx="2387">
                  <c:v>39719.490520833322</c:v>
                </c:pt>
                <c:pt idx="2388">
                  <c:v>39719.507465277777</c:v>
                </c:pt>
                <c:pt idx="2389">
                  <c:v>39719.525023148148</c:v>
                </c:pt>
                <c:pt idx="2390">
                  <c:v>39719.542395833334</c:v>
                </c:pt>
                <c:pt idx="2391">
                  <c:v>39719.558240740742</c:v>
                </c:pt>
                <c:pt idx="2392">
                  <c:v>39719.574791666644</c:v>
                </c:pt>
                <c:pt idx="2393">
                  <c:v>39719.59137731482</c:v>
                </c:pt>
                <c:pt idx="2394">
                  <c:v>39719.60938657407</c:v>
                </c:pt>
                <c:pt idx="2395">
                  <c:v>39719.625879629624</c:v>
                </c:pt>
                <c:pt idx="2396">
                  <c:v>39719.642731481479</c:v>
                </c:pt>
                <c:pt idx="2397">
                  <c:v>39719.659629629634</c:v>
                </c:pt>
                <c:pt idx="2398">
                  <c:v>39719.677453703676</c:v>
                </c:pt>
                <c:pt idx="2399">
                  <c:v>39719.694687499999</c:v>
                </c:pt>
                <c:pt idx="2400">
                  <c:v>39719.712453703687</c:v>
                </c:pt>
                <c:pt idx="2401">
                  <c:v>39719.730057870373</c:v>
                </c:pt>
                <c:pt idx="2402">
                  <c:v>39719.747372685175</c:v>
                </c:pt>
                <c:pt idx="2403">
                  <c:v>39719.76285879629</c:v>
                </c:pt>
                <c:pt idx="2404">
                  <c:v>39719.779768518507</c:v>
                </c:pt>
                <c:pt idx="2405">
                  <c:v>39719.796527777777</c:v>
                </c:pt>
                <c:pt idx="2406">
                  <c:v>39719.813171296293</c:v>
                </c:pt>
                <c:pt idx="2407">
                  <c:v>39719.830011574086</c:v>
                </c:pt>
                <c:pt idx="2408">
                  <c:v>39719.846041666664</c:v>
                </c:pt>
                <c:pt idx="2409">
                  <c:v>39719.861053240747</c:v>
                </c:pt>
                <c:pt idx="2410">
                  <c:v>39719.877627314818</c:v>
                </c:pt>
                <c:pt idx="2411">
                  <c:v>39719.895023148143</c:v>
                </c:pt>
                <c:pt idx="2412">
                  <c:v>39719.912719907421</c:v>
                </c:pt>
                <c:pt idx="2413">
                  <c:v>39719.930011574084</c:v>
                </c:pt>
                <c:pt idx="2414">
                  <c:v>39719.946840277793</c:v>
                </c:pt>
                <c:pt idx="2415">
                  <c:v>39719.963622685173</c:v>
                </c:pt>
                <c:pt idx="2416">
                  <c:v>39719.979884259257</c:v>
                </c:pt>
                <c:pt idx="2417">
                  <c:v>39719.994861111103</c:v>
                </c:pt>
                <c:pt idx="2418">
                  <c:v>39720.011331018519</c:v>
                </c:pt>
                <c:pt idx="2419">
                  <c:v>39720.029224537022</c:v>
                </c:pt>
                <c:pt idx="2420">
                  <c:v>39720.046354166661</c:v>
                </c:pt>
                <c:pt idx="2421">
                  <c:v>39720.063379629624</c:v>
                </c:pt>
                <c:pt idx="2422">
                  <c:v>39720.078298611108</c:v>
                </c:pt>
                <c:pt idx="2423">
                  <c:v>39720.094224537024</c:v>
                </c:pt>
                <c:pt idx="2424">
                  <c:v>39720.111250000009</c:v>
                </c:pt>
                <c:pt idx="2425">
                  <c:v>39720.127893518504</c:v>
                </c:pt>
                <c:pt idx="2426">
                  <c:v>39720.144814814812</c:v>
                </c:pt>
                <c:pt idx="2427">
                  <c:v>39720.16144675923</c:v>
                </c:pt>
                <c:pt idx="2428">
                  <c:v>39720.178414351853</c:v>
                </c:pt>
                <c:pt idx="2429">
                  <c:v>39720.193344907384</c:v>
                </c:pt>
                <c:pt idx="2430">
                  <c:v>39720.209826388891</c:v>
                </c:pt>
                <c:pt idx="2431">
                  <c:v>39720.225185185169</c:v>
                </c:pt>
                <c:pt idx="2432">
                  <c:v>39720.241157407407</c:v>
                </c:pt>
                <c:pt idx="2433">
                  <c:v>39720.256064814821</c:v>
                </c:pt>
                <c:pt idx="2434">
                  <c:v>39720.27071759259</c:v>
                </c:pt>
                <c:pt idx="2435">
                  <c:v>39720.284143518504</c:v>
                </c:pt>
                <c:pt idx="2436">
                  <c:v>39720.314756944455</c:v>
                </c:pt>
                <c:pt idx="2437">
                  <c:v>39720.32975694444</c:v>
                </c:pt>
                <c:pt idx="2438">
                  <c:v>39720.344317129646</c:v>
                </c:pt>
                <c:pt idx="2439">
                  <c:v>39720.359594907422</c:v>
                </c:pt>
                <c:pt idx="2440">
                  <c:v>39720.375914351862</c:v>
                </c:pt>
                <c:pt idx="2441">
                  <c:v>39720.406423611093</c:v>
                </c:pt>
                <c:pt idx="2442">
                  <c:v>39720.421180555524</c:v>
                </c:pt>
                <c:pt idx="2443">
                  <c:v>39720.434953703705</c:v>
                </c:pt>
                <c:pt idx="2444">
                  <c:v>39720.448738425948</c:v>
                </c:pt>
                <c:pt idx="2445">
                  <c:v>39720.462893518517</c:v>
                </c:pt>
                <c:pt idx="2446">
                  <c:v>39720.476388888892</c:v>
                </c:pt>
                <c:pt idx="2447">
                  <c:v>39720.488287037042</c:v>
                </c:pt>
                <c:pt idx="2448">
                  <c:v>39720.499907407415</c:v>
                </c:pt>
                <c:pt idx="2449">
                  <c:v>39720.511550925941</c:v>
                </c:pt>
                <c:pt idx="2450">
                  <c:v>39720.522962962954</c:v>
                </c:pt>
                <c:pt idx="2451">
                  <c:v>39720.534699074087</c:v>
                </c:pt>
                <c:pt idx="2452">
                  <c:v>39720.545972222222</c:v>
                </c:pt>
                <c:pt idx="2453">
                  <c:v>39720.557500000003</c:v>
                </c:pt>
                <c:pt idx="2454">
                  <c:v>39720.569166666639</c:v>
                </c:pt>
                <c:pt idx="2455">
                  <c:v>39720.580451388902</c:v>
                </c:pt>
                <c:pt idx="2456">
                  <c:v>39720.590902777774</c:v>
                </c:pt>
                <c:pt idx="2457">
                  <c:v>39720.601655092592</c:v>
                </c:pt>
                <c:pt idx="2458">
                  <c:v>39720.612592592603</c:v>
                </c:pt>
                <c:pt idx="2459">
                  <c:v>39720.623807870375</c:v>
                </c:pt>
                <c:pt idx="2460">
                  <c:v>39720.63521990741</c:v>
                </c:pt>
                <c:pt idx="2461">
                  <c:v>39720.64643518519</c:v>
                </c:pt>
                <c:pt idx="2462">
                  <c:v>39720.65783564817</c:v>
                </c:pt>
                <c:pt idx="2463">
                  <c:v>39720.669363425921</c:v>
                </c:pt>
                <c:pt idx="2464">
                  <c:v>39720.681122685171</c:v>
                </c:pt>
                <c:pt idx="2465">
                  <c:v>39720.692928240736</c:v>
                </c:pt>
                <c:pt idx="2466">
                  <c:v>39720.705486111081</c:v>
                </c:pt>
                <c:pt idx="2467">
                  <c:v>39720.717268518521</c:v>
                </c:pt>
                <c:pt idx="2468">
                  <c:v>39720.729351851835</c:v>
                </c:pt>
                <c:pt idx="2469">
                  <c:v>39720.741875</c:v>
                </c:pt>
                <c:pt idx="2470">
                  <c:v>39720.753472222204</c:v>
                </c:pt>
                <c:pt idx="2471">
                  <c:v>39720.7651273148</c:v>
                </c:pt>
                <c:pt idx="2472">
                  <c:v>39720.777280092596</c:v>
                </c:pt>
                <c:pt idx="2473">
                  <c:v>39720.790162037003</c:v>
                </c:pt>
                <c:pt idx="2474">
                  <c:v>39720.802453703684</c:v>
                </c:pt>
                <c:pt idx="2475">
                  <c:v>39720.814305555563</c:v>
                </c:pt>
                <c:pt idx="2476">
                  <c:v>39720.826018518535</c:v>
                </c:pt>
                <c:pt idx="2477">
                  <c:v>39720.837962962964</c:v>
                </c:pt>
                <c:pt idx="2478">
                  <c:v>39720.849641203706</c:v>
                </c:pt>
                <c:pt idx="2479">
                  <c:v>39720.861481481472</c:v>
                </c:pt>
                <c:pt idx="2480">
                  <c:v>39720.873946759246</c:v>
                </c:pt>
                <c:pt idx="2481">
                  <c:v>39720.885358796317</c:v>
                </c:pt>
                <c:pt idx="2482">
                  <c:v>39720.896967592591</c:v>
                </c:pt>
                <c:pt idx="2483">
                  <c:v>39720.909201388902</c:v>
                </c:pt>
                <c:pt idx="2484">
                  <c:v>39720.933576388903</c:v>
                </c:pt>
                <c:pt idx="2485">
                  <c:v>39720.946782407409</c:v>
                </c:pt>
                <c:pt idx="2486">
                  <c:v>39720.958182870381</c:v>
                </c:pt>
                <c:pt idx="2487">
                  <c:v>39720.970034722232</c:v>
                </c:pt>
                <c:pt idx="2488">
                  <c:v>39720.982847222236</c:v>
                </c:pt>
                <c:pt idx="2489">
                  <c:v>39720.995023148149</c:v>
                </c:pt>
                <c:pt idx="2490">
                  <c:v>39721.006550925937</c:v>
                </c:pt>
                <c:pt idx="2491">
                  <c:v>39721.018425925933</c:v>
                </c:pt>
                <c:pt idx="2492">
                  <c:v>39721.030324074083</c:v>
                </c:pt>
                <c:pt idx="2493">
                  <c:v>39721.042395833334</c:v>
                </c:pt>
                <c:pt idx="2494">
                  <c:v>39721.055023148168</c:v>
                </c:pt>
                <c:pt idx="2495">
                  <c:v>39721.068217592605</c:v>
                </c:pt>
                <c:pt idx="2496">
                  <c:v>39721.080057870386</c:v>
                </c:pt>
                <c:pt idx="2497">
                  <c:v>39721.091840277775</c:v>
                </c:pt>
                <c:pt idx="2498">
                  <c:v>39721.103379629625</c:v>
                </c:pt>
                <c:pt idx="2499">
                  <c:v>39721.115833333337</c:v>
                </c:pt>
                <c:pt idx="2500">
                  <c:v>39721.128101851835</c:v>
                </c:pt>
                <c:pt idx="2501">
                  <c:v>39721.140057870369</c:v>
                </c:pt>
                <c:pt idx="2502">
                  <c:v>39721.151550925933</c:v>
                </c:pt>
                <c:pt idx="2503">
                  <c:v>39721.163206018522</c:v>
                </c:pt>
                <c:pt idx="2504">
                  <c:v>39721.174907407411</c:v>
                </c:pt>
                <c:pt idx="2505">
                  <c:v>39721.186863425937</c:v>
                </c:pt>
                <c:pt idx="2506">
                  <c:v>39721.198819444457</c:v>
                </c:pt>
                <c:pt idx="2507">
                  <c:v>39721.211006944446</c:v>
                </c:pt>
                <c:pt idx="2508">
                  <c:v>39721.222962962951</c:v>
                </c:pt>
                <c:pt idx="2509">
                  <c:v>39721.234791666648</c:v>
                </c:pt>
                <c:pt idx="2510">
                  <c:v>39721.246851851858</c:v>
                </c:pt>
                <c:pt idx="2511">
                  <c:v>39721.258726851833</c:v>
                </c:pt>
                <c:pt idx="2512">
                  <c:v>39721.270787037021</c:v>
                </c:pt>
                <c:pt idx="2513">
                  <c:v>39721.283356481479</c:v>
                </c:pt>
                <c:pt idx="2514">
                  <c:v>39721.295428240723</c:v>
                </c:pt>
                <c:pt idx="2515">
                  <c:v>39721.307118055549</c:v>
                </c:pt>
                <c:pt idx="2516">
                  <c:v>39721.318888888905</c:v>
                </c:pt>
                <c:pt idx="2517">
                  <c:v>39721.330486111096</c:v>
                </c:pt>
                <c:pt idx="2518">
                  <c:v>39721.343101851846</c:v>
                </c:pt>
                <c:pt idx="2519">
                  <c:v>39721.355729166666</c:v>
                </c:pt>
                <c:pt idx="2520">
                  <c:v>39721.367673611101</c:v>
                </c:pt>
                <c:pt idx="2521">
                  <c:v>39721.379131944443</c:v>
                </c:pt>
                <c:pt idx="2522">
                  <c:v>39721.392303240747</c:v>
                </c:pt>
                <c:pt idx="2523">
                  <c:v>39721.405381944445</c:v>
                </c:pt>
                <c:pt idx="2524">
                  <c:v>39721.417766203704</c:v>
                </c:pt>
                <c:pt idx="2525">
                  <c:v>39721.430069444454</c:v>
                </c:pt>
                <c:pt idx="2526">
                  <c:v>39721.441863425942</c:v>
                </c:pt>
                <c:pt idx="2527">
                  <c:v>39721.454236111123</c:v>
                </c:pt>
                <c:pt idx="2528">
                  <c:v>39721.466944444459</c:v>
                </c:pt>
                <c:pt idx="2529">
                  <c:v>39721.479236111118</c:v>
                </c:pt>
                <c:pt idx="2530">
                  <c:v>39721.490810185191</c:v>
                </c:pt>
                <c:pt idx="2531">
                  <c:v>39721.502754629626</c:v>
                </c:pt>
                <c:pt idx="2532">
                  <c:v>39721.514791666654</c:v>
                </c:pt>
                <c:pt idx="2533">
                  <c:v>39721.526539351849</c:v>
                </c:pt>
                <c:pt idx="2534">
                  <c:v>39721.538865740738</c:v>
                </c:pt>
                <c:pt idx="2535">
                  <c:v>39721.55099537038</c:v>
                </c:pt>
                <c:pt idx="2536">
                  <c:v>39721.563263888886</c:v>
                </c:pt>
                <c:pt idx="2537">
                  <c:v>39721.575312500005</c:v>
                </c:pt>
                <c:pt idx="2538">
                  <c:v>39721.587812500002</c:v>
                </c:pt>
                <c:pt idx="2539">
                  <c:v>39721.599548611084</c:v>
                </c:pt>
                <c:pt idx="2540">
                  <c:v>39721.611226851855</c:v>
                </c:pt>
                <c:pt idx="2541">
                  <c:v>39721.623101851823</c:v>
                </c:pt>
                <c:pt idx="2542">
                  <c:v>39721.635011574079</c:v>
                </c:pt>
                <c:pt idx="2543">
                  <c:v>39721.647280092591</c:v>
                </c:pt>
                <c:pt idx="2544">
                  <c:v>39721.659398148171</c:v>
                </c:pt>
                <c:pt idx="2545">
                  <c:v>39721.672071759254</c:v>
                </c:pt>
                <c:pt idx="2546">
                  <c:v>39721.684398148165</c:v>
                </c:pt>
                <c:pt idx="2547">
                  <c:v>39721.696435185186</c:v>
                </c:pt>
                <c:pt idx="2548">
                  <c:v>39721.708518518535</c:v>
                </c:pt>
                <c:pt idx="2549">
                  <c:v>39721.719918981486</c:v>
                </c:pt>
                <c:pt idx="2550">
                  <c:v>39721.731574074081</c:v>
                </c:pt>
                <c:pt idx="2551">
                  <c:v>39721.743067129624</c:v>
                </c:pt>
                <c:pt idx="2552">
                  <c:v>39721.75440972222</c:v>
                </c:pt>
                <c:pt idx="2553">
                  <c:v>39721.767037037025</c:v>
                </c:pt>
                <c:pt idx="2554">
                  <c:v>39721.778900462959</c:v>
                </c:pt>
                <c:pt idx="2555">
                  <c:v>39721.791053240726</c:v>
                </c:pt>
                <c:pt idx="2556">
                  <c:v>39721.803391203684</c:v>
                </c:pt>
                <c:pt idx="2557">
                  <c:v>39721.816631944464</c:v>
                </c:pt>
                <c:pt idx="2558">
                  <c:v>39721.829571759255</c:v>
                </c:pt>
                <c:pt idx="2559">
                  <c:v>39721.841666666653</c:v>
                </c:pt>
                <c:pt idx="2560">
                  <c:v>39721.853923611096</c:v>
                </c:pt>
                <c:pt idx="2561">
                  <c:v>39721.865706018521</c:v>
                </c:pt>
                <c:pt idx="2562">
                  <c:v>39721.877488425933</c:v>
                </c:pt>
                <c:pt idx="2563">
                  <c:v>39721.889814814829</c:v>
                </c:pt>
                <c:pt idx="2564">
                  <c:v>39721.901516203703</c:v>
                </c:pt>
                <c:pt idx="2565">
                  <c:v>39721.913449074083</c:v>
                </c:pt>
                <c:pt idx="2566">
                  <c:v>39721.92547453702</c:v>
                </c:pt>
                <c:pt idx="2567">
                  <c:v>39721.936655092606</c:v>
                </c:pt>
                <c:pt idx="2568">
                  <c:v>39721.94872685185</c:v>
                </c:pt>
                <c:pt idx="2569">
                  <c:v>39721.961238425945</c:v>
                </c:pt>
                <c:pt idx="2570">
                  <c:v>39721.972997685181</c:v>
                </c:pt>
                <c:pt idx="2571">
                  <c:v>39721.983958333338</c:v>
                </c:pt>
                <c:pt idx="2572">
                  <c:v>39721.995000000003</c:v>
                </c:pt>
                <c:pt idx="2573">
                  <c:v>39722.00694444446</c:v>
                </c:pt>
                <c:pt idx="2574">
                  <c:v>39722.018622685187</c:v>
                </c:pt>
                <c:pt idx="2575">
                  <c:v>39722.029861111099</c:v>
                </c:pt>
                <c:pt idx="2576">
                  <c:v>39722.041898148171</c:v>
                </c:pt>
                <c:pt idx="2577">
                  <c:v>39722.053148148159</c:v>
                </c:pt>
                <c:pt idx="2578">
                  <c:v>39722.064189814795</c:v>
                </c:pt>
                <c:pt idx="2579">
                  <c:v>39722.075497685175</c:v>
                </c:pt>
                <c:pt idx="2580">
                  <c:v>39722.087939814817</c:v>
                </c:pt>
                <c:pt idx="2581">
                  <c:v>39722.099537037044</c:v>
                </c:pt>
                <c:pt idx="2582">
                  <c:v>39722.111076388908</c:v>
                </c:pt>
                <c:pt idx="2583">
                  <c:v>39722.123553240745</c:v>
                </c:pt>
                <c:pt idx="2584">
                  <c:v>39722.135717592588</c:v>
                </c:pt>
                <c:pt idx="2585">
                  <c:v>39722.146527777782</c:v>
                </c:pt>
                <c:pt idx="2586">
                  <c:v>39722.158784722204</c:v>
                </c:pt>
                <c:pt idx="2587">
                  <c:v>39722.170821759239</c:v>
                </c:pt>
                <c:pt idx="2588">
                  <c:v>39722.183217592603</c:v>
                </c:pt>
                <c:pt idx="2589">
                  <c:v>39722.195300925909</c:v>
                </c:pt>
                <c:pt idx="2590">
                  <c:v>39722.207152777759</c:v>
                </c:pt>
                <c:pt idx="2591">
                  <c:v>39722.217662037023</c:v>
                </c:pt>
                <c:pt idx="2592">
                  <c:v>39722.228773148148</c:v>
                </c:pt>
                <c:pt idx="2593">
                  <c:v>39722.240208333336</c:v>
                </c:pt>
                <c:pt idx="2594">
                  <c:v>39722.25167824074</c:v>
                </c:pt>
                <c:pt idx="2595">
                  <c:v>39722.262557870366</c:v>
                </c:pt>
                <c:pt idx="2596">
                  <c:v>39722.274155092593</c:v>
                </c:pt>
                <c:pt idx="2597">
                  <c:v>39722.285671296297</c:v>
                </c:pt>
                <c:pt idx="2598">
                  <c:v>39722.309085648143</c:v>
                </c:pt>
                <c:pt idx="2599">
                  <c:v>39722.321018518516</c:v>
                </c:pt>
                <c:pt idx="2600">
                  <c:v>39722.332824074096</c:v>
                </c:pt>
                <c:pt idx="2601">
                  <c:v>39722.345127314817</c:v>
                </c:pt>
                <c:pt idx="2602">
                  <c:v>39722.35658564818</c:v>
                </c:pt>
                <c:pt idx="2603">
                  <c:v>39722.368171296293</c:v>
                </c:pt>
                <c:pt idx="2604">
                  <c:v>39722.38002314818</c:v>
                </c:pt>
                <c:pt idx="2605">
                  <c:v>39722.391851851855</c:v>
                </c:pt>
                <c:pt idx="2606">
                  <c:v>39722.403599537036</c:v>
                </c:pt>
                <c:pt idx="2607">
                  <c:v>39722.414884259262</c:v>
                </c:pt>
                <c:pt idx="2608">
                  <c:v>39722.426550925942</c:v>
                </c:pt>
                <c:pt idx="2609">
                  <c:v>39722.438472222217</c:v>
                </c:pt>
                <c:pt idx="2610">
                  <c:v>39722.449664351836</c:v>
                </c:pt>
                <c:pt idx="2611">
                  <c:v>39722.462650462963</c:v>
                </c:pt>
                <c:pt idx="2612">
                  <c:v>39722.474641203706</c:v>
                </c:pt>
                <c:pt idx="2613">
                  <c:v>39722.486076388923</c:v>
                </c:pt>
                <c:pt idx="2614">
                  <c:v>39722.497418981475</c:v>
                </c:pt>
                <c:pt idx="2615">
                  <c:v>39722.50939814817</c:v>
                </c:pt>
                <c:pt idx="2616">
                  <c:v>39722.521273148166</c:v>
                </c:pt>
                <c:pt idx="2617">
                  <c:v>39722.533124999994</c:v>
                </c:pt>
                <c:pt idx="2618">
                  <c:v>39722.544976851852</c:v>
                </c:pt>
                <c:pt idx="2619">
                  <c:v>39722.556898148177</c:v>
                </c:pt>
                <c:pt idx="2620">
                  <c:v>39722.568124999998</c:v>
                </c:pt>
                <c:pt idx="2621">
                  <c:v>39722.580162037026</c:v>
                </c:pt>
                <c:pt idx="2622">
                  <c:v>39722.591805555545</c:v>
                </c:pt>
                <c:pt idx="2623">
                  <c:v>39722.603530092601</c:v>
                </c:pt>
                <c:pt idx="2624">
                  <c:v>39722.616041666653</c:v>
                </c:pt>
                <c:pt idx="2625">
                  <c:v>39722.627685185173</c:v>
                </c:pt>
                <c:pt idx="2626">
                  <c:v>39722.639687499999</c:v>
                </c:pt>
                <c:pt idx="2627">
                  <c:v>39722.65265046298</c:v>
                </c:pt>
                <c:pt idx="2628">
                  <c:v>39722.664953703686</c:v>
                </c:pt>
                <c:pt idx="2629">
                  <c:v>39722.677268518506</c:v>
                </c:pt>
                <c:pt idx="2630">
                  <c:v>39722.689710648148</c:v>
                </c:pt>
                <c:pt idx="2631">
                  <c:v>39722.701284722207</c:v>
                </c:pt>
                <c:pt idx="2632">
                  <c:v>39722.713067129625</c:v>
                </c:pt>
                <c:pt idx="2633">
                  <c:v>39722.725150462953</c:v>
                </c:pt>
                <c:pt idx="2634">
                  <c:v>39722.736944444448</c:v>
                </c:pt>
                <c:pt idx="2635">
                  <c:v>39722.748946759246</c:v>
                </c:pt>
                <c:pt idx="2636">
                  <c:v>39722.761064814782</c:v>
                </c:pt>
                <c:pt idx="2637">
                  <c:v>39722.772962962954</c:v>
                </c:pt>
                <c:pt idx="2638">
                  <c:v>39722.78460648148</c:v>
                </c:pt>
                <c:pt idx="2639">
                  <c:v>39722.796099537016</c:v>
                </c:pt>
                <c:pt idx="2640">
                  <c:v>39722.808206018541</c:v>
                </c:pt>
                <c:pt idx="2641">
                  <c:v>39722.820694444454</c:v>
                </c:pt>
                <c:pt idx="2642">
                  <c:v>39722.833101851837</c:v>
                </c:pt>
                <c:pt idx="2643">
                  <c:v>39722.845972222232</c:v>
                </c:pt>
                <c:pt idx="2644">
                  <c:v>39722.858923611115</c:v>
                </c:pt>
                <c:pt idx="2645">
                  <c:v>39722.871296296318</c:v>
                </c:pt>
                <c:pt idx="2646">
                  <c:v>39722.884004629632</c:v>
                </c:pt>
                <c:pt idx="2647">
                  <c:v>39722.896041666652</c:v>
                </c:pt>
                <c:pt idx="2648">
                  <c:v>39722.90788194444</c:v>
                </c:pt>
                <c:pt idx="2649">
                  <c:v>39722.919837962974</c:v>
                </c:pt>
                <c:pt idx="2650">
                  <c:v>39722.931562499994</c:v>
                </c:pt>
                <c:pt idx="2651">
                  <c:v>39722.94395833333</c:v>
                </c:pt>
                <c:pt idx="2652">
                  <c:v>39722.955949074087</c:v>
                </c:pt>
                <c:pt idx="2653">
                  <c:v>39722.967592592599</c:v>
                </c:pt>
                <c:pt idx="2654">
                  <c:v>39722.980011574087</c:v>
                </c:pt>
                <c:pt idx="2655">
                  <c:v>39722.991979166654</c:v>
                </c:pt>
                <c:pt idx="2656">
                  <c:v>39723.003310185188</c:v>
                </c:pt>
                <c:pt idx="2657">
                  <c:v>39723.015115740738</c:v>
                </c:pt>
                <c:pt idx="2658">
                  <c:v>39723.028182870374</c:v>
                </c:pt>
                <c:pt idx="2659">
                  <c:v>39723.040254629632</c:v>
                </c:pt>
                <c:pt idx="2660">
                  <c:v>39723.053206018529</c:v>
                </c:pt>
                <c:pt idx="2661">
                  <c:v>39723.065324074072</c:v>
                </c:pt>
                <c:pt idx="2662">
                  <c:v>39723.077754629609</c:v>
                </c:pt>
                <c:pt idx="2663">
                  <c:v>39723.090763888875</c:v>
                </c:pt>
                <c:pt idx="2664">
                  <c:v>39723.102615740747</c:v>
                </c:pt>
                <c:pt idx="2665">
                  <c:v>39723.115405092598</c:v>
                </c:pt>
                <c:pt idx="2666">
                  <c:v>39723.127314814803</c:v>
                </c:pt>
                <c:pt idx="2667">
                  <c:v>39723.139641203677</c:v>
                </c:pt>
                <c:pt idx="2668">
                  <c:v>39723.151817129641</c:v>
                </c:pt>
                <c:pt idx="2669">
                  <c:v>39723.163912037024</c:v>
                </c:pt>
                <c:pt idx="2670">
                  <c:v>39723.176921296297</c:v>
                </c:pt>
                <c:pt idx="2671">
                  <c:v>39723.189270833325</c:v>
                </c:pt>
                <c:pt idx="2672">
                  <c:v>39723.2019097222</c:v>
                </c:pt>
                <c:pt idx="2673">
                  <c:v>39723.213900462972</c:v>
                </c:pt>
                <c:pt idx="2674">
                  <c:v>39723.227002314801</c:v>
                </c:pt>
                <c:pt idx="2675">
                  <c:v>39723.239201388889</c:v>
                </c:pt>
                <c:pt idx="2676">
                  <c:v>39723.25135416667</c:v>
                </c:pt>
                <c:pt idx="2677">
                  <c:v>39723.263749999984</c:v>
                </c:pt>
                <c:pt idx="2678">
                  <c:v>39723.274965277778</c:v>
                </c:pt>
                <c:pt idx="2679">
                  <c:v>39723.287361111099</c:v>
                </c:pt>
                <c:pt idx="2680">
                  <c:v>39723.298946759234</c:v>
                </c:pt>
                <c:pt idx="2681">
                  <c:v>39723.310613425951</c:v>
                </c:pt>
                <c:pt idx="2682">
                  <c:v>39723.322893518511</c:v>
                </c:pt>
                <c:pt idx="2683">
                  <c:v>39723.335081018515</c:v>
                </c:pt>
                <c:pt idx="2684">
                  <c:v>39723.347245370387</c:v>
                </c:pt>
                <c:pt idx="2685">
                  <c:v>39723.359224537038</c:v>
                </c:pt>
                <c:pt idx="2686">
                  <c:v>39723.371087962965</c:v>
                </c:pt>
                <c:pt idx="2687">
                  <c:v>39723.382650462991</c:v>
                </c:pt>
                <c:pt idx="2688">
                  <c:v>39723.394409722227</c:v>
                </c:pt>
                <c:pt idx="2689">
                  <c:v>39723.406250000015</c:v>
                </c:pt>
                <c:pt idx="2690">
                  <c:v>39723.418483796289</c:v>
                </c:pt>
                <c:pt idx="2691">
                  <c:v>39723.430046296293</c:v>
                </c:pt>
                <c:pt idx="2692">
                  <c:v>39723.442453703683</c:v>
                </c:pt>
                <c:pt idx="2693">
                  <c:v>39723.454907407424</c:v>
                </c:pt>
                <c:pt idx="2694">
                  <c:v>39723.467696759246</c:v>
                </c:pt>
                <c:pt idx="2695">
                  <c:v>39723.480625000011</c:v>
                </c:pt>
                <c:pt idx="2696">
                  <c:v>39723.492800925931</c:v>
                </c:pt>
                <c:pt idx="2697">
                  <c:v>39723.505474537022</c:v>
                </c:pt>
                <c:pt idx="2698">
                  <c:v>39723.517256944469</c:v>
                </c:pt>
                <c:pt idx="2699">
                  <c:v>39723.529479166653</c:v>
                </c:pt>
                <c:pt idx="2700">
                  <c:v>39723.54127314817</c:v>
                </c:pt>
                <c:pt idx="2701">
                  <c:v>39723.554305555561</c:v>
                </c:pt>
                <c:pt idx="2702">
                  <c:v>39723.566192129627</c:v>
                </c:pt>
                <c:pt idx="2703">
                  <c:v>39723.578356481492</c:v>
                </c:pt>
                <c:pt idx="2704">
                  <c:v>39723.59070601852</c:v>
                </c:pt>
                <c:pt idx="2705">
                  <c:v>39723.602893518517</c:v>
                </c:pt>
                <c:pt idx="2706">
                  <c:v>39723.614826388904</c:v>
                </c:pt>
                <c:pt idx="2707">
                  <c:v>39723.62667824074</c:v>
                </c:pt>
                <c:pt idx="2708">
                  <c:v>39723.638958333337</c:v>
                </c:pt>
                <c:pt idx="2709">
                  <c:v>39723.651400462964</c:v>
                </c:pt>
                <c:pt idx="2710">
                  <c:v>39723.663425925915</c:v>
                </c:pt>
                <c:pt idx="2711">
                  <c:v>39723.67591435185</c:v>
                </c:pt>
                <c:pt idx="2712">
                  <c:v>39723.687719907408</c:v>
                </c:pt>
                <c:pt idx="2713">
                  <c:v>39723.699722222198</c:v>
                </c:pt>
                <c:pt idx="2714">
                  <c:v>39723.71230324074</c:v>
                </c:pt>
                <c:pt idx="2715">
                  <c:v>39723.725138888884</c:v>
                </c:pt>
                <c:pt idx="2716">
                  <c:v>39723.737037037034</c:v>
                </c:pt>
                <c:pt idx="2717">
                  <c:v>39723.749918981484</c:v>
                </c:pt>
                <c:pt idx="2718">
                  <c:v>39723.761956018505</c:v>
                </c:pt>
                <c:pt idx="2719">
                  <c:v>39723.773553240746</c:v>
                </c:pt>
                <c:pt idx="2720">
                  <c:v>39723.785868055551</c:v>
                </c:pt>
                <c:pt idx="2721">
                  <c:v>39723.79850694444</c:v>
                </c:pt>
                <c:pt idx="2722">
                  <c:v>39723.811180555538</c:v>
                </c:pt>
                <c:pt idx="2723">
                  <c:v>39723.823032407403</c:v>
                </c:pt>
                <c:pt idx="2724">
                  <c:v>39723.835300925923</c:v>
                </c:pt>
                <c:pt idx="2725">
                  <c:v>39723.848136574095</c:v>
                </c:pt>
                <c:pt idx="2726">
                  <c:v>39723.86046296297</c:v>
                </c:pt>
                <c:pt idx="2727">
                  <c:v>39723.872916666667</c:v>
                </c:pt>
                <c:pt idx="2728">
                  <c:v>39723.884664351863</c:v>
                </c:pt>
                <c:pt idx="2729">
                  <c:v>39723.89675925926</c:v>
                </c:pt>
                <c:pt idx="2730">
                  <c:v>39723.908807870386</c:v>
                </c:pt>
                <c:pt idx="2731">
                  <c:v>39723.921087962954</c:v>
                </c:pt>
                <c:pt idx="2732">
                  <c:v>39723.932407407403</c:v>
                </c:pt>
                <c:pt idx="2733">
                  <c:v>39723.945196759254</c:v>
                </c:pt>
                <c:pt idx="2734">
                  <c:v>39723.957407407412</c:v>
                </c:pt>
                <c:pt idx="2735">
                  <c:v>39723.969583333324</c:v>
                </c:pt>
                <c:pt idx="2736">
                  <c:v>39723.982002314813</c:v>
                </c:pt>
                <c:pt idx="2737">
                  <c:v>39723.993842592594</c:v>
                </c:pt>
                <c:pt idx="2738">
                  <c:v>39724.007164351839</c:v>
                </c:pt>
                <c:pt idx="2739">
                  <c:v>39724.019687500004</c:v>
                </c:pt>
                <c:pt idx="2740">
                  <c:v>39724.031817129631</c:v>
                </c:pt>
                <c:pt idx="2741">
                  <c:v>39724.044039351866</c:v>
                </c:pt>
                <c:pt idx="2742">
                  <c:v>39724.055740740725</c:v>
                </c:pt>
                <c:pt idx="2743">
                  <c:v>39724.068761574075</c:v>
                </c:pt>
                <c:pt idx="2744">
                  <c:v>39724.081226851835</c:v>
                </c:pt>
                <c:pt idx="2745">
                  <c:v>39724.093287037031</c:v>
                </c:pt>
                <c:pt idx="2746">
                  <c:v>39724.104953703689</c:v>
                </c:pt>
                <c:pt idx="2747">
                  <c:v>39724.117337962962</c:v>
                </c:pt>
                <c:pt idx="2748">
                  <c:v>39724.129236111105</c:v>
                </c:pt>
                <c:pt idx="2749">
                  <c:v>39724.141053240739</c:v>
                </c:pt>
                <c:pt idx="2750">
                  <c:v>39724.153414351858</c:v>
                </c:pt>
                <c:pt idx="2751">
                  <c:v>39724.165578703687</c:v>
                </c:pt>
                <c:pt idx="2752">
                  <c:v>39724.177569444451</c:v>
                </c:pt>
                <c:pt idx="2753">
                  <c:v>39724.189976851834</c:v>
                </c:pt>
                <c:pt idx="2754">
                  <c:v>39724.201469907377</c:v>
                </c:pt>
                <c:pt idx="2755">
                  <c:v>39724.213761574065</c:v>
                </c:pt>
                <c:pt idx="2756">
                  <c:v>39724.2266087963</c:v>
                </c:pt>
                <c:pt idx="2757">
                  <c:v>39724.239525462966</c:v>
                </c:pt>
                <c:pt idx="2758">
                  <c:v>39724.251863425932</c:v>
                </c:pt>
                <c:pt idx="2759">
                  <c:v>39724.264131944445</c:v>
                </c:pt>
                <c:pt idx="2760">
                  <c:v>39724.275972222204</c:v>
                </c:pt>
                <c:pt idx="2761">
                  <c:v>39724.287777777776</c:v>
                </c:pt>
                <c:pt idx="2762">
                  <c:v>39724.299652777765</c:v>
                </c:pt>
                <c:pt idx="2763">
                  <c:v>39724.311701388891</c:v>
                </c:pt>
                <c:pt idx="2764">
                  <c:v>39724.323229166665</c:v>
                </c:pt>
                <c:pt idx="2765">
                  <c:v>39724.334571759267</c:v>
                </c:pt>
                <c:pt idx="2766">
                  <c:v>39724.346168981479</c:v>
                </c:pt>
                <c:pt idx="2767">
                  <c:v>39724.358657407443</c:v>
                </c:pt>
                <c:pt idx="2768">
                  <c:v>39724.371111111104</c:v>
                </c:pt>
                <c:pt idx="2769">
                  <c:v>39724.383043981485</c:v>
                </c:pt>
                <c:pt idx="2770">
                  <c:v>39724.39570601852</c:v>
                </c:pt>
                <c:pt idx="2771">
                  <c:v>39724.40824074074</c:v>
                </c:pt>
                <c:pt idx="2772">
                  <c:v>39724.420590277768</c:v>
                </c:pt>
                <c:pt idx="2773">
                  <c:v>39724.432696759257</c:v>
                </c:pt>
                <c:pt idx="2774">
                  <c:v>39724.444282407421</c:v>
                </c:pt>
                <c:pt idx="2775">
                  <c:v>39724.456643518512</c:v>
                </c:pt>
                <c:pt idx="2776">
                  <c:v>39724.469340277778</c:v>
                </c:pt>
                <c:pt idx="2777">
                  <c:v>39724.480925925942</c:v>
                </c:pt>
                <c:pt idx="2778">
                  <c:v>39724.493449074071</c:v>
                </c:pt>
                <c:pt idx="2779">
                  <c:v>39724.505879629636</c:v>
                </c:pt>
                <c:pt idx="2780">
                  <c:v>39724.518136574086</c:v>
                </c:pt>
                <c:pt idx="2781">
                  <c:v>39724.530763888884</c:v>
                </c:pt>
                <c:pt idx="2782">
                  <c:v>39724.54265046298</c:v>
                </c:pt>
                <c:pt idx="2783">
                  <c:v>39724.554907407422</c:v>
                </c:pt>
                <c:pt idx="2784">
                  <c:v>39724.566689814805</c:v>
                </c:pt>
                <c:pt idx="2785">
                  <c:v>39724.579074074092</c:v>
                </c:pt>
                <c:pt idx="2786">
                  <c:v>39724.591226851844</c:v>
                </c:pt>
                <c:pt idx="2787">
                  <c:v>39724.603449074071</c:v>
                </c:pt>
                <c:pt idx="2788">
                  <c:v>39724.615289351859</c:v>
                </c:pt>
                <c:pt idx="2789">
                  <c:v>39724.626851851834</c:v>
                </c:pt>
                <c:pt idx="2790">
                  <c:v>39724.639502314814</c:v>
                </c:pt>
                <c:pt idx="2791">
                  <c:v>39724.651608796295</c:v>
                </c:pt>
                <c:pt idx="2792">
                  <c:v>39724.664097222223</c:v>
                </c:pt>
                <c:pt idx="2793">
                  <c:v>39724.676296296318</c:v>
                </c:pt>
                <c:pt idx="2794">
                  <c:v>39724.688703703687</c:v>
                </c:pt>
                <c:pt idx="2795">
                  <c:v>39724.700798611084</c:v>
                </c:pt>
                <c:pt idx="2796">
                  <c:v>39724.713055555556</c:v>
                </c:pt>
                <c:pt idx="2797">
                  <c:v>39724.725798611085</c:v>
                </c:pt>
                <c:pt idx="2798">
                  <c:v>39724.737314814804</c:v>
                </c:pt>
                <c:pt idx="2799">
                  <c:v>39724.749201388891</c:v>
                </c:pt>
                <c:pt idx="2800">
                  <c:v>39724.761516203704</c:v>
                </c:pt>
                <c:pt idx="2801">
                  <c:v>39724.774467592586</c:v>
                </c:pt>
                <c:pt idx="2802">
                  <c:v>39724.786817129643</c:v>
                </c:pt>
                <c:pt idx="2803">
                  <c:v>39724.799814814804</c:v>
                </c:pt>
                <c:pt idx="2804">
                  <c:v>39724.812465277791</c:v>
                </c:pt>
                <c:pt idx="2805">
                  <c:v>39724.824965277781</c:v>
                </c:pt>
                <c:pt idx="2806">
                  <c:v>39724.836909722231</c:v>
                </c:pt>
                <c:pt idx="2807">
                  <c:v>39724.849340277782</c:v>
                </c:pt>
                <c:pt idx="2808">
                  <c:v>39724.86241898148</c:v>
                </c:pt>
                <c:pt idx="2809">
                  <c:v>39724.874895833338</c:v>
                </c:pt>
                <c:pt idx="2810">
                  <c:v>39724.887268518534</c:v>
                </c:pt>
                <c:pt idx="2811">
                  <c:v>39724.899340277778</c:v>
                </c:pt>
                <c:pt idx="2812">
                  <c:v>39724.911377314813</c:v>
                </c:pt>
                <c:pt idx="2813">
                  <c:v>39724.924004629625</c:v>
                </c:pt>
                <c:pt idx="2814">
                  <c:v>39724.9368287037</c:v>
                </c:pt>
                <c:pt idx="2815">
                  <c:v>39724.948912037042</c:v>
                </c:pt>
                <c:pt idx="2816">
                  <c:v>39724.961782407394</c:v>
                </c:pt>
                <c:pt idx="2817">
                  <c:v>39724.975416666675</c:v>
                </c:pt>
                <c:pt idx="2818">
                  <c:v>39724.988043981488</c:v>
                </c:pt>
                <c:pt idx="2819">
                  <c:v>39725.000972222231</c:v>
                </c:pt>
                <c:pt idx="2820">
                  <c:v>39725.013460648144</c:v>
                </c:pt>
                <c:pt idx="2821">
                  <c:v>39725.025937499995</c:v>
                </c:pt>
                <c:pt idx="2822">
                  <c:v>39725.039224537024</c:v>
                </c:pt>
                <c:pt idx="2823">
                  <c:v>39725.051134259258</c:v>
                </c:pt>
                <c:pt idx="2824">
                  <c:v>39725.063530092593</c:v>
                </c:pt>
                <c:pt idx="2825">
                  <c:v>39725.075486111084</c:v>
                </c:pt>
                <c:pt idx="2826">
                  <c:v>39725.088275462993</c:v>
                </c:pt>
                <c:pt idx="2827">
                  <c:v>39725.100393518522</c:v>
                </c:pt>
                <c:pt idx="2828">
                  <c:v>39725.112916666672</c:v>
                </c:pt>
                <c:pt idx="2829">
                  <c:v>39725.125312499993</c:v>
                </c:pt>
                <c:pt idx="2830">
                  <c:v>39725.137916666652</c:v>
                </c:pt>
                <c:pt idx="2831">
                  <c:v>39725.150590277794</c:v>
                </c:pt>
                <c:pt idx="2832">
                  <c:v>39725.163344907392</c:v>
                </c:pt>
                <c:pt idx="2833">
                  <c:v>39725.174907407411</c:v>
                </c:pt>
                <c:pt idx="2834">
                  <c:v>39725.187685185185</c:v>
                </c:pt>
                <c:pt idx="2835">
                  <c:v>39725.199965277774</c:v>
                </c:pt>
                <c:pt idx="2836">
                  <c:v>39725.212256944455</c:v>
                </c:pt>
                <c:pt idx="2837">
                  <c:v>39725.224756944444</c:v>
                </c:pt>
                <c:pt idx="2838">
                  <c:v>39725.236481481472</c:v>
                </c:pt>
                <c:pt idx="2839">
                  <c:v>39725.248738425944</c:v>
                </c:pt>
                <c:pt idx="2840">
                  <c:v>39725.261446759221</c:v>
                </c:pt>
                <c:pt idx="2841">
                  <c:v>39725.273124999985</c:v>
                </c:pt>
                <c:pt idx="2842">
                  <c:v>39725.285879629628</c:v>
                </c:pt>
                <c:pt idx="2843">
                  <c:v>39725.29741898147</c:v>
                </c:pt>
                <c:pt idx="2844">
                  <c:v>39725.309837962974</c:v>
                </c:pt>
                <c:pt idx="2845">
                  <c:v>39725.321446759233</c:v>
                </c:pt>
                <c:pt idx="2846">
                  <c:v>39725.334212962989</c:v>
                </c:pt>
                <c:pt idx="2847">
                  <c:v>39725.346030092616</c:v>
                </c:pt>
                <c:pt idx="2848">
                  <c:v>39725.358159722236</c:v>
                </c:pt>
                <c:pt idx="2849">
                  <c:v>39725.370474537034</c:v>
                </c:pt>
                <c:pt idx="2850">
                  <c:v>39725.381979166668</c:v>
                </c:pt>
                <c:pt idx="2851">
                  <c:v>39725.39421296298</c:v>
                </c:pt>
                <c:pt idx="2852">
                  <c:v>39725.405798611093</c:v>
                </c:pt>
                <c:pt idx="2853">
                  <c:v>39725.418460648143</c:v>
                </c:pt>
                <c:pt idx="2854">
                  <c:v>39725.430196759255</c:v>
                </c:pt>
                <c:pt idx="2855">
                  <c:v>39725.442013888904</c:v>
                </c:pt>
                <c:pt idx="2856">
                  <c:v>39725.453993055562</c:v>
                </c:pt>
                <c:pt idx="2857">
                  <c:v>39725.466342592597</c:v>
                </c:pt>
                <c:pt idx="2858">
                  <c:v>39725.478055555563</c:v>
                </c:pt>
                <c:pt idx="2859">
                  <c:v>39725.49013888889</c:v>
                </c:pt>
                <c:pt idx="2860">
                  <c:v>39725.501979166664</c:v>
                </c:pt>
                <c:pt idx="2861">
                  <c:v>39725.514490740745</c:v>
                </c:pt>
                <c:pt idx="2862">
                  <c:v>39725.526504629626</c:v>
                </c:pt>
                <c:pt idx="2863">
                  <c:v>39725.538298611114</c:v>
                </c:pt>
                <c:pt idx="2864">
                  <c:v>39725.550069444456</c:v>
                </c:pt>
                <c:pt idx="2865">
                  <c:v>39725.561597222215</c:v>
                </c:pt>
                <c:pt idx="2866">
                  <c:v>39725.573148148149</c:v>
                </c:pt>
                <c:pt idx="2867">
                  <c:v>39725.585312500007</c:v>
                </c:pt>
                <c:pt idx="2868">
                  <c:v>39725.59744212962</c:v>
                </c:pt>
                <c:pt idx="2869">
                  <c:v>39725.608900462968</c:v>
                </c:pt>
                <c:pt idx="2870">
                  <c:v>39725.620671296303</c:v>
                </c:pt>
                <c:pt idx="2871">
                  <c:v>39725.632662037024</c:v>
                </c:pt>
                <c:pt idx="2872">
                  <c:v>39725.644317129641</c:v>
                </c:pt>
                <c:pt idx="2873">
                  <c:v>39725.656076388907</c:v>
                </c:pt>
                <c:pt idx="2874">
                  <c:v>39725.667685185173</c:v>
                </c:pt>
                <c:pt idx="2875">
                  <c:v>39725.679699074084</c:v>
                </c:pt>
                <c:pt idx="2876">
                  <c:v>39725.691296296296</c:v>
                </c:pt>
                <c:pt idx="2877">
                  <c:v>39725.702569444453</c:v>
                </c:pt>
                <c:pt idx="2878">
                  <c:v>39725.714814814819</c:v>
                </c:pt>
                <c:pt idx="2879">
                  <c:v>39725.727222222224</c:v>
                </c:pt>
                <c:pt idx="2880">
                  <c:v>39725.73864583332</c:v>
                </c:pt>
                <c:pt idx="2881">
                  <c:v>39725.750486111094</c:v>
                </c:pt>
                <c:pt idx="2882">
                  <c:v>39725.762893518506</c:v>
                </c:pt>
                <c:pt idx="2883">
                  <c:v>39725.775196759234</c:v>
                </c:pt>
                <c:pt idx="2884">
                  <c:v>39725.786574074096</c:v>
                </c:pt>
                <c:pt idx="2885">
                  <c:v>39725.798645833303</c:v>
                </c:pt>
                <c:pt idx="2886">
                  <c:v>39725.811018518536</c:v>
                </c:pt>
                <c:pt idx="2887">
                  <c:v>39725.822870370379</c:v>
                </c:pt>
                <c:pt idx="2888">
                  <c:v>39725.834583333337</c:v>
                </c:pt>
                <c:pt idx="2889">
                  <c:v>39725.846168981479</c:v>
                </c:pt>
                <c:pt idx="2890">
                  <c:v>39725.857569444473</c:v>
                </c:pt>
                <c:pt idx="2891">
                  <c:v>39725.869502314818</c:v>
                </c:pt>
                <c:pt idx="2892">
                  <c:v>39725.881076388905</c:v>
                </c:pt>
                <c:pt idx="2893">
                  <c:v>39725.892175925932</c:v>
                </c:pt>
                <c:pt idx="2894">
                  <c:v>39725.903923611084</c:v>
                </c:pt>
                <c:pt idx="2895">
                  <c:v>39725.916134259263</c:v>
                </c:pt>
                <c:pt idx="2896">
                  <c:v>39725.927974537022</c:v>
                </c:pt>
                <c:pt idx="2897">
                  <c:v>39725.939479166664</c:v>
                </c:pt>
                <c:pt idx="2898">
                  <c:v>39725.951435185183</c:v>
                </c:pt>
                <c:pt idx="2899">
                  <c:v>39725.963611111103</c:v>
                </c:pt>
                <c:pt idx="2900">
                  <c:v>39725.975219907428</c:v>
                </c:pt>
                <c:pt idx="2901">
                  <c:v>39725.986828703702</c:v>
                </c:pt>
                <c:pt idx="2902">
                  <c:v>39725.998842592599</c:v>
                </c:pt>
                <c:pt idx="2903">
                  <c:v>39726.012349537035</c:v>
                </c:pt>
                <c:pt idx="2904">
                  <c:v>39726.024328703686</c:v>
                </c:pt>
                <c:pt idx="2905">
                  <c:v>39726.035902777774</c:v>
                </c:pt>
                <c:pt idx="2906">
                  <c:v>39726.047002314815</c:v>
                </c:pt>
                <c:pt idx="2907">
                  <c:v>39726.059108796289</c:v>
                </c:pt>
                <c:pt idx="2908">
                  <c:v>39726.070659722216</c:v>
                </c:pt>
                <c:pt idx="2909">
                  <c:v>39726.082372685181</c:v>
                </c:pt>
                <c:pt idx="2910">
                  <c:v>39726.094317129631</c:v>
                </c:pt>
                <c:pt idx="2911">
                  <c:v>39726.105729166651</c:v>
                </c:pt>
                <c:pt idx="2912">
                  <c:v>39726.117870370392</c:v>
                </c:pt>
                <c:pt idx="2913">
                  <c:v>39726.129444444436</c:v>
                </c:pt>
                <c:pt idx="2914">
                  <c:v>39726.141250000001</c:v>
                </c:pt>
                <c:pt idx="2915">
                  <c:v>39726.152870370388</c:v>
                </c:pt>
                <c:pt idx="2916">
                  <c:v>39726.164363425931</c:v>
                </c:pt>
                <c:pt idx="2917">
                  <c:v>39726.175983796282</c:v>
                </c:pt>
                <c:pt idx="2918">
                  <c:v>39726.187395833324</c:v>
                </c:pt>
                <c:pt idx="2919">
                  <c:v>39726.199351851828</c:v>
                </c:pt>
                <c:pt idx="2920">
                  <c:v>39726.211527777785</c:v>
                </c:pt>
                <c:pt idx="2921">
                  <c:v>39726.223414351836</c:v>
                </c:pt>
                <c:pt idx="2922">
                  <c:v>39726.235231481485</c:v>
                </c:pt>
                <c:pt idx="2923">
                  <c:v>39726.246909722227</c:v>
                </c:pt>
                <c:pt idx="2924">
                  <c:v>39726.258854166663</c:v>
                </c:pt>
                <c:pt idx="2925">
                  <c:v>39726.270590277782</c:v>
                </c:pt>
                <c:pt idx="2926">
                  <c:v>39726.282743055555</c:v>
                </c:pt>
                <c:pt idx="2927">
                  <c:v>39726.294120370352</c:v>
                </c:pt>
                <c:pt idx="2928">
                  <c:v>39726.306053240754</c:v>
                </c:pt>
                <c:pt idx="2929">
                  <c:v>39726.317893518513</c:v>
                </c:pt>
                <c:pt idx="2930">
                  <c:v>39726.329675925932</c:v>
                </c:pt>
                <c:pt idx="2931">
                  <c:v>39726.341284722228</c:v>
                </c:pt>
                <c:pt idx="2932">
                  <c:v>39726.353009259263</c:v>
                </c:pt>
                <c:pt idx="2933">
                  <c:v>39726.364537037043</c:v>
                </c:pt>
                <c:pt idx="2934">
                  <c:v>39726.376770833325</c:v>
                </c:pt>
                <c:pt idx="2935">
                  <c:v>39726.387835648173</c:v>
                </c:pt>
                <c:pt idx="2936">
                  <c:v>39726.399409722224</c:v>
                </c:pt>
                <c:pt idx="2937">
                  <c:v>39726.411226851851</c:v>
                </c:pt>
                <c:pt idx="2938">
                  <c:v>39726.422743055555</c:v>
                </c:pt>
                <c:pt idx="2939">
                  <c:v>39726.434317129642</c:v>
                </c:pt>
                <c:pt idx="2940">
                  <c:v>39726.445543981477</c:v>
                </c:pt>
                <c:pt idx="2941">
                  <c:v>39726.457256944464</c:v>
                </c:pt>
                <c:pt idx="2942">
                  <c:v>39726.469618055562</c:v>
                </c:pt>
                <c:pt idx="2943">
                  <c:v>39726.48268518519</c:v>
                </c:pt>
                <c:pt idx="2944">
                  <c:v>39726.494629629626</c:v>
                </c:pt>
                <c:pt idx="2945">
                  <c:v>39726.506006944459</c:v>
                </c:pt>
                <c:pt idx="2946">
                  <c:v>39726.518020833326</c:v>
                </c:pt>
                <c:pt idx="2947">
                  <c:v>39726.530370370383</c:v>
                </c:pt>
                <c:pt idx="2948">
                  <c:v>39726.54206018518</c:v>
                </c:pt>
                <c:pt idx="2949">
                  <c:v>39726.553854166668</c:v>
                </c:pt>
                <c:pt idx="2950">
                  <c:v>39726.565601851828</c:v>
                </c:pt>
                <c:pt idx="2951">
                  <c:v>39726.578043981477</c:v>
                </c:pt>
                <c:pt idx="2952">
                  <c:v>39726.589826388903</c:v>
                </c:pt>
                <c:pt idx="2953">
                  <c:v>39726.602222222231</c:v>
                </c:pt>
                <c:pt idx="2954">
                  <c:v>39726.614050925942</c:v>
                </c:pt>
                <c:pt idx="2955">
                  <c:v>39726.625497685171</c:v>
                </c:pt>
                <c:pt idx="2956">
                  <c:v>39726.637719907405</c:v>
                </c:pt>
                <c:pt idx="2957">
                  <c:v>39726.64938657407</c:v>
                </c:pt>
                <c:pt idx="2958">
                  <c:v>39726.661192129613</c:v>
                </c:pt>
                <c:pt idx="2959">
                  <c:v>39726.67350694444</c:v>
                </c:pt>
                <c:pt idx="2960">
                  <c:v>39726.687465277777</c:v>
                </c:pt>
                <c:pt idx="2961">
                  <c:v>39726.701168981454</c:v>
                </c:pt>
                <c:pt idx="2962">
                  <c:v>39726.714814814819</c:v>
                </c:pt>
                <c:pt idx="2963">
                  <c:v>39726.728437500002</c:v>
                </c:pt>
                <c:pt idx="2964">
                  <c:v>39726.741377314815</c:v>
                </c:pt>
                <c:pt idx="2965">
                  <c:v>39726.755416666652</c:v>
                </c:pt>
                <c:pt idx="2966">
                  <c:v>39726.769085648135</c:v>
                </c:pt>
                <c:pt idx="2967">
                  <c:v>39726.782268518531</c:v>
                </c:pt>
                <c:pt idx="2968">
                  <c:v>39726.795185185154</c:v>
                </c:pt>
                <c:pt idx="2969">
                  <c:v>39726.808530092618</c:v>
                </c:pt>
                <c:pt idx="2970">
                  <c:v>39726.822187500002</c:v>
                </c:pt>
                <c:pt idx="2971">
                  <c:v>39726.835590277791</c:v>
                </c:pt>
                <c:pt idx="2972">
                  <c:v>39726.849108796298</c:v>
                </c:pt>
                <c:pt idx="2973">
                  <c:v>39726.862523148171</c:v>
                </c:pt>
                <c:pt idx="2974">
                  <c:v>39726.875520833324</c:v>
                </c:pt>
                <c:pt idx="2975">
                  <c:v>39726.888738425951</c:v>
                </c:pt>
                <c:pt idx="2976">
                  <c:v>39726.902627314819</c:v>
                </c:pt>
                <c:pt idx="2977">
                  <c:v>39726.916111111117</c:v>
                </c:pt>
                <c:pt idx="2978">
                  <c:v>39726.929467592585</c:v>
                </c:pt>
                <c:pt idx="2979">
                  <c:v>39726.943287037036</c:v>
                </c:pt>
                <c:pt idx="2980">
                  <c:v>39726.956956018541</c:v>
                </c:pt>
                <c:pt idx="2981">
                  <c:v>39726.969699074092</c:v>
                </c:pt>
                <c:pt idx="2982">
                  <c:v>39726.982557870389</c:v>
                </c:pt>
                <c:pt idx="2983">
                  <c:v>39726.995543981473</c:v>
                </c:pt>
                <c:pt idx="2984">
                  <c:v>39727.00917824074</c:v>
                </c:pt>
                <c:pt idx="2985">
                  <c:v>39727.022291666653</c:v>
                </c:pt>
                <c:pt idx="2986">
                  <c:v>39727.036145833321</c:v>
                </c:pt>
                <c:pt idx="2987">
                  <c:v>39727.049699074087</c:v>
                </c:pt>
                <c:pt idx="2988">
                  <c:v>39727.063715277771</c:v>
                </c:pt>
                <c:pt idx="2989">
                  <c:v>39727.078194444461</c:v>
                </c:pt>
                <c:pt idx="2990">
                  <c:v>39727.091932870353</c:v>
                </c:pt>
                <c:pt idx="2991">
                  <c:v>39727.104733796303</c:v>
                </c:pt>
                <c:pt idx="2992">
                  <c:v>39727.118611111109</c:v>
                </c:pt>
                <c:pt idx="2993">
                  <c:v>39727.131759259246</c:v>
                </c:pt>
                <c:pt idx="2994">
                  <c:v>39727.144710648143</c:v>
                </c:pt>
                <c:pt idx="2995">
                  <c:v>39727.157962962956</c:v>
                </c:pt>
                <c:pt idx="2996">
                  <c:v>39727.171006944438</c:v>
                </c:pt>
                <c:pt idx="2997">
                  <c:v>39727.183993055558</c:v>
                </c:pt>
                <c:pt idx="2998">
                  <c:v>39727.197453703673</c:v>
                </c:pt>
                <c:pt idx="2999">
                  <c:v>39727.211238425945</c:v>
                </c:pt>
                <c:pt idx="3000">
                  <c:v>39727.224398148166</c:v>
                </c:pt>
                <c:pt idx="3001">
                  <c:v>39727.237997685173</c:v>
                </c:pt>
                <c:pt idx="3002">
                  <c:v>39727.251909722203</c:v>
                </c:pt>
                <c:pt idx="3003">
                  <c:v>39727.265532407408</c:v>
                </c:pt>
                <c:pt idx="3004">
                  <c:v>39727.278437500005</c:v>
                </c:pt>
                <c:pt idx="3005">
                  <c:v>39727.291458333304</c:v>
                </c:pt>
                <c:pt idx="3006">
                  <c:v>39727.305428240739</c:v>
                </c:pt>
                <c:pt idx="3007">
                  <c:v>39727.31885416669</c:v>
                </c:pt>
                <c:pt idx="3008">
                  <c:v>39727.331319444456</c:v>
                </c:pt>
                <c:pt idx="3009">
                  <c:v>39727.344085648168</c:v>
                </c:pt>
                <c:pt idx="3010">
                  <c:v>39727.357800925944</c:v>
                </c:pt>
                <c:pt idx="3011">
                  <c:v>39727.371134259258</c:v>
                </c:pt>
                <c:pt idx="3012">
                  <c:v>39727.384444444469</c:v>
                </c:pt>
                <c:pt idx="3013">
                  <c:v>39727.397754629616</c:v>
                </c:pt>
                <c:pt idx="3014">
                  <c:v>39727.410833333342</c:v>
                </c:pt>
                <c:pt idx="3015">
                  <c:v>39727.423831018517</c:v>
                </c:pt>
                <c:pt idx="3016">
                  <c:v>39727.437175925923</c:v>
                </c:pt>
                <c:pt idx="3017">
                  <c:v>39727.450844907413</c:v>
                </c:pt>
                <c:pt idx="3018">
                  <c:v>39727.465879629635</c:v>
                </c:pt>
                <c:pt idx="3019">
                  <c:v>39727.479143518503</c:v>
                </c:pt>
                <c:pt idx="3020">
                  <c:v>39727.492129629616</c:v>
                </c:pt>
                <c:pt idx="3021">
                  <c:v>39727.50663194446</c:v>
                </c:pt>
                <c:pt idx="3022">
                  <c:v>39727.519687500004</c:v>
                </c:pt>
                <c:pt idx="3023">
                  <c:v>39727.534328703689</c:v>
                </c:pt>
                <c:pt idx="3024">
                  <c:v>39727.548935185201</c:v>
                </c:pt>
                <c:pt idx="3025">
                  <c:v>39727.562951388893</c:v>
                </c:pt>
                <c:pt idx="3026">
                  <c:v>39727.577349537016</c:v>
                </c:pt>
                <c:pt idx="3027">
                  <c:v>39727.590729166652</c:v>
                </c:pt>
                <c:pt idx="3028">
                  <c:v>39727.603194444448</c:v>
                </c:pt>
                <c:pt idx="3029">
                  <c:v>39727.617291666655</c:v>
                </c:pt>
                <c:pt idx="3030">
                  <c:v>39727.631296296298</c:v>
                </c:pt>
                <c:pt idx="3031">
                  <c:v>39727.644710648143</c:v>
                </c:pt>
                <c:pt idx="3032">
                  <c:v>39727.658576388916</c:v>
                </c:pt>
                <c:pt idx="3033">
                  <c:v>39727.672002314815</c:v>
                </c:pt>
                <c:pt idx="3034">
                  <c:v>39727.685810185183</c:v>
                </c:pt>
                <c:pt idx="3035">
                  <c:v>39727.69979166663</c:v>
                </c:pt>
                <c:pt idx="3036">
                  <c:v>39727.714178240749</c:v>
                </c:pt>
                <c:pt idx="3037">
                  <c:v>39727.728159722225</c:v>
                </c:pt>
                <c:pt idx="3038">
                  <c:v>39727.74091435186</c:v>
                </c:pt>
                <c:pt idx="3039">
                  <c:v>39727.755381944444</c:v>
                </c:pt>
                <c:pt idx="3040">
                  <c:v>39727.769398148164</c:v>
                </c:pt>
                <c:pt idx="3041">
                  <c:v>39727.783553240741</c:v>
                </c:pt>
                <c:pt idx="3042">
                  <c:v>39727.796944444446</c:v>
                </c:pt>
                <c:pt idx="3043">
                  <c:v>39727.810659722236</c:v>
                </c:pt>
                <c:pt idx="3044">
                  <c:v>39727.824074074088</c:v>
                </c:pt>
                <c:pt idx="3045">
                  <c:v>39727.838090277794</c:v>
                </c:pt>
                <c:pt idx="3046">
                  <c:v>39727.851840277792</c:v>
                </c:pt>
                <c:pt idx="3047">
                  <c:v>39727.865115740744</c:v>
                </c:pt>
                <c:pt idx="3048">
                  <c:v>39727.878506944457</c:v>
                </c:pt>
                <c:pt idx="3049">
                  <c:v>39727.892303240747</c:v>
                </c:pt>
                <c:pt idx="3050">
                  <c:v>39727.905763888884</c:v>
                </c:pt>
                <c:pt idx="3051">
                  <c:v>39727.919201388897</c:v>
                </c:pt>
                <c:pt idx="3052">
                  <c:v>39727.933298611104</c:v>
                </c:pt>
                <c:pt idx="3053">
                  <c:v>39727.946782407409</c:v>
                </c:pt>
                <c:pt idx="3054">
                  <c:v>39727.960428240745</c:v>
                </c:pt>
                <c:pt idx="3055">
                  <c:v>39727.974444444466</c:v>
                </c:pt>
                <c:pt idx="3056">
                  <c:v>39727.987997685188</c:v>
                </c:pt>
                <c:pt idx="3057">
                  <c:v>39728.002326388902</c:v>
                </c:pt>
                <c:pt idx="3058">
                  <c:v>39728.0158912037</c:v>
                </c:pt>
                <c:pt idx="3059">
                  <c:v>39728.029143518499</c:v>
                </c:pt>
                <c:pt idx="3060">
                  <c:v>39728.043194444443</c:v>
                </c:pt>
                <c:pt idx="3061">
                  <c:v>39728.057152777772</c:v>
                </c:pt>
                <c:pt idx="3062">
                  <c:v>39728.071006944439</c:v>
                </c:pt>
                <c:pt idx="3063">
                  <c:v>39728.084768518522</c:v>
                </c:pt>
                <c:pt idx="3064">
                  <c:v>39728.11209490741</c:v>
                </c:pt>
                <c:pt idx="3065">
                  <c:v>39728.125567129624</c:v>
                </c:pt>
                <c:pt idx="3066">
                  <c:v>39728.139456018522</c:v>
                </c:pt>
                <c:pt idx="3067">
                  <c:v>39728.152615740742</c:v>
                </c:pt>
                <c:pt idx="3068">
                  <c:v>39728.1791435185</c:v>
                </c:pt>
                <c:pt idx="3069">
                  <c:v>39728.191898148165</c:v>
                </c:pt>
                <c:pt idx="3070">
                  <c:v>39728.206076388902</c:v>
                </c:pt>
                <c:pt idx="3071">
                  <c:v>39728.219895833325</c:v>
                </c:pt>
                <c:pt idx="3072">
                  <c:v>39728.233067129615</c:v>
                </c:pt>
                <c:pt idx="3073">
                  <c:v>39728.245555555564</c:v>
                </c:pt>
                <c:pt idx="3074">
                  <c:v>39728.258981481478</c:v>
                </c:pt>
                <c:pt idx="3075">
                  <c:v>39728.271909722207</c:v>
                </c:pt>
                <c:pt idx="3076">
                  <c:v>39728.285104166651</c:v>
                </c:pt>
                <c:pt idx="3077">
                  <c:v>39728.298599537025</c:v>
                </c:pt>
                <c:pt idx="3078">
                  <c:v>39728.311689814807</c:v>
                </c:pt>
                <c:pt idx="3079">
                  <c:v>39728.325682870352</c:v>
                </c:pt>
                <c:pt idx="3080">
                  <c:v>39728.338356481501</c:v>
                </c:pt>
                <c:pt idx="3081">
                  <c:v>39728.351574074099</c:v>
                </c:pt>
                <c:pt idx="3082">
                  <c:v>39728.364745370382</c:v>
                </c:pt>
                <c:pt idx="3083">
                  <c:v>39728.377534722218</c:v>
                </c:pt>
                <c:pt idx="3084">
                  <c:v>39728.3909837963</c:v>
                </c:pt>
                <c:pt idx="3085">
                  <c:v>39728.404247685183</c:v>
                </c:pt>
                <c:pt idx="3086">
                  <c:v>39728.417893518519</c:v>
                </c:pt>
                <c:pt idx="3087">
                  <c:v>39728.431701388879</c:v>
                </c:pt>
                <c:pt idx="3088">
                  <c:v>39728.444953703707</c:v>
                </c:pt>
                <c:pt idx="3089">
                  <c:v>39728.472696759265</c:v>
                </c:pt>
                <c:pt idx="3090">
                  <c:v>39728.48710648148</c:v>
                </c:pt>
                <c:pt idx="3091">
                  <c:v>39728.501597222217</c:v>
                </c:pt>
                <c:pt idx="3092">
                  <c:v>39728.515173611093</c:v>
                </c:pt>
                <c:pt idx="3093">
                  <c:v>39728.528935185182</c:v>
                </c:pt>
                <c:pt idx="3094">
                  <c:v>39728.542430555557</c:v>
                </c:pt>
                <c:pt idx="3095">
                  <c:v>39728.555787037025</c:v>
                </c:pt>
                <c:pt idx="3096">
                  <c:v>39728.569444444445</c:v>
                </c:pt>
                <c:pt idx="3097">
                  <c:v>39728.582696759258</c:v>
                </c:pt>
                <c:pt idx="3098">
                  <c:v>39728.59684027778</c:v>
                </c:pt>
                <c:pt idx="3099">
                  <c:v>39728.610150462962</c:v>
                </c:pt>
                <c:pt idx="3100">
                  <c:v>39728.623541666639</c:v>
                </c:pt>
                <c:pt idx="3101">
                  <c:v>39728.636712962965</c:v>
                </c:pt>
                <c:pt idx="3102">
                  <c:v>39728.650381944448</c:v>
                </c:pt>
                <c:pt idx="3103">
                  <c:v>39728.664027777784</c:v>
                </c:pt>
                <c:pt idx="3104">
                  <c:v>39728.677615740737</c:v>
                </c:pt>
                <c:pt idx="3105">
                  <c:v>39728.690960648135</c:v>
                </c:pt>
                <c:pt idx="3106">
                  <c:v>39728.70444444444</c:v>
                </c:pt>
                <c:pt idx="3107">
                  <c:v>39728.718206018537</c:v>
                </c:pt>
                <c:pt idx="3108">
                  <c:v>39728.731574074081</c:v>
                </c:pt>
                <c:pt idx="3109">
                  <c:v>39728.745358796303</c:v>
                </c:pt>
                <c:pt idx="3110">
                  <c:v>39728.758796296293</c:v>
                </c:pt>
                <c:pt idx="3111">
                  <c:v>39728.772847222222</c:v>
                </c:pt>
                <c:pt idx="3112">
                  <c:v>39728.786805555559</c:v>
                </c:pt>
                <c:pt idx="3113">
                  <c:v>39728.801678240743</c:v>
                </c:pt>
                <c:pt idx="3114">
                  <c:v>39728.816215277802</c:v>
                </c:pt>
                <c:pt idx="3115">
                  <c:v>39728.830243055563</c:v>
                </c:pt>
                <c:pt idx="3116">
                  <c:v>39728.844351851862</c:v>
                </c:pt>
                <c:pt idx="3117">
                  <c:v>39728.859085648161</c:v>
                </c:pt>
                <c:pt idx="3118">
                  <c:v>39728.873078703706</c:v>
                </c:pt>
                <c:pt idx="3119">
                  <c:v>39728.887546296319</c:v>
                </c:pt>
                <c:pt idx="3120">
                  <c:v>39728.900960648141</c:v>
                </c:pt>
                <c:pt idx="3121">
                  <c:v>39728.914513888914</c:v>
                </c:pt>
                <c:pt idx="3122">
                  <c:v>39728.928449074068</c:v>
                </c:pt>
                <c:pt idx="3123">
                  <c:v>39728.941666666651</c:v>
                </c:pt>
                <c:pt idx="3124">
                  <c:v>39728.955555555563</c:v>
                </c:pt>
                <c:pt idx="3125">
                  <c:v>39728.969236111108</c:v>
                </c:pt>
                <c:pt idx="3126">
                  <c:v>39728.983124999999</c:v>
                </c:pt>
                <c:pt idx="3127">
                  <c:v>39728.996909722227</c:v>
                </c:pt>
                <c:pt idx="3128">
                  <c:v>39729.03850694446</c:v>
                </c:pt>
                <c:pt idx="3129">
                  <c:v>39729.052418981482</c:v>
                </c:pt>
                <c:pt idx="3130">
                  <c:v>39729.080266203702</c:v>
                </c:pt>
                <c:pt idx="3131">
                  <c:v>39729.093703703671</c:v>
                </c:pt>
                <c:pt idx="3132">
                  <c:v>39729.107164351837</c:v>
                </c:pt>
                <c:pt idx="3133">
                  <c:v>39729.121087962951</c:v>
                </c:pt>
                <c:pt idx="3134">
                  <c:v>39729.134664351855</c:v>
                </c:pt>
                <c:pt idx="3135">
                  <c:v>39729.148611111108</c:v>
                </c:pt>
                <c:pt idx="3136">
                  <c:v>39729.162025462967</c:v>
                </c:pt>
                <c:pt idx="3137">
                  <c:v>39729.176030092603</c:v>
                </c:pt>
                <c:pt idx="3138">
                  <c:v>39729.189745370371</c:v>
                </c:pt>
                <c:pt idx="3139">
                  <c:v>39729.203159722209</c:v>
                </c:pt>
                <c:pt idx="3140">
                  <c:v>39729.217627314814</c:v>
                </c:pt>
                <c:pt idx="3141">
                  <c:v>39729.231782407383</c:v>
                </c:pt>
                <c:pt idx="3142">
                  <c:v>39729.24547453702</c:v>
                </c:pt>
                <c:pt idx="3143">
                  <c:v>39729.258773148169</c:v>
                </c:pt>
                <c:pt idx="3144">
                  <c:v>39729.273067129616</c:v>
                </c:pt>
                <c:pt idx="3145">
                  <c:v>39729.288020833315</c:v>
                </c:pt>
                <c:pt idx="3146">
                  <c:v>39729.301689814805</c:v>
                </c:pt>
                <c:pt idx="3147">
                  <c:v>39729.315613425941</c:v>
                </c:pt>
                <c:pt idx="3148">
                  <c:v>39729.329201388893</c:v>
                </c:pt>
                <c:pt idx="3149">
                  <c:v>39729.342604166668</c:v>
                </c:pt>
                <c:pt idx="3150">
                  <c:v>39729.356238425964</c:v>
                </c:pt>
                <c:pt idx="3151">
                  <c:v>39729.370625000003</c:v>
                </c:pt>
                <c:pt idx="3152">
                  <c:v>39729.384861111117</c:v>
                </c:pt>
                <c:pt idx="3153">
                  <c:v>39729.399062499993</c:v>
                </c:pt>
                <c:pt idx="3154">
                  <c:v>39729.41319444446</c:v>
                </c:pt>
                <c:pt idx="3155">
                  <c:v>39729.427349537014</c:v>
                </c:pt>
                <c:pt idx="3156">
                  <c:v>39729.441863425942</c:v>
                </c:pt>
                <c:pt idx="3157">
                  <c:v>39729.456388888902</c:v>
                </c:pt>
                <c:pt idx="3158">
                  <c:v>39729.469664351855</c:v>
                </c:pt>
                <c:pt idx="3159">
                  <c:v>39729.483831018537</c:v>
                </c:pt>
                <c:pt idx="3160">
                  <c:v>39729.497349537021</c:v>
                </c:pt>
                <c:pt idx="3161">
                  <c:v>39729.511898148179</c:v>
                </c:pt>
                <c:pt idx="3162">
                  <c:v>39729.525879629626</c:v>
                </c:pt>
                <c:pt idx="3163">
                  <c:v>39729.540081018517</c:v>
                </c:pt>
                <c:pt idx="3164">
                  <c:v>39729.553611111114</c:v>
                </c:pt>
                <c:pt idx="3165">
                  <c:v>39729.567534722206</c:v>
                </c:pt>
                <c:pt idx="3166">
                  <c:v>39729.580740740734</c:v>
                </c:pt>
                <c:pt idx="3167">
                  <c:v>39729.594155092593</c:v>
                </c:pt>
                <c:pt idx="3168">
                  <c:v>39729.607824074083</c:v>
                </c:pt>
                <c:pt idx="3169">
                  <c:v>39729.621238425942</c:v>
                </c:pt>
                <c:pt idx="3170">
                  <c:v>39729.634039351862</c:v>
                </c:pt>
                <c:pt idx="3171">
                  <c:v>39729.646828703684</c:v>
                </c:pt>
                <c:pt idx="3172">
                  <c:v>39729.659918981481</c:v>
                </c:pt>
                <c:pt idx="3173">
                  <c:v>39729.673680555534</c:v>
                </c:pt>
                <c:pt idx="3174">
                  <c:v>39729.688287037032</c:v>
                </c:pt>
                <c:pt idx="3175">
                  <c:v>39729.701886574054</c:v>
                </c:pt>
                <c:pt idx="3176">
                  <c:v>39729.715601851844</c:v>
                </c:pt>
                <c:pt idx="3177">
                  <c:v>39729.729710648156</c:v>
                </c:pt>
                <c:pt idx="3178">
                  <c:v>39729.743993055556</c:v>
                </c:pt>
                <c:pt idx="3179">
                  <c:v>39729.758773148169</c:v>
                </c:pt>
                <c:pt idx="3180">
                  <c:v>39729.773634259254</c:v>
                </c:pt>
                <c:pt idx="3181">
                  <c:v>39729.788634259261</c:v>
                </c:pt>
                <c:pt idx="3182">
                  <c:v>39729.803298611107</c:v>
                </c:pt>
                <c:pt idx="3183">
                  <c:v>39729.816956018549</c:v>
                </c:pt>
                <c:pt idx="3184">
                  <c:v>39729.830625000002</c:v>
                </c:pt>
                <c:pt idx="3185">
                  <c:v>39729.845150462985</c:v>
                </c:pt>
                <c:pt idx="3186">
                  <c:v>39729.859027777791</c:v>
                </c:pt>
                <c:pt idx="3187">
                  <c:v>39729.872511574096</c:v>
                </c:pt>
                <c:pt idx="3188">
                  <c:v>39729.885567129633</c:v>
                </c:pt>
                <c:pt idx="3189">
                  <c:v>39729.899328703686</c:v>
                </c:pt>
                <c:pt idx="3190">
                  <c:v>39729.912534722236</c:v>
                </c:pt>
                <c:pt idx="3191">
                  <c:v>39729.926388888889</c:v>
                </c:pt>
                <c:pt idx="3192">
                  <c:v>39729.940092592602</c:v>
                </c:pt>
                <c:pt idx="3193">
                  <c:v>39729.953634259262</c:v>
                </c:pt>
                <c:pt idx="3194">
                  <c:v>39729.967546296299</c:v>
                </c:pt>
                <c:pt idx="3195">
                  <c:v>39729.98127314818</c:v>
                </c:pt>
                <c:pt idx="3196">
                  <c:v>39729.995034722226</c:v>
                </c:pt>
                <c:pt idx="3197">
                  <c:v>39730.009583333325</c:v>
                </c:pt>
                <c:pt idx="3198">
                  <c:v>39730.023437499993</c:v>
                </c:pt>
                <c:pt idx="3199">
                  <c:v>39730.037442129622</c:v>
                </c:pt>
                <c:pt idx="3200">
                  <c:v>39730.051134259258</c:v>
                </c:pt>
                <c:pt idx="3201">
                  <c:v>39730.065636574065</c:v>
                </c:pt>
                <c:pt idx="3202">
                  <c:v>39730.079016203708</c:v>
                </c:pt>
                <c:pt idx="3203">
                  <c:v>39730.092939814815</c:v>
                </c:pt>
                <c:pt idx="3204">
                  <c:v>39730.107083333321</c:v>
                </c:pt>
                <c:pt idx="3205">
                  <c:v>39730.120624999996</c:v>
                </c:pt>
                <c:pt idx="3206">
                  <c:v>39730.134351851855</c:v>
                </c:pt>
                <c:pt idx="3207">
                  <c:v>39730.148171296314</c:v>
                </c:pt>
                <c:pt idx="3208">
                  <c:v>39730.161620370374</c:v>
                </c:pt>
                <c:pt idx="3209">
                  <c:v>39730.174988425933</c:v>
                </c:pt>
                <c:pt idx="3210">
                  <c:v>39730.188935185193</c:v>
                </c:pt>
                <c:pt idx="3211">
                  <c:v>39730.203043981463</c:v>
                </c:pt>
                <c:pt idx="3212">
                  <c:v>39730.216620370382</c:v>
                </c:pt>
                <c:pt idx="3213">
                  <c:v>39730.230127314804</c:v>
                </c:pt>
                <c:pt idx="3214">
                  <c:v>39730.244050925932</c:v>
                </c:pt>
                <c:pt idx="3215">
                  <c:v>39730.257349537023</c:v>
                </c:pt>
                <c:pt idx="3216">
                  <c:v>39730.271296296298</c:v>
                </c:pt>
                <c:pt idx="3217">
                  <c:v>39730.284699074087</c:v>
                </c:pt>
                <c:pt idx="3218">
                  <c:v>39730.298958333326</c:v>
                </c:pt>
                <c:pt idx="3219">
                  <c:v>39730.312731481492</c:v>
                </c:pt>
                <c:pt idx="3220">
                  <c:v>39730.326666666646</c:v>
                </c:pt>
                <c:pt idx="3221">
                  <c:v>39730.340497685189</c:v>
                </c:pt>
                <c:pt idx="3222">
                  <c:v>39730.354120370386</c:v>
                </c:pt>
                <c:pt idx="3223">
                  <c:v>39730.36796296297</c:v>
                </c:pt>
                <c:pt idx="3224">
                  <c:v>39730.382002314829</c:v>
                </c:pt>
                <c:pt idx="3225">
                  <c:v>39730.396018518535</c:v>
                </c:pt>
                <c:pt idx="3226">
                  <c:v>39730.409166666657</c:v>
                </c:pt>
                <c:pt idx="3227">
                  <c:v>39730.423287037025</c:v>
                </c:pt>
                <c:pt idx="3228">
                  <c:v>39730.436909722222</c:v>
                </c:pt>
                <c:pt idx="3229">
                  <c:v>39730.451030092605</c:v>
                </c:pt>
                <c:pt idx="3230">
                  <c:v>39730.464895833335</c:v>
                </c:pt>
                <c:pt idx="3231">
                  <c:v>39730.478796296316</c:v>
                </c:pt>
                <c:pt idx="3232">
                  <c:v>39730.493599537025</c:v>
                </c:pt>
                <c:pt idx="3233">
                  <c:v>39730.507326388892</c:v>
                </c:pt>
                <c:pt idx="3234">
                  <c:v>39730.52118055553</c:v>
                </c:pt>
                <c:pt idx="3235">
                  <c:v>39730.535902777774</c:v>
                </c:pt>
                <c:pt idx="3236">
                  <c:v>39730.550567129641</c:v>
                </c:pt>
                <c:pt idx="3237">
                  <c:v>39730.565381944434</c:v>
                </c:pt>
                <c:pt idx="3238">
                  <c:v>39730.580590277794</c:v>
                </c:pt>
                <c:pt idx="3239">
                  <c:v>39730.594097222223</c:v>
                </c:pt>
                <c:pt idx="3240">
                  <c:v>39730.607800925929</c:v>
                </c:pt>
                <c:pt idx="3241">
                  <c:v>39730.621724537006</c:v>
                </c:pt>
                <c:pt idx="3242">
                  <c:v>39730.635081018503</c:v>
                </c:pt>
                <c:pt idx="3243">
                  <c:v>39730.649513888893</c:v>
                </c:pt>
                <c:pt idx="3244">
                  <c:v>39730.663101851824</c:v>
                </c:pt>
                <c:pt idx="3245">
                  <c:v>39730.676979166667</c:v>
                </c:pt>
                <c:pt idx="3246">
                  <c:v>39730.691805555543</c:v>
                </c:pt>
                <c:pt idx="3247">
                  <c:v>39730.706747685166</c:v>
                </c:pt>
                <c:pt idx="3248">
                  <c:v>39730.720706018525</c:v>
                </c:pt>
                <c:pt idx="3249">
                  <c:v>39730.734432870355</c:v>
                </c:pt>
                <c:pt idx="3250">
                  <c:v>39730.748703703684</c:v>
                </c:pt>
                <c:pt idx="3251">
                  <c:v>39730.761643518497</c:v>
                </c:pt>
                <c:pt idx="3252">
                  <c:v>39730.775011574078</c:v>
                </c:pt>
                <c:pt idx="3253">
                  <c:v>39730.78850694446</c:v>
                </c:pt>
                <c:pt idx="3254">
                  <c:v>39730.802812500013</c:v>
                </c:pt>
                <c:pt idx="3255">
                  <c:v>39730.816006944457</c:v>
                </c:pt>
                <c:pt idx="3256">
                  <c:v>39730.829432870356</c:v>
                </c:pt>
                <c:pt idx="3257">
                  <c:v>39730.843136574083</c:v>
                </c:pt>
                <c:pt idx="3258">
                  <c:v>39730.856724537036</c:v>
                </c:pt>
                <c:pt idx="3259">
                  <c:v>39730.870208333341</c:v>
                </c:pt>
                <c:pt idx="3260">
                  <c:v>39730.884618055585</c:v>
                </c:pt>
                <c:pt idx="3261">
                  <c:v>39730.899131944439</c:v>
                </c:pt>
                <c:pt idx="3262">
                  <c:v>39730.913078703685</c:v>
                </c:pt>
                <c:pt idx="3263">
                  <c:v>39730.927557870367</c:v>
                </c:pt>
                <c:pt idx="3264">
                  <c:v>39730.94122685185</c:v>
                </c:pt>
                <c:pt idx="3265">
                  <c:v>39730.955243055563</c:v>
                </c:pt>
                <c:pt idx="3266">
                  <c:v>39730.969050925931</c:v>
                </c:pt>
                <c:pt idx="3267">
                  <c:v>39730.982905092606</c:v>
                </c:pt>
                <c:pt idx="3268">
                  <c:v>39730.996203703704</c:v>
                </c:pt>
                <c:pt idx="3269">
                  <c:v>39731.011412037034</c:v>
                </c:pt>
                <c:pt idx="3270">
                  <c:v>39731.025624999995</c:v>
                </c:pt>
                <c:pt idx="3271">
                  <c:v>39731.039872685185</c:v>
                </c:pt>
                <c:pt idx="3272">
                  <c:v>39731.053738425937</c:v>
                </c:pt>
                <c:pt idx="3273">
                  <c:v>39731.067476851829</c:v>
                </c:pt>
                <c:pt idx="3274">
                  <c:v>39731.081273148156</c:v>
                </c:pt>
                <c:pt idx="3275">
                  <c:v>39731.094884259255</c:v>
                </c:pt>
                <c:pt idx="3276">
                  <c:v>39731.108807870383</c:v>
                </c:pt>
                <c:pt idx="3277">
                  <c:v>39731.122071759251</c:v>
                </c:pt>
                <c:pt idx="3278">
                  <c:v>39731.135115740726</c:v>
                </c:pt>
                <c:pt idx="3279">
                  <c:v>39731.14883101853</c:v>
                </c:pt>
                <c:pt idx="3280">
                  <c:v>39731.162488425929</c:v>
                </c:pt>
                <c:pt idx="3281">
                  <c:v>39731.175682870351</c:v>
                </c:pt>
                <c:pt idx="3282">
                  <c:v>39731.189861111096</c:v>
                </c:pt>
                <c:pt idx="3283">
                  <c:v>39731.203368055554</c:v>
                </c:pt>
                <c:pt idx="3284">
                  <c:v>39731.217152777775</c:v>
                </c:pt>
                <c:pt idx="3285">
                  <c:v>39731.230937500004</c:v>
                </c:pt>
                <c:pt idx="3286">
                  <c:v>39731.24490740741</c:v>
                </c:pt>
                <c:pt idx="3287">
                  <c:v>39731.258518518531</c:v>
                </c:pt>
                <c:pt idx="3288">
                  <c:v>39731.272199074068</c:v>
                </c:pt>
                <c:pt idx="3289">
                  <c:v>39731.286076388904</c:v>
                </c:pt>
                <c:pt idx="3290">
                  <c:v>39731.299826388888</c:v>
                </c:pt>
                <c:pt idx="3291">
                  <c:v>39731.313379629632</c:v>
                </c:pt>
                <c:pt idx="3292">
                  <c:v>39731.326747685176</c:v>
                </c:pt>
                <c:pt idx="3293">
                  <c:v>39731.340520833335</c:v>
                </c:pt>
                <c:pt idx="3294">
                  <c:v>39731.354351851871</c:v>
                </c:pt>
                <c:pt idx="3295">
                  <c:v>39731.3679050926</c:v>
                </c:pt>
                <c:pt idx="3296">
                  <c:v>39731.381331018529</c:v>
                </c:pt>
                <c:pt idx="3297">
                  <c:v>39731.395590277782</c:v>
                </c:pt>
                <c:pt idx="3298">
                  <c:v>39731.409733796296</c:v>
                </c:pt>
                <c:pt idx="3299">
                  <c:v>39731.423495370364</c:v>
                </c:pt>
                <c:pt idx="3300">
                  <c:v>39731.437002314815</c:v>
                </c:pt>
                <c:pt idx="3301">
                  <c:v>39731.450729166667</c:v>
                </c:pt>
                <c:pt idx="3302">
                  <c:v>39731.464895833335</c:v>
                </c:pt>
                <c:pt idx="3303">
                  <c:v>39731.478611111117</c:v>
                </c:pt>
                <c:pt idx="3304">
                  <c:v>39731.492569444468</c:v>
                </c:pt>
                <c:pt idx="3305">
                  <c:v>39731.505462962952</c:v>
                </c:pt>
                <c:pt idx="3306">
                  <c:v>39731.519398148179</c:v>
                </c:pt>
                <c:pt idx="3307">
                  <c:v>39731.532986111095</c:v>
                </c:pt>
                <c:pt idx="3308">
                  <c:v>39731.54695601853</c:v>
                </c:pt>
                <c:pt idx="3309">
                  <c:v>39731.560868055552</c:v>
                </c:pt>
                <c:pt idx="3310">
                  <c:v>39731.574513888896</c:v>
                </c:pt>
                <c:pt idx="3311">
                  <c:v>39731.588078703702</c:v>
                </c:pt>
                <c:pt idx="3312">
                  <c:v>39731.601157407407</c:v>
                </c:pt>
                <c:pt idx="3313">
                  <c:v>39731.615300925929</c:v>
                </c:pt>
                <c:pt idx="3314">
                  <c:v>39731.629108796282</c:v>
                </c:pt>
                <c:pt idx="3315">
                  <c:v>39731.643020833304</c:v>
                </c:pt>
                <c:pt idx="3316">
                  <c:v>39731.657199074092</c:v>
                </c:pt>
                <c:pt idx="3317">
                  <c:v>39731.671631944446</c:v>
                </c:pt>
                <c:pt idx="3318">
                  <c:v>39731.685925925929</c:v>
                </c:pt>
                <c:pt idx="3319">
                  <c:v>39731.69936342592</c:v>
                </c:pt>
                <c:pt idx="3320">
                  <c:v>39731.713113425933</c:v>
                </c:pt>
                <c:pt idx="3321">
                  <c:v>39731.727141203672</c:v>
                </c:pt>
                <c:pt idx="3322">
                  <c:v>39731.741354166654</c:v>
                </c:pt>
                <c:pt idx="3323">
                  <c:v>39731.754861111105</c:v>
                </c:pt>
                <c:pt idx="3324">
                  <c:v>39731.768043981465</c:v>
                </c:pt>
                <c:pt idx="3325">
                  <c:v>39731.781192129616</c:v>
                </c:pt>
                <c:pt idx="3326">
                  <c:v>39731.795150462945</c:v>
                </c:pt>
                <c:pt idx="3327">
                  <c:v>39731.808981481481</c:v>
                </c:pt>
                <c:pt idx="3328">
                  <c:v>39731.822546296309</c:v>
                </c:pt>
                <c:pt idx="3329">
                  <c:v>39731.8359375</c:v>
                </c:pt>
                <c:pt idx="3330">
                  <c:v>39731.850011574097</c:v>
                </c:pt>
                <c:pt idx="3331">
                  <c:v>39731.863761574074</c:v>
                </c:pt>
                <c:pt idx="3332">
                  <c:v>39731.877627314818</c:v>
                </c:pt>
                <c:pt idx="3333">
                  <c:v>39731.891793981471</c:v>
                </c:pt>
                <c:pt idx="3334">
                  <c:v>39731.90587962963</c:v>
                </c:pt>
                <c:pt idx="3335">
                  <c:v>39731.91910879629</c:v>
                </c:pt>
                <c:pt idx="3336">
                  <c:v>39731.932488425933</c:v>
                </c:pt>
                <c:pt idx="3337">
                  <c:v>39731.946400462963</c:v>
                </c:pt>
                <c:pt idx="3338">
                  <c:v>39731.95994212963</c:v>
                </c:pt>
                <c:pt idx="3339">
                  <c:v>39731.973680555544</c:v>
                </c:pt>
                <c:pt idx="3340">
                  <c:v>39731.986840277794</c:v>
                </c:pt>
                <c:pt idx="3341">
                  <c:v>39732.00209490741</c:v>
                </c:pt>
                <c:pt idx="3342">
                  <c:v>39732.014652777783</c:v>
                </c:pt>
                <c:pt idx="3343">
                  <c:v>39732.027233796296</c:v>
                </c:pt>
                <c:pt idx="3344">
                  <c:v>39732.040833333333</c:v>
                </c:pt>
                <c:pt idx="3345">
                  <c:v>39732.054560185192</c:v>
                </c:pt>
                <c:pt idx="3346">
                  <c:v>39732.068101851837</c:v>
                </c:pt>
                <c:pt idx="3347">
                  <c:v>39732.081817129641</c:v>
                </c:pt>
                <c:pt idx="3348">
                  <c:v>39732.095717592594</c:v>
                </c:pt>
                <c:pt idx="3349">
                  <c:v>39732.108784722208</c:v>
                </c:pt>
                <c:pt idx="3350">
                  <c:v>39732.121840277774</c:v>
                </c:pt>
                <c:pt idx="3351">
                  <c:v>39732.135474537019</c:v>
                </c:pt>
                <c:pt idx="3352">
                  <c:v>39732.148981481478</c:v>
                </c:pt>
                <c:pt idx="3353">
                  <c:v>39732.162256944459</c:v>
                </c:pt>
                <c:pt idx="3354">
                  <c:v>39732.176030092603</c:v>
                </c:pt>
                <c:pt idx="3355">
                  <c:v>39732.189918981479</c:v>
                </c:pt>
                <c:pt idx="3356">
                  <c:v>39732.204212962963</c:v>
                </c:pt>
                <c:pt idx="3357">
                  <c:v>39732.218101851846</c:v>
                </c:pt>
                <c:pt idx="3358">
                  <c:v>39732.231284722213</c:v>
                </c:pt>
                <c:pt idx="3359">
                  <c:v>39732.244837962979</c:v>
                </c:pt>
                <c:pt idx="3360">
                  <c:v>39732.259004629625</c:v>
                </c:pt>
                <c:pt idx="3361">
                  <c:v>39732.272199074068</c:v>
                </c:pt>
                <c:pt idx="3362">
                  <c:v>39732.285844907405</c:v>
                </c:pt>
                <c:pt idx="3363">
                  <c:v>39732.299062499995</c:v>
                </c:pt>
                <c:pt idx="3364">
                  <c:v>39732.312337962976</c:v>
                </c:pt>
                <c:pt idx="3365">
                  <c:v>39732.326157407413</c:v>
                </c:pt>
                <c:pt idx="3366">
                  <c:v>39732.339687500003</c:v>
                </c:pt>
                <c:pt idx="3367">
                  <c:v>39732.35297453704</c:v>
                </c:pt>
                <c:pt idx="3368">
                  <c:v>39732.366562500007</c:v>
                </c:pt>
                <c:pt idx="3369">
                  <c:v>39732.380312500012</c:v>
                </c:pt>
                <c:pt idx="3370">
                  <c:v>39732.393622685173</c:v>
                </c:pt>
                <c:pt idx="3371">
                  <c:v>39732.407199074092</c:v>
                </c:pt>
                <c:pt idx="3372">
                  <c:v>39732.420185185176</c:v>
                </c:pt>
                <c:pt idx="3373">
                  <c:v>39732.433402777766</c:v>
                </c:pt>
                <c:pt idx="3374">
                  <c:v>39732.447222222218</c:v>
                </c:pt>
                <c:pt idx="3375">
                  <c:v>39732.459988425937</c:v>
                </c:pt>
                <c:pt idx="3376">
                  <c:v>39732.473113425942</c:v>
                </c:pt>
                <c:pt idx="3377">
                  <c:v>39732.485856481493</c:v>
                </c:pt>
                <c:pt idx="3378">
                  <c:v>39732.499525462968</c:v>
                </c:pt>
                <c:pt idx="3379">
                  <c:v>39732.512210648179</c:v>
                </c:pt>
                <c:pt idx="3380">
                  <c:v>39732.525937499995</c:v>
                </c:pt>
                <c:pt idx="3381">
                  <c:v>39732.538634259261</c:v>
                </c:pt>
                <c:pt idx="3382">
                  <c:v>39732.552546296305</c:v>
                </c:pt>
                <c:pt idx="3383">
                  <c:v>39732.566388888888</c:v>
                </c:pt>
                <c:pt idx="3384">
                  <c:v>39732.57975694444</c:v>
                </c:pt>
                <c:pt idx="3385">
                  <c:v>39732.593240740731</c:v>
                </c:pt>
                <c:pt idx="3386">
                  <c:v>39732.60664351852</c:v>
                </c:pt>
                <c:pt idx="3387">
                  <c:v>39732.620254629634</c:v>
                </c:pt>
                <c:pt idx="3388">
                  <c:v>39732.633773148147</c:v>
                </c:pt>
                <c:pt idx="3389">
                  <c:v>39732.647326388891</c:v>
                </c:pt>
                <c:pt idx="3390">
                  <c:v>39732.66065972222</c:v>
                </c:pt>
                <c:pt idx="3391">
                  <c:v>39732.673692129625</c:v>
                </c:pt>
                <c:pt idx="3392">
                  <c:v>39732.687384259254</c:v>
                </c:pt>
                <c:pt idx="3393">
                  <c:v>39732.701087962945</c:v>
                </c:pt>
                <c:pt idx="3394">
                  <c:v>39732.715416666659</c:v>
                </c:pt>
                <c:pt idx="3395">
                  <c:v>39732.729803240734</c:v>
                </c:pt>
                <c:pt idx="3396">
                  <c:v>39732.743599537025</c:v>
                </c:pt>
                <c:pt idx="3397">
                  <c:v>39732.757986111101</c:v>
                </c:pt>
                <c:pt idx="3398">
                  <c:v>39732.770995370382</c:v>
                </c:pt>
                <c:pt idx="3399">
                  <c:v>39732.784687500003</c:v>
                </c:pt>
                <c:pt idx="3400">
                  <c:v>39732.798043981464</c:v>
                </c:pt>
                <c:pt idx="3401">
                  <c:v>39732.811736111107</c:v>
                </c:pt>
                <c:pt idx="3402">
                  <c:v>39732.824560185181</c:v>
                </c:pt>
                <c:pt idx="3403">
                  <c:v>39732.837581018517</c:v>
                </c:pt>
                <c:pt idx="3404">
                  <c:v>39732.851435185192</c:v>
                </c:pt>
                <c:pt idx="3405">
                  <c:v>39732.865312500006</c:v>
                </c:pt>
                <c:pt idx="3406">
                  <c:v>39732.879166666651</c:v>
                </c:pt>
                <c:pt idx="3407">
                  <c:v>39732.893020833304</c:v>
                </c:pt>
                <c:pt idx="3408">
                  <c:v>39732.906678240754</c:v>
                </c:pt>
                <c:pt idx="3409">
                  <c:v>39732.920347222214</c:v>
                </c:pt>
                <c:pt idx="3410">
                  <c:v>39732.934004629627</c:v>
                </c:pt>
                <c:pt idx="3411">
                  <c:v>39732.947372685179</c:v>
                </c:pt>
                <c:pt idx="3412">
                  <c:v>39732.961099537024</c:v>
                </c:pt>
                <c:pt idx="3413">
                  <c:v>39732.974259259274</c:v>
                </c:pt>
                <c:pt idx="3414">
                  <c:v>39732.987430555557</c:v>
                </c:pt>
                <c:pt idx="3415">
                  <c:v>39733.001331018531</c:v>
                </c:pt>
                <c:pt idx="3416">
                  <c:v>39733.01458333333</c:v>
                </c:pt>
                <c:pt idx="3417">
                  <c:v>39733.02734953702</c:v>
                </c:pt>
                <c:pt idx="3418">
                  <c:v>39733.040706018517</c:v>
                </c:pt>
                <c:pt idx="3419">
                  <c:v>39733.054513888907</c:v>
                </c:pt>
                <c:pt idx="3420">
                  <c:v>39733.067581018506</c:v>
                </c:pt>
                <c:pt idx="3421">
                  <c:v>39733.081469907404</c:v>
                </c:pt>
                <c:pt idx="3422">
                  <c:v>39733.095358796301</c:v>
                </c:pt>
                <c:pt idx="3423">
                  <c:v>39733.108622685184</c:v>
                </c:pt>
                <c:pt idx="3424">
                  <c:v>39733.122094907405</c:v>
                </c:pt>
                <c:pt idx="3425">
                  <c:v>39733.135335648149</c:v>
                </c:pt>
                <c:pt idx="3426">
                  <c:v>39733.149293981478</c:v>
                </c:pt>
                <c:pt idx="3427">
                  <c:v>39733.162476851838</c:v>
                </c:pt>
                <c:pt idx="3428">
                  <c:v>39733.176423611083</c:v>
                </c:pt>
                <c:pt idx="3429">
                  <c:v>39733.189733796295</c:v>
                </c:pt>
                <c:pt idx="3430">
                  <c:v>39733.202824074091</c:v>
                </c:pt>
                <c:pt idx="3431">
                  <c:v>39733.216388888897</c:v>
                </c:pt>
                <c:pt idx="3432">
                  <c:v>39733.229444444434</c:v>
                </c:pt>
                <c:pt idx="3433">
                  <c:v>39733.243275462963</c:v>
                </c:pt>
                <c:pt idx="3434">
                  <c:v>39733.25717592593</c:v>
                </c:pt>
                <c:pt idx="3435">
                  <c:v>39733.27034722222</c:v>
                </c:pt>
                <c:pt idx="3436">
                  <c:v>39733.283611111096</c:v>
                </c:pt>
                <c:pt idx="3437">
                  <c:v>39733.297314814801</c:v>
                </c:pt>
                <c:pt idx="3438">
                  <c:v>39733.310694444473</c:v>
                </c:pt>
                <c:pt idx="3439">
                  <c:v>39733.323425925926</c:v>
                </c:pt>
                <c:pt idx="3440">
                  <c:v>39733.336932870385</c:v>
                </c:pt>
                <c:pt idx="3441">
                  <c:v>39733.350486111114</c:v>
                </c:pt>
                <c:pt idx="3442">
                  <c:v>39733.364675925943</c:v>
                </c:pt>
                <c:pt idx="3443">
                  <c:v>39733.378287037041</c:v>
                </c:pt>
                <c:pt idx="3444">
                  <c:v>39733.391585648147</c:v>
                </c:pt>
                <c:pt idx="3445">
                  <c:v>39733.40525462963</c:v>
                </c:pt>
                <c:pt idx="3446">
                  <c:v>39733.417997685188</c:v>
                </c:pt>
                <c:pt idx="3447">
                  <c:v>39733.431539351848</c:v>
                </c:pt>
                <c:pt idx="3448">
                  <c:v>39733.445300925923</c:v>
                </c:pt>
                <c:pt idx="3449">
                  <c:v>39733.45887731485</c:v>
                </c:pt>
                <c:pt idx="3450">
                  <c:v>39733.472222222241</c:v>
                </c:pt>
                <c:pt idx="3451">
                  <c:v>39733.485092592593</c:v>
                </c:pt>
                <c:pt idx="3452">
                  <c:v>39733.498611111114</c:v>
                </c:pt>
                <c:pt idx="3453">
                  <c:v>39733.512592592604</c:v>
                </c:pt>
                <c:pt idx="3454">
                  <c:v>39733.525902777757</c:v>
                </c:pt>
                <c:pt idx="3455">
                  <c:v>39733.538842592592</c:v>
                </c:pt>
                <c:pt idx="3456">
                  <c:v>39733.552673611106</c:v>
                </c:pt>
                <c:pt idx="3457">
                  <c:v>39733.566261574073</c:v>
                </c:pt>
                <c:pt idx="3458">
                  <c:v>39733.57980324074</c:v>
                </c:pt>
                <c:pt idx="3459">
                  <c:v>39733.593148148153</c:v>
                </c:pt>
                <c:pt idx="3460">
                  <c:v>39733.605891203704</c:v>
                </c:pt>
                <c:pt idx="3461">
                  <c:v>39733.618935185201</c:v>
                </c:pt>
                <c:pt idx="3462">
                  <c:v>39733.631990740731</c:v>
                </c:pt>
                <c:pt idx="3463">
                  <c:v>39733.645543981474</c:v>
                </c:pt>
                <c:pt idx="3464">
                  <c:v>39733.659085648149</c:v>
                </c:pt>
                <c:pt idx="3465">
                  <c:v>39733.67188657407</c:v>
                </c:pt>
                <c:pt idx="3466">
                  <c:v>39733.685821759245</c:v>
                </c:pt>
                <c:pt idx="3467">
                  <c:v>39733.70003472222</c:v>
                </c:pt>
                <c:pt idx="3468">
                  <c:v>39733.713287037026</c:v>
                </c:pt>
                <c:pt idx="3469">
                  <c:v>39733.726979166655</c:v>
                </c:pt>
                <c:pt idx="3470">
                  <c:v>39733.740532407413</c:v>
                </c:pt>
                <c:pt idx="3471">
                  <c:v>39733.754502314812</c:v>
                </c:pt>
                <c:pt idx="3472">
                  <c:v>39733.768263888887</c:v>
                </c:pt>
                <c:pt idx="3473">
                  <c:v>39733.781909722224</c:v>
                </c:pt>
                <c:pt idx="3474">
                  <c:v>39733.796111111093</c:v>
                </c:pt>
                <c:pt idx="3475">
                  <c:v>39733.809502314813</c:v>
                </c:pt>
                <c:pt idx="3476">
                  <c:v>39733.823090277772</c:v>
                </c:pt>
                <c:pt idx="3477">
                  <c:v>39733.835879629631</c:v>
                </c:pt>
                <c:pt idx="3478">
                  <c:v>39733.849583333336</c:v>
                </c:pt>
                <c:pt idx="3479">
                  <c:v>39733.862835648171</c:v>
                </c:pt>
                <c:pt idx="3480">
                  <c:v>39733.876446759255</c:v>
                </c:pt>
                <c:pt idx="3481">
                  <c:v>39733.890231481491</c:v>
                </c:pt>
                <c:pt idx="3482">
                  <c:v>39733.902928240743</c:v>
                </c:pt>
                <c:pt idx="3483">
                  <c:v>39733.916979166679</c:v>
                </c:pt>
                <c:pt idx="3484">
                  <c:v>39733.931319444455</c:v>
                </c:pt>
                <c:pt idx="3485">
                  <c:v>39733.944212962975</c:v>
                </c:pt>
                <c:pt idx="3486">
                  <c:v>39733.957488425942</c:v>
                </c:pt>
                <c:pt idx="3487">
                  <c:v>39733.970821759256</c:v>
                </c:pt>
                <c:pt idx="3488">
                  <c:v>39733.985347222231</c:v>
                </c:pt>
                <c:pt idx="3489">
                  <c:v>39733.999085648153</c:v>
                </c:pt>
                <c:pt idx="3490">
                  <c:v>39734.014004629629</c:v>
                </c:pt>
                <c:pt idx="3491">
                  <c:v>39734.027743055543</c:v>
                </c:pt>
                <c:pt idx="3492">
                  <c:v>39734.041215277794</c:v>
                </c:pt>
                <c:pt idx="3493">
                  <c:v>39734.054814814823</c:v>
                </c:pt>
                <c:pt idx="3494">
                  <c:v>39734.068518518528</c:v>
                </c:pt>
                <c:pt idx="3495">
                  <c:v>39734.082060185181</c:v>
                </c:pt>
                <c:pt idx="3496">
                  <c:v>39734.095520833318</c:v>
                </c:pt>
                <c:pt idx="3497">
                  <c:v>39734.109270833324</c:v>
                </c:pt>
                <c:pt idx="3498">
                  <c:v>39734.122835648166</c:v>
                </c:pt>
                <c:pt idx="3499">
                  <c:v>39734.136828703704</c:v>
                </c:pt>
                <c:pt idx="3500">
                  <c:v>39734.150393518517</c:v>
                </c:pt>
                <c:pt idx="3501">
                  <c:v>39734.164166666647</c:v>
                </c:pt>
                <c:pt idx="3502">
                  <c:v>39734.177384259237</c:v>
                </c:pt>
                <c:pt idx="3503">
                  <c:v>39734.190300925904</c:v>
                </c:pt>
                <c:pt idx="3504">
                  <c:v>39734.204074074092</c:v>
                </c:pt>
                <c:pt idx="3505">
                  <c:v>39734.216886574082</c:v>
                </c:pt>
                <c:pt idx="3506">
                  <c:v>39734.230370370373</c:v>
                </c:pt>
                <c:pt idx="3507">
                  <c:v>39734.243692129625</c:v>
                </c:pt>
                <c:pt idx="3508">
                  <c:v>39734.257118055553</c:v>
                </c:pt>
                <c:pt idx="3509">
                  <c:v>39734.270324074081</c:v>
                </c:pt>
                <c:pt idx="3510">
                  <c:v>39734.283715277779</c:v>
                </c:pt>
                <c:pt idx="3511">
                  <c:v>39734.297476851832</c:v>
                </c:pt>
                <c:pt idx="3512">
                  <c:v>39734.311134259253</c:v>
                </c:pt>
                <c:pt idx="3513">
                  <c:v>39734.324398148165</c:v>
                </c:pt>
                <c:pt idx="3514">
                  <c:v>39734.337465277778</c:v>
                </c:pt>
                <c:pt idx="3515">
                  <c:v>39734.350787037038</c:v>
                </c:pt>
                <c:pt idx="3516">
                  <c:v>39734.364722222228</c:v>
                </c:pt>
                <c:pt idx="3517">
                  <c:v>39734.37752314817</c:v>
                </c:pt>
                <c:pt idx="3518">
                  <c:v>39734.391643518502</c:v>
                </c:pt>
                <c:pt idx="3519">
                  <c:v>39734.405451388891</c:v>
                </c:pt>
                <c:pt idx="3520">
                  <c:v>39734.418240740742</c:v>
                </c:pt>
                <c:pt idx="3521">
                  <c:v>39734.430937500001</c:v>
                </c:pt>
                <c:pt idx="3522">
                  <c:v>39734.444224537037</c:v>
                </c:pt>
                <c:pt idx="3523">
                  <c:v>39734.457511574095</c:v>
                </c:pt>
                <c:pt idx="3524">
                  <c:v>39734.471053240741</c:v>
                </c:pt>
                <c:pt idx="3525">
                  <c:v>39734.484780092593</c:v>
                </c:pt>
                <c:pt idx="3526">
                  <c:v>39734.498680555545</c:v>
                </c:pt>
                <c:pt idx="3527">
                  <c:v>39734.512638888904</c:v>
                </c:pt>
                <c:pt idx="3528">
                  <c:v>39734.52652777778</c:v>
                </c:pt>
                <c:pt idx="3529">
                  <c:v>39734.540231481493</c:v>
                </c:pt>
                <c:pt idx="3530">
                  <c:v>39734.553888888891</c:v>
                </c:pt>
                <c:pt idx="3531">
                  <c:v>39734.568472222221</c:v>
                </c:pt>
                <c:pt idx="3532">
                  <c:v>39734.582488425942</c:v>
                </c:pt>
                <c:pt idx="3533">
                  <c:v>39734.596712962964</c:v>
                </c:pt>
                <c:pt idx="3534">
                  <c:v>39734.610474537025</c:v>
                </c:pt>
                <c:pt idx="3535">
                  <c:v>39734.624270833323</c:v>
                </c:pt>
                <c:pt idx="3536">
                  <c:v>39734.638738425943</c:v>
                </c:pt>
                <c:pt idx="3537">
                  <c:v>39734.653067129635</c:v>
                </c:pt>
                <c:pt idx="3538">
                  <c:v>39734.667048611082</c:v>
                </c:pt>
                <c:pt idx="3539">
                  <c:v>39734.681365740726</c:v>
                </c:pt>
                <c:pt idx="3540">
                  <c:v>39734.694872685184</c:v>
                </c:pt>
                <c:pt idx="3541">
                  <c:v>39734.708761574075</c:v>
                </c:pt>
                <c:pt idx="3542">
                  <c:v>39734.722696759251</c:v>
                </c:pt>
                <c:pt idx="3543">
                  <c:v>39734.736655092602</c:v>
                </c:pt>
                <c:pt idx="3544">
                  <c:v>39734.750300925931</c:v>
                </c:pt>
                <c:pt idx="3545">
                  <c:v>39734.763622685154</c:v>
                </c:pt>
                <c:pt idx="3546">
                  <c:v>39734.776967592588</c:v>
                </c:pt>
                <c:pt idx="3547">
                  <c:v>39734.79138888888</c:v>
                </c:pt>
                <c:pt idx="3548">
                  <c:v>39734.805590277792</c:v>
                </c:pt>
                <c:pt idx="3549">
                  <c:v>39734.819479166668</c:v>
                </c:pt>
                <c:pt idx="3550">
                  <c:v>39734.832916666666</c:v>
                </c:pt>
                <c:pt idx="3551">
                  <c:v>39734.846516203717</c:v>
                </c:pt>
                <c:pt idx="3552">
                  <c:v>39734.860578703709</c:v>
                </c:pt>
                <c:pt idx="3553">
                  <c:v>39734.874629629638</c:v>
                </c:pt>
                <c:pt idx="3554">
                  <c:v>39734.888854166689</c:v>
                </c:pt>
                <c:pt idx="3555">
                  <c:v>39734.902569444464</c:v>
                </c:pt>
                <c:pt idx="3556">
                  <c:v>39734.916574074108</c:v>
                </c:pt>
                <c:pt idx="3557">
                  <c:v>39734.930451388893</c:v>
                </c:pt>
                <c:pt idx="3558">
                  <c:v>39734.94462962963</c:v>
                </c:pt>
                <c:pt idx="3559">
                  <c:v>39734.958055555573</c:v>
                </c:pt>
                <c:pt idx="3560">
                  <c:v>39734.971620370372</c:v>
                </c:pt>
                <c:pt idx="3561">
                  <c:v>39734.985231481493</c:v>
                </c:pt>
                <c:pt idx="3562">
                  <c:v>39734.999583333323</c:v>
                </c:pt>
                <c:pt idx="3563">
                  <c:v>39735.013912037037</c:v>
                </c:pt>
                <c:pt idx="3564">
                  <c:v>39735.028043981474</c:v>
                </c:pt>
                <c:pt idx="3565">
                  <c:v>39735.041840277772</c:v>
                </c:pt>
                <c:pt idx="3566">
                  <c:v>39735.055381944439</c:v>
                </c:pt>
                <c:pt idx="3567">
                  <c:v>39735.069641203692</c:v>
                </c:pt>
                <c:pt idx="3568">
                  <c:v>39735.083090277782</c:v>
                </c:pt>
                <c:pt idx="3569">
                  <c:v>39735.096678240741</c:v>
                </c:pt>
                <c:pt idx="3570">
                  <c:v>39735.11083333334</c:v>
                </c:pt>
                <c:pt idx="3571">
                  <c:v>39735.12467592593</c:v>
                </c:pt>
                <c:pt idx="3572">
                  <c:v>39735.138252314813</c:v>
                </c:pt>
                <c:pt idx="3573">
                  <c:v>39735.151458333334</c:v>
                </c:pt>
                <c:pt idx="3574">
                  <c:v>39735.165104166634</c:v>
                </c:pt>
                <c:pt idx="3575">
                  <c:v>39735.17877314816</c:v>
                </c:pt>
                <c:pt idx="3576">
                  <c:v>39735.192060185174</c:v>
                </c:pt>
                <c:pt idx="3577">
                  <c:v>39735.205208333326</c:v>
                </c:pt>
                <c:pt idx="3578">
                  <c:v>39735.218969907408</c:v>
                </c:pt>
                <c:pt idx="3579">
                  <c:v>39735.233043981454</c:v>
                </c:pt>
                <c:pt idx="3580">
                  <c:v>39735.246493055558</c:v>
                </c:pt>
                <c:pt idx="3581">
                  <c:v>39735.260173611081</c:v>
                </c:pt>
                <c:pt idx="3582">
                  <c:v>39735.27443287037</c:v>
                </c:pt>
                <c:pt idx="3583">
                  <c:v>39735.288356481491</c:v>
                </c:pt>
                <c:pt idx="3584">
                  <c:v>39735.302268518513</c:v>
                </c:pt>
                <c:pt idx="3585">
                  <c:v>39735.316342592603</c:v>
                </c:pt>
                <c:pt idx="3586">
                  <c:v>39735.329641203687</c:v>
                </c:pt>
                <c:pt idx="3587">
                  <c:v>39735.343287037045</c:v>
                </c:pt>
                <c:pt idx="3588">
                  <c:v>39735.357835648181</c:v>
                </c:pt>
                <c:pt idx="3589">
                  <c:v>39735.371562500004</c:v>
                </c:pt>
                <c:pt idx="3590">
                  <c:v>39735.384791666671</c:v>
                </c:pt>
                <c:pt idx="3591">
                  <c:v>39735.398842592593</c:v>
                </c:pt>
                <c:pt idx="3592">
                  <c:v>39735.413368055553</c:v>
                </c:pt>
                <c:pt idx="3593">
                  <c:v>39735.42696759259</c:v>
                </c:pt>
                <c:pt idx="3594">
                  <c:v>39735.440428240741</c:v>
                </c:pt>
                <c:pt idx="3595">
                  <c:v>39735.454027777792</c:v>
                </c:pt>
                <c:pt idx="3596">
                  <c:v>39735.468333333338</c:v>
                </c:pt>
                <c:pt idx="3597">
                  <c:v>39735.482175925943</c:v>
                </c:pt>
                <c:pt idx="3598">
                  <c:v>39735.495381944434</c:v>
                </c:pt>
                <c:pt idx="3599">
                  <c:v>39735.50917824074</c:v>
                </c:pt>
                <c:pt idx="3600">
                  <c:v>39735.523263888885</c:v>
                </c:pt>
                <c:pt idx="3601">
                  <c:v>39735.537118055559</c:v>
                </c:pt>
                <c:pt idx="3602">
                  <c:v>39735.550740740735</c:v>
                </c:pt>
                <c:pt idx="3603">
                  <c:v>39735.564768518503</c:v>
                </c:pt>
                <c:pt idx="3604">
                  <c:v>39735.579606481479</c:v>
                </c:pt>
                <c:pt idx="3605">
                  <c:v>39735.594421296286</c:v>
                </c:pt>
                <c:pt idx="3606">
                  <c:v>39735.609178240738</c:v>
                </c:pt>
                <c:pt idx="3607">
                  <c:v>39735.624236111114</c:v>
                </c:pt>
                <c:pt idx="3608">
                  <c:v>39735.637337962966</c:v>
                </c:pt>
                <c:pt idx="3609">
                  <c:v>39735.651828703689</c:v>
                </c:pt>
                <c:pt idx="3610">
                  <c:v>39735.665219907409</c:v>
                </c:pt>
                <c:pt idx="3611">
                  <c:v>39735.678356481483</c:v>
                </c:pt>
                <c:pt idx="3612">
                  <c:v>39735.693206018514</c:v>
                </c:pt>
                <c:pt idx="3613">
                  <c:v>39735.708101851837</c:v>
                </c:pt>
                <c:pt idx="3614">
                  <c:v>39735.722789351843</c:v>
                </c:pt>
                <c:pt idx="3615">
                  <c:v>39735.73729166665</c:v>
                </c:pt>
                <c:pt idx="3616">
                  <c:v>39735.75163194444</c:v>
                </c:pt>
                <c:pt idx="3617">
                  <c:v>39735.765659722209</c:v>
                </c:pt>
                <c:pt idx="3618">
                  <c:v>39735.779930555545</c:v>
                </c:pt>
                <c:pt idx="3619">
                  <c:v>39735.793726851814</c:v>
                </c:pt>
                <c:pt idx="3620">
                  <c:v>39735.807337962971</c:v>
                </c:pt>
                <c:pt idx="3621">
                  <c:v>39735.821400462955</c:v>
                </c:pt>
                <c:pt idx="3622">
                  <c:v>39735.835104166654</c:v>
                </c:pt>
                <c:pt idx="3623">
                  <c:v>39735.84924768519</c:v>
                </c:pt>
                <c:pt idx="3624">
                  <c:v>39735.862835648171</c:v>
                </c:pt>
                <c:pt idx="3625">
                  <c:v>39735.876678240755</c:v>
                </c:pt>
                <c:pt idx="3626">
                  <c:v>39735.890208333331</c:v>
                </c:pt>
                <c:pt idx="3627">
                  <c:v>39735.903310185189</c:v>
                </c:pt>
                <c:pt idx="3628">
                  <c:v>39735.917488425941</c:v>
                </c:pt>
                <c:pt idx="3629">
                  <c:v>39735.931273148155</c:v>
                </c:pt>
                <c:pt idx="3630">
                  <c:v>39735.945416666655</c:v>
                </c:pt>
                <c:pt idx="3631">
                  <c:v>39735.958935185205</c:v>
                </c:pt>
                <c:pt idx="3632">
                  <c:v>39735.972569444479</c:v>
                </c:pt>
                <c:pt idx="3633">
                  <c:v>39735.985821759255</c:v>
                </c:pt>
                <c:pt idx="3634">
                  <c:v>39736.000011574091</c:v>
                </c:pt>
                <c:pt idx="3635">
                  <c:v>39736.013391203705</c:v>
                </c:pt>
                <c:pt idx="3636">
                  <c:v>39736.026574074087</c:v>
                </c:pt>
                <c:pt idx="3637">
                  <c:v>39736.04041666667</c:v>
                </c:pt>
                <c:pt idx="3638">
                  <c:v>39736.053923611093</c:v>
                </c:pt>
                <c:pt idx="3639">
                  <c:v>39736.067349537021</c:v>
                </c:pt>
                <c:pt idx="3640">
                  <c:v>39736.081203703689</c:v>
                </c:pt>
                <c:pt idx="3641">
                  <c:v>39736.094641203694</c:v>
                </c:pt>
                <c:pt idx="3642">
                  <c:v>39736.108344907414</c:v>
                </c:pt>
                <c:pt idx="3643">
                  <c:v>39736.121550925927</c:v>
                </c:pt>
                <c:pt idx="3644">
                  <c:v>39736.135659722204</c:v>
                </c:pt>
                <c:pt idx="3645">
                  <c:v>39736.149097222216</c:v>
                </c:pt>
                <c:pt idx="3646">
                  <c:v>39736.162604166653</c:v>
                </c:pt>
                <c:pt idx="3647">
                  <c:v>39736.175983796282</c:v>
                </c:pt>
                <c:pt idx="3648">
                  <c:v>39736.189918981479</c:v>
                </c:pt>
                <c:pt idx="3649">
                  <c:v>39736.203587962955</c:v>
                </c:pt>
                <c:pt idx="3650">
                  <c:v>39736.217060185176</c:v>
                </c:pt>
                <c:pt idx="3651">
                  <c:v>39736.230486111082</c:v>
                </c:pt>
                <c:pt idx="3652">
                  <c:v>39736.244606481487</c:v>
                </c:pt>
                <c:pt idx="3653">
                  <c:v>39736.258229166669</c:v>
                </c:pt>
                <c:pt idx="3654">
                  <c:v>39736.271342592583</c:v>
                </c:pt>
                <c:pt idx="3655">
                  <c:v>39736.285682870352</c:v>
                </c:pt>
                <c:pt idx="3656">
                  <c:v>39736.299293981465</c:v>
                </c:pt>
                <c:pt idx="3657">
                  <c:v>39736.312928240754</c:v>
                </c:pt>
                <c:pt idx="3658">
                  <c:v>39736.326284722221</c:v>
                </c:pt>
                <c:pt idx="3659">
                  <c:v>39736.339791666651</c:v>
                </c:pt>
                <c:pt idx="3660">
                  <c:v>39736.353136574086</c:v>
                </c:pt>
                <c:pt idx="3661">
                  <c:v>39736.366840277791</c:v>
                </c:pt>
                <c:pt idx="3662">
                  <c:v>39736.380347222235</c:v>
                </c:pt>
                <c:pt idx="3663">
                  <c:v>39736.394837962973</c:v>
                </c:pt>
                <c:pt idx="3664">
                  <c:v>39736.407627314817</c:v>
                </c:pt>
                <c:pt idx="3665">
                  <c:v>39736.420787037016</c:v>
                </c:pt>
                <c:pt idx="3666">
                  <c:v>39736.434108796289</c:v>
                </c:pt>
                <c:pt idx="3667">
                  <c:v>39736.447847222218</c:v>
                </c:pt>
                <c:pt idx="3668">
                  <c:v>39736.461435185185</c:v>
                </c:pt>
                <c:pt idx="3669">
                  <c:v>39736.475601851846</c:v>
                </c:pt>
                <c:pt idx="3670">
                  <c:v>39736.489282407412</c:v>
                </c:pt>
                <c:pt idx="3671">
                  <c:v>39736.503368055557</c:v>
                </c:pt>
                <c:pt idx="3672">
                  <c:v>39736.517361111095</c:v>
                </c:pt>
                <c:pt idx="3673">
                  <c:v>39736.531770833302</c:v>
                </c:pt>
                <c:pt idx="3674">
                  <c:v>39736.546342592592</c:v>
                </c:pt>
                <c:pt idx="3675">
                  <c:v>39736.559930555552</c:v>
                </c:pt>
                <c:pt idx="3676">
                  <c:v>39736.573055555556</c:v>
                </c:pt>
                <c:pt idx="3677">
                  <c:v>39736.586944444469</c:v>
                </c:pt>
                <c:pt idx="3678">
                  <c:v>39736.600428240745</c:v>
                </c:pt>
                <c:pt idx="3679">
                  <c:v>39736.613564814805</c:v>
                </c:pt>
                <c:pt idx="3680">
                  <c:v>39736.626828703687</c:v>
                </c:pt>
                <c:pt idx="3681">
                  <c:v>39736.639594907407</c:v>
                </c:pt>
                <c:pt idx="3682">
                  <c:v>39736.652604166666</c:v>
                </c:pt>
                <c:pt idx="3683">
                  <c:v>39736.665995370371</c:v>
                </c:pt>
                <c:pt idx="3684">
                  <c:v>39736.6795949074</c:v>
                </c:pt>
                <c:pt idx="3685">
                  <c:v>39736.693032407384</c:v>
                </c:pt>
                <c:pt idx="3686">
                  <c:v>39736.706631944442</c:v>
                </c:pt>
                <c:pt idx="3687">
                  <c:v>39736.720115740725</c:v>
                </c:pt>
                <c:pt idx="3688">
                  <c:v>39736.733831018522</c:v>
                </c:pt>
                <c:pt idx="3689">
                  <c:v>39736.747592592597</c:v>
                </c:pt>
                <c:pt idx="3690">
                  <c:v>39736.761967592582</c:v>
                </c:pt>
                <c:pt idx="3691">
                  <c:v>39736.776493055557</c:v>
                </c:pt>
                <c:pt idx="3692">
                  <c:v>39736.790092592586</c:v>
                </c:pt>
                <c:pt idx="3693">
                  <c:v>39736.803819444474</c:v>
                </c:pt>
                <c:pt idx="3694">
                  <c:v>39736.817002314812</c:v>
                </c:pt>
                <c:pt idx="3695">
                  <c:v>39736.830833333333</c:v>
                </c:pt>
                <c:pt idx="3696">
                  <c:v>39736.843935185192</c:v>
                </c:pt>
                <c:pt idx="3697">
                  <c:v>39736.856886574096</c:v>
                </c:pt>
                <c:pt idx="3698">
                  <c:v>39736.870717592603</c:v>
                </c:pt>
                <c:pt idx="3699">
                  <c:v>39736.883981481478</c:v>
                </c:pt>
                <c:pt idx="3700">
                  <c:v>39736.896967592591</c:v>
                </c:pt>
                <c:pt idx="3701">
                  <c:v>39736.910254629642</c:v>
                </c:pt>
                <c:pt idx="3702">
                  <c:v>39736.92439814817</c:v>
                </c:pt>
                <c:pt idx="3703">
                  <c:v>39736.938356481493</c:v>
                </c:pt>
                <c:pt idx="3704">
                  <c:v>39736.951770833315</c:v>
                </c:pt>
                <c:pt idx="3705">
                  <c:v>39736.964699074088</c:v>
                </c:pt>
                <c:pt idx="3706">
                  <c:v>39736.977442129624</c:v>
                </c:pt>
                <c:pt idx="3707">
                  <c:v>39736.991180555524</c:v>
                </c:pt>
                <c:pt idx="3708">
                  <c:v>39737.004074074088</c:v>
                </c:pt>
                <c:pt idx="3709">
                  <c:v>39737.017569444455</c:v>
                </c:pt>
                <c:pt idx="3710">
                  <c:v>39737.031493055554</c:v>
                </c:pt>
                <c:pt idx="3711">
                  <c:v>39737.044849537036</c:v>
                </c:pt>
                <c:pt idx="3712">
                  <c:v>39737.058657407426</c:v>
                </c:pt>
                <c:pt idx="3713">
                  <c:v>39737.072233796309</c:v>
                </c:pt>
                <c:pt idx="3714">
                  <c:v>39737.084930555553</c:v>
                </c:pt>
                <c:pt idx="3715">
                  <c:v>39737.098449074081</c:v>
                </c:pt>
                <c:pt idx="3716">
                  <c:v>39737.112025462979</c:v>
                </c:pt>
                <c:pt idx="3717">
                  <c:v>39737.125486111079</c:v>
                </c:pt>
                <c:pt idx="3718">
                  <c:v>39737.139282407406</c:v>
                </c:pt>
                <c:pt idx="3719">
                  <c:v>39737.152557870388</c:v>
                </c:pt>
                <c:pt idx="3720">
                  <c:v>39737.165451388886</c:v>
                </c:pt>
                <c:pt idx="3721">
                  <c:v>39737.178842592592</c:v>
                </c:pt>
                <c:pt idx="3722">
                  <c:v>39737.192164351836</c:v>
                </c:pt>
                <c:pt idx="3723">
                  <c:v>39737.205289351834</c:v>
                </c:pt>
                <c:pt idx="3724">
                  <c:v>39737.218414351853</c:v>
                </c:pt>
                <c:pt idx="3725">
                  <c:v>39737.231527777774</c:v>
                </c:pt>
                <c:pt idx="3726">
                  <c:v>39737.245219907411</c:v>
                </c:pt>
                <c:pt idx="3727">
                  <c:v>39737.258750000001</c:v>
                </c:pt>
                <c:pt idx="3728">
                  <c:v>39737.272627314815</c:v>
                </c:pt>
                <c:pt idx="3729">
                  <c:v>39737.286377314813</c:v>
                </c:pt>
                <c:pt idx="3730">
                  <c:v>39737.299814814804</c:v>
                </c:pt>
                <c:pt idx="3731">
                  <c:v>39737.313310185193</c:v>
                </c:pt>
                <c:pt idx="3732">
                  <c:v>39737.326527777783</c:v>
                </c:pt>
                <c:pt idx="3733">
                  <c:v>39737.340057870388</c:v>
                </c:pt>
                <c:pt idx="3734">
                  <c:v>39737.353715277794</c:v>
                </c:pt>
                <c:pt idx="3735">
                  <c:v>39737.367256944461</c:v>
                </c:pt>
                <c:pt idx="3736">
                  <c:v>39737.380925925943</c:v>
                </c:pt>
                <c:pt idx="3737">
                  <c:v>39737.395104166651</c:v>
                </c:pt>
                <c:pt idx="3738">
                  <c:v>39737.408599537033</c:v>
                </c:pt>
                <c:pt idx="3739">
                  <c:v>39737.422106481477</c:v>
                </c:pt>
                <c:pt idx="3740">
                  <c:v>39737.43545138889</c:v>
                </c:pt>
                <c:pt idx="3741">
                  <c:v>39737.44866898148</c:v>
                </c:pt>
                <c:pt idx="3742">
                  <c:v>39737.461909722224</c:v>
                </c:pt>
                <c:pt idx="3743">
                  <c:v>39737.476134259261</c:v>
                </c:pt>
                <c:pt idx="3744">
                  <c:v>39737.490081018521</c:v>
                </c:pt>
                <c:pt idx="3745">
                  <c:v>39737.503692129627</c:v>
                </c:pt>
                <c:pt idx="3746">
                  <c:v>39737.517800925933</c:v>
                </c:pt>
                <c:pt idx="3747">
                  <c:v>39737.531944444447</c:v>
                </c:pt>
                <c:pt idx="3748">
                  <c:v>39737.545347222214</c:v>
                </c:pt>
                <c:pt idx="3749">
                  <c:v>39737.559317129642</c:v>
                </c:pt>
                <c:pt idx="3750">
                  <c:v>39737.57336805555</c:v>
                </c:pt>
                <c:pt idx="3751">
                  <c:v>39737.585682870355</c:v>
                </c:pt>
                <c:pt idx="3752">
                  <c:v>39737.598668981474</c:v>
                </c:pt>
                <c:pt idx="3753">
                  <c:v>39737.611817129633</c:v>
                </c:pt>
                <c:pt idx="3754">
                  <c:v>39737.625231481485</c:v>
                </c:pt>
                <c:pt idx="3755">
                  <c:v>39737.638645833315</c:v>
                </c:pt>
                <c:pt idx="3756">
                  <c:v>39737.652141203704</c:v>
                </c:pt>
                <c:pt idx="3757">
                  <c:v>39737.665405092594</c:v>
                </c:pt>
                <c:pt idx="3758">
                  <c:v>39737.679293981477</c:v>
                </c:pt>
                <c:pt idx="3759">
                  <c:v>39737.692685185175</c:v>
                </c:pt>
                <c:pt idx="3760">
                  <c:v>39737.705682870357</c:v>
                </c:pt>
                <c:pt idx="3761">
                  <c:v>39737.720069444447</c:v>
                </c:pt>
                <c:pt idx="3762">
                  <c:v>39737.733055555545</c:v>
                </c:pt>
                <c:pt idx="3763">
                  <c:v>39737.74628472222</c:v>
                </c:pt>
                <c:pt idx="3764">
                  <c:v>39737.759629629625</c:v>
                </c:pt>
                <c:pt idx="3765">
                  <c:v>39737.773506944446</c:v>
                </c:pt>
                <c:pt idx="3766">
                  <c:v>39737.788078703685</c:v>
                </c:pt>
                <c:pt idx="3767">
                  <c:v>39737.802500000013</c:v>
                </c:pt>
                <c:pt idx="3768">
                  <c:v>39737.815729166658</c:v>
                </c:pt>
                <c:pt idx="3769">
                  <c:v>39737.829317129632</c:v>
                </c:pt>
                <c:pt idx="3770">
                  <c:v>39737.842962962968</c:v>
                </c:pt>
                <c:pt idx="3771">
                  <c:v>39737.85663194448</c:v>
                </c:pt>
                <c:pt idx="3772">
                  <c:v>39737.869780092595</c:v>
                </c:pt>
                <c:pt idx="3773">
                  <c:v>39737.883344907408</c:v>
                </c:pt>
                <c:pt idx="3774">
                  <c:v>39737.89675925926</c:v>
                </c:pt>
                <c:pt idx="3775">
                  <c:v>39737.910138888903</c:v>
                </c:pt>
                <c:pt idx="3776">
                  <c:v>39737.923587962956</c:v>
                </c:pt>
                <c:pt idx="3777">
                  <c:v>39737.937557870369</c:v>
                </c:pt>
                <c:pt idx="3778">
                  <c:v>39737.951319444473</c:v>
                </c:pt>
                <c:pt idx="3779">
                  <c:v>39737.964560185188</c:v>
                </c:pt>
                <c:pt idx="3780">
                  <c:v>39737.978495370386</c:v>
                </c:pt>
                <c:pt idx="3781">
                  <c:v>39737.992071759254</c:v>
                </c:pt>
                <c:pt idx="3782">
                  <c:v>39738.004861111105</c:v>
                </c:pt>
                <c:pt idx="3783">
                  <c:v>39738.01829861111</c:v>
                </c:pt>
                <c:pt idx="3784">
                  <c:v>39738.03193287037</c:v>
                </c:pt>
                <c:pt idx="3785">
                  <c:v>39738.044849537036</c:v>
                </c:pt>
                <c:pt idx="3786">
                  <c:v>39738.058831018541</c:v>
                </c:pt>
                <c:pt idx="3787">
                  <c:v>39738.072407407402</c:v>
                </c:pt>
                <c:pt idx="3788">
                  <c:v>39738.086122685185</c:v>
                </c:pt>
                <c:pt idx="3789">
                  <c:v>39738.099467592583</c:v>
                </c:pt>
                <c:pt idx="3790">
                  <c:v>39738.11277777778</c:v>
                </c:pt>
                <c:pt idx="3791">
                  <c:v>39738.126030092593</c:v>
                </c:pt>
                <c:pt idx="3792">
                  <c:v>39738.139756944438</c:v>
                </c:pt>
                <c:pt idx="3793">
                  <c:v>39738.153113425942</c:v>
                </c:pt>
                <c:pt idx="3794">
                  <c:v>39738.166527777779</c:v>
                </c:pt>
                <c:pt idx="3795">
                  <c:v>39738.180023148168</c:v>
                </c:pt>
                <c:pt idx="3796">
                  <c:v>39738.193402777753</c:v>
                </c:pt>
                <c:pt idx="3797">
                  <c:v>39738.206759259258</c:v>
                </c:pt>
                <c:pt idx="3798">
                  <c:v>39738.220208333325</c:v>
                </c:pt>
                <c:pt idx="3799">
                  <c:v>39738.233136574076</c:v>
                </c:pt>
                <c:pt idx="3800">
                  <c:v>39738.246516203712</c:v>
                </c:pt>
                <c:pt idx="3801">
                  <c:v>39738.260601851827</c:v>
                </c:pt>
                <c:pt idx="3802">
                  <c:v>39738.273784722187</c:v>
                </c:pt>
                <c:pt idx="3803">
                  <c:v>39738.287060185176</c:v>
                </c:pt>
                <c:pt idx="3804">
                  <c:v>39738.30060185185</c:v>
                </c:pt>
                <c:pt idx="3805">
                  <c:v>39738.313541666656</c:v>
                </c:pt>
                <c:pt idx="3806">
                  <c:v>39738.326921296291</c:v>
                </c:pt>
                <c:pt idx="3807">
                  <c:v>39738.340127314819</c:v>
                </c:pt>
                <c:pt idx="3808">
                  <c:v>39738.353425925932</c:v>
                </c:pt>
                <c:pt idx="3809">
                  <c:v>39738.366145833315</c:v>
                </c:pt>
                <c:pt idx="3810">
                  <c:v>39738.379895833335</c:v>
                </c:pt>
                <c:pt idx="3811">
                  <c:v>39738.393761574065</c:v>
                </c:pt>
                <c:pt idx="3812">
                  <c:v>39738.406875000015</c:v>
                </c:pt>
                <c:pt idx="3813">
                  <c:v>39738.420520833315</c:v>
                </c:pt>
                <c:pt idx="3814">
                  <c:v>39738.433703703682</c:v>
                </c:pt>
                <c:pt idx="3815">
                  <c:v>39738.447800925918</c:v>
                </c:pt>
                <c:pt idx="3816">
                  <c:v>39738.461574074092</c:v>
                </c:pt>
                <c:pt idx="3817">
                  <c:v>39738.475439814822</c:v>
                </c:pt>
                <c:pt idx="3818">
                  <c:v>39738.489201388904</c:v>
                </c:pt>
                <c:pt idx="3819">
                  <c:v>39738.503715277773</c:v>
                </c:pt>
                <c:pt idx="3820">
                  <c:v>39738.51829861111</c:v>
                </c:pt>
                <c:pt idx="3821">
                  <c:v>39738.532268518531</c:v>
                </c:pt>
                <c:pt idx="3822">
                  <c:v>39738.547141203679</c:v>
                </c:pt>
                <c:pt idx="3823">
                  <c:v>39738.560393518514</c:v>
                </c:pt>
                <c:pt idx="3824">
                  <c:v>39738.574525462973</c:v>
                </c:pt>
                <c:pt idx="3825">
                  <c:v>39738.587604166671</c:v>
                </c:pt>
                <c:pt idx="3826">
                  <c:v>39738.600983796285</c:v>
                </c:pt>
                <c:pt idx="3827">
                  <c:v>39738.613668981474</c:v>
                </c:pt>
                <c:pt idx="3828">
                  <c:v>39738.626446759234</c:v>
                </c:pt>
                <c:pt idx="3829">
                  <c:v>39738.639201388891</c:v>
                </c:pt>
                <c:pt idx="3830">
                  <c:v>39738.652511574088</c:v>
                </c:pt>
                <c:pt idx="3831">
                  <c:v>39738.665381944433</c:v>
                </c:pt>
                <c:pt idx="3832">
                  <c:v>39738.67863425926</c:v>
                </c:pt>
                <c:pt idx="3833">
                  <c:v>39738.691689814783</c:v>
                </c:pt>
                <c:pt idx="3834">
                  <c:v>39738.705243055556</c:v>
                </c:pt>
                <c:pt idx="3835">
                  <c:v>39738.718287037045</c:v>
                </c:pt>
                <c:pt idx="3836">
                  <c:v>39738.731944444444</c:v>
                </c:pt>
                <c:pt idx="3837">
                  <c:v>39738.745162037019</c:v>
                </c:pt>
                <c:pt idx="3838">
                  <c:v>39738.758425925931</c:v>
                </c:pt>
                <c:pt idx="3839">
                  <c:v>39738.771516203706</c:v>
                </c:pt>
                <c:pt idx="3840">
                  <c:v>39738.785821759244</c:v>
                </c:pt>
                <c:pt idx="3841">
                  <c:v>39738.800173611104</c:v>
                </c:pt>
                <c:pt idx="3842">
                  <c:v>39738.813356481493</c:v>
                </c:pt>
                <c:pt idx="3843">
                  <c:v>39738.826550925936</c:v>
                </c:pt>
                <c:pt idx="3844">
                  <c:v>39738.839687500003</c:v>
                </c:pt>
                <c:pt idx="3845">
                  <c:v>39738.853402777779</c:v>
                </c:pt>
                <c:pt idx="3846">
                  <c:v>39738.867210648175</c:v>
                </c:pt>
                <c:pt idx="3847">
                  <c:v>39738.88049768519</c:v>
                </c:pt>
                <c:pt idx="3848">
                  <c:v>39738.894525462973</c:v>
                </c:pt>
                <c:pt idx="3849">
                  <c:v>39738.907777777778</c:v>
                </c:pt>
                <c:pt idx="3850">
                  <c:v>39738.921377314815</c:v>
                </c:pt>
                <c:pt idx="3851">
                  <c:v>39738.934953703705</c:v>
                </c:pt>
                <c:pt idx="3852">
                  <c:v>39738.948587962972</c:v>
                </c:pt>
                <c:pt idx="3853">
                  <c:v>39738.962222222232</c:v>
                </c:pt>
                <c:pt idx="3854">
                  <c:v>39738.976203703707</c:v>
                </c:pt>
                <c:pt idx="3855">
                  <c:v>39738.990335648166</c:v>
                </c:pt>
                <c:pt idx="3856">
                  <c:v>39739.003923611082</c:v>
                </c:pt>
                <c:pt idx="3857">
                  <c:v>39739.017048611102</c:v>
                </c:pt>
                <c:pt idx="3858">
                  <c:v>39739.030138888891</c:v>
                </c:pt>
                <c:pt idx="3859">
                  <c:v>39739.043599537035</c:v>
                </c:pt>
                <c:pt idx="3860">
                  <c:v>39739.056840277786</c:v>
                </c:pt>
                <c:pt idx="3861">
                  <c:v>39739.070324074084</c:v>
                </c:pt>
                <c:pt idx="3862">
                  <c:v>39739.083344907405</c:v>
                </c:pt>
                <c:pt idx="3863">
                  <c:v>39739.096666666657</c:v>
                </c:pt>
                <c:pt idx="3864">
                  <c:v>39739.1097337963</c:v>
                </c:pt>
                <c:pt idx="3865">
                  <c:v>39739.123009259245</c:v>
                </c:pt>
                <c:pt idx="3866">
                  <c:v>39739.136909722227</c:v>
                </c:pt>
                <c:pt idx="3867">
                  <c:v>39739.150289351863</c:v>
                </c:pt>
                <c:pt idx="3868">
                  <c:v>39739.163240740731</c:v>
                </c:pt>
                <c:pt idx="3869">
                  <c:v>39739.176053240742</c:v>
                </c:pt>
                <c:pt idx="3870">
                  <c:v>39739.189652777779</c:v>
                </c:pt>
                <c:pt idx="3871">
                  <c:v>39739.202627314815</c:v>
                </c:pt>
                <c:pt idx="3872">
                  <c:v>39739.215648148165</c:v>
                </c:pt>
                <c:pt idx="3873">
                  <c:v>39739.229131944434</c:v>
                </c:pt>
                <c:pt idx="3874">
                  <c:v>39739.242280092592</c:v>
                </c:pt>
                <c:pt idx="3875">
                  <c:v>39739.255995370382</c:v>
                </c:pt>
                <c:pt idx="3876">
                  <c:v>39739.269409722205</c:v>
                </c:pt>
                <c:pt idx="3877">
                  <c:v>39739.282650462963</c:v>
                </c:pt>
                <c:pt idx="3878">
                  <c:v>39739.296099537016</c:v>
                </c:pt>
                <c:pt idx="3879">
                  <c:v>39739.309375000012</c:v>
                </c:pt>
                <c:pt idx="3880">
                  <c:v>39739.323055555556</c:v>
                </c:pt>
                <c:pt idx="3881">
                  <c:v>39739.336053240761</c:v>
                </c:pt>
                <c:pt idx="3882">
                  <c:v>39739.349409722228</c:v>
                </c:pt>
                <c:pt idx="3883">
                  <c:v>39739.363692129635</c:v>
                </c:pt>
                <c:pt idx="3884">
                  <c:v>39739.377187500002</c:v>
                </c:pt>
                <c:pt idx="3885">
                  <c:v>39739.390057870369</c:v>
                </c:pt>
                <c:pt idx="3886">
                  <c:v>39739.403749999998</c:v>
                </c:pt>
                <c:pt idx="3887">
                  <c:v>39739.430798611094</c:v>
                </c:pt>
                <c:pt idx="3888">
                  <c:v>39739.444803240753</c:v>
                </c:pt>
                <c:pt idx="3889">
                  <c:v>39739.457916666666</c:v>
                </c:pt>
                <c:pt idx="3890">
                  <c:v>39739.486053240769</c:v>
                </c:pt>
                <c:pt idx="3891">
                  <c:v>39739.499687499992</c:v>
                </c:pt>
                <c:pt idx="3892">
                  <c:v>39739.513368055552</c:v>
                </c:pt>
                <c:pt idx="3893">
                  <c:v>39739.526759259257</c:v>
                </c:pt>
                <c:pt idx="3894">
                  <c:v>39739.539803240739</c:v>
                </c:pt>
                <c:pt idx="3895">
                  <c:v>39739.553148148159</c:v>
                </c:pt>
                <c:pt idx="3896">
                  <c:v>39739.566365740735</c:v>
                </c:pt>
                <c:pt idx="3897">
                  <c:v>39739.579629629625</c:v>
                </c:pt>
                <c:pt idx="3898">
                  <c:v>39739.593078703692</c:v>
                </c:pt>
                <c:pt idx="3899">
                  <c:v>39739.606608796297</c:v>
                </c:pt>
                <c:pt idx="3900">
                  <c:v>39739.620173611089</c:v>
                </c:pt>
                <c:pt idx="3901">
                  <c:v>39739.633460648132</c:v>
                </c:pt>
                <c:pt idx="3902">
                  <c:v>39739.647129629615</c:v>
                </c:pt>
                <c:pt idx="3903">
                  <c:v>39739.660763888874</c:v>
                </c:pt>
                <c:pt idx="3904">
                  <c:v>39739.673796296294</c:v>
                </c:pt>
                <c:pt idx="3905">
                  <c:v>39739.687256944453</c:v>
                </c:pt>
                <c:pt idx="3906">
                  <c:v>39739.700983796283</c:v>
                </c:pt>
                <c:pt idx="3907">
                  <c:v>39739.713761574065</c:v>
                </c:pt>
                <c:pt idx="3908">
                  <c:v>39739.72679398147</c:v>
                </c:pt>
                <c:pt idx="3909">
                  <c:v>39739.740081018521</c:v>
                </c:pt>
                <c:pt idx="3910">
                  <c:v>39739.753865740735</c:v>
                </c:pt>
                <c:pt idx="3911">
                  <c:v>39739.767511574071</c:v>
                </c:pt>
                <c:pt idx="3912">
                  <c:v>39739.782013888893</c:v>
                </c:pt>
                <c:pt idx="3913">
                  <c:v>39739.795879629615</c:v>
                </c:pt>
                <c:pt idx="3914">
                  <c:v>39739.810057870389</c:v>
                </c:pt>
                <c:pt idx="3915">
                  <c:v>39739.823888888888</c:v>
                </c:pt>
                <c:pt idx="3916">
                  <c:v>39739.83752314817</c:v>
                </c:pt>
                <c:pt idx="3917">
                  <c:v>39739.850844907422</c:v>
                </c:pt>
                <c:pt idx="3918">
                  <c:v>39739.864849537036</c:v>
                </c:pt>
                <c:pt idx="3919">
                  <c:v>39739.878645833327</c:v>
                </c:pt>
                <c:pt idx="3920">
                  <c:v>39739.892719907402</c:v>
                </c:pt>
                <c:pt idx="3921">
                  <c:v>39739.906168981477</c:v>
                </c:pt>
                <c:pt idx="3922">
                  <c:v>39739.920069444459</c:v>
                </c:pt>
                <c:pt idx="3923">
                  <c:v>39739.933773148165</c:v>
                </c:pt>
                <c:pt idx="3924">
                  <c:v>39739.947349537026</c:v>
                </c:pt>
                <c:pt idx="3925">
                  <c:v>39739.961296296315</c:v>
                </c:pt>
                <c:pt idx="3926">
                  <c:v>39739.974803240759</c:v>
                </c:pt>
                <c:pt idx="3927">
                  <c:v>39739.988888888904</c:v>
                </c:pt>
                <c:pt idx="3928">
                  <c:v>39740.002789351856</c:v>
                </c:pt>
                <c:pt idx="3929">
                  <c:v>39740.017094907409</c:v>
                </c:pt>
                <c:pt idx="3930">
                  <c:v>39740.030868055561</c:v>
                </c:pt>
                <c:pt idx="3931">
                  <c:v>39740.044189814806</c:v>
                </c:pt>
                <c:pt idx="3932">
                  <c:v>39740.056805555549</c:v>
                </c:pt>
                <c:pt idx="3933">
                  <c:v>39740.070115740738</c:v>
                </c:pt>
                <c:pt idx="3934">
                  <c:v>39740.083842592598</c:v>
                </c:pt>
                <c:pt idx="3935">
                  <c:v>39740.09734953702</c:v>
                </c:pt>
                <c:pt idx="3936">
                  <c:v>39740.110868055563</c:v>
                </c:pt>
                <c:pt idx="3937">
                  <c:v>39740.124479166654</c:v>
                </c:pt>
                <c:pt idx="3938">
                  <c:v>39740.137916666652</c:v>
                </c:pt>
                <c:pt idx="3939">
                  <c:v>39740.15216435185</c:v>
                </c:pt>
                <c:pt idx="3940">
                  <c:v>39740.165706018503</c:v>
                </c:pt>
                <c:pt idx="3941">
                  <c:v>39740.179861111093</c:v>
                </c:pt>
                <c:pt idx="3942">
                  <c:v>39740.193090277775</c:v>
                </c:pt>
                <c:pt idx="3943">
                  <c:v>39740.206597222219</c:v>
                </c:pt>
                <c:pt idx="3944">
                  <c:v>39740.220081018524</c:v>
                </c:pt>
                <c:pt idx="3945">
                  <c:v>39740.233912037023</c:v>
                </c:pt>
                <c:pt idx="3946">
                  <c:v>39740.247569444466</c:v>
                </c:pt>
                <c:pt idx="3947">
                  <c:v>39740.260543981465</c:v>
                </c:pt>
                <c:pt idx="3948">
                  <c:v>39740.273761574048</c:v>
                </c:pt>
                <c:pt idx="3949">
                  <c:v>39740.287025462967</c:v>
                </c:pt>
                <c:pt idx="3950">
                  <c:v>39740.300011574087</c:v>
                </c:pt>
                <c:pt idx="3951">
                  <c:v>39740.312847222238</c:v>
                </c:pt>
                <c:pt idx="3952">
                  <c:v>39740.326423611084</c:v>
                </c:pt>
                <c:pt idx="3953">
                  <c:v>39740.339594907411</c:v>
                </c:pt>
                <c:pt idx="3954">
                  <c:v>39740.352604166685</c:v>
                </c:pt>
                <c:pt idx="3955">
                  <c:v>39740.366122685184</c:v>
                </c:pt>
                <c:pt idx="3956">
                  <c:v>39740.379548611105</c:v>
                </c:pt>
                <c:pt idx="3957">
                  <c:v>39740.393773148149</c:v>
                </c:pt>
                <c:pt idx="3958">
                  <c:v>39740.406851851862</c:v>
                </c:pt>
                <c:pt idx="3959">
                  <c:v>39740.43472222222</c:v>
                </c:pt>
                <c:pt idx="3960">
                  <c:v>39740.448252314825</c:v>
                </c:pt>
                <c:pt idx="3961">
                  <c:v>39740.462280092601</c:v>
                </c:pt>
                <c:pt idx="3962">
                  <c:v>39740.475347222229</c:v>
                </c:pt>
                <c:pt idx="3963">
                  <c:v>39740.488831018549</c:v>
                </c:pt>
                <c:pt idx="3964">
                  <c:v>39740.503032407411</c:v>
                </c:pt>
                <c:pt idx="3965">
                  <c:v>39740.517314814817</c:v>
                </c:pt>
                <c:pt idx="3966">
                  <c:v>39740.5309375</c:v>
                </c:pt>
                <c:pt idx="3967">
                  <c:v>39740.545486111085</c:v>
                </c:pt>
                <c:pt idx="3968">
                  <c:v>39740.559988425935</c:v>
                </c:pt>
                <c:pt idx="3969">
                  <c:v>39740.573680555543</c:v>
                </c:pt>
                <c:pt idx="3970">
                  <c:v>39740.587175925932</c:v>
                </c:pt>
                <c:pt idx="3971">
                  <c:v>39740.600763888884</c:v>
                </c:pt>
                <c:pt idx="3972">
                  <c:v>39740.614699074096</c:v>
                </c:pt>
                <c:pt idx="3973">
                  <c:v>39740.62809027778</c:v>
                </c:pt>
                <c:pt idx="3974">
                  <c:v>39740.641203703693</c:v>
                </c:pt>
                <c:pt idx="3975">
                  <c:v>39740.647870370369</c:v>
                </c:pt>
                <c:pt idx="3976">
                  <c:v>39740.661134259244</c:v>
                </c:pt>
                <c:pt idx="3977">
                  <c:v>39740.674675925933</c:v>
                </c:pt>
                <c:pt idx="3978">
                  <c:v>39740.688923611095</c:v>
                </c:pt>
                <c:pt idx="3979">
                  <c:v>39740.702361111093</c:v>
                </c:pt>
                <c:pt idx="3980">
                  <c:v>39740.715462962951</c:v>
                </c:pt>
                <c:pt idx="3981">
                  <c:v>39740.728692129625</c:v>
                </c:pt>
                <c:pt idx="3982">
                  <c:v>39740.741782407393</c:v>
                </c:pt>
                <c:pt idx="3983">
                  <c:v>39740.755416666652</c:v>
                </c:pt>
                <c:pt idx="3984">
                  <c:v>39740.769872685174</c:v>
                </c:pt>
                <c:pt idx="3985">
                  <c:v>39740.784641203689</c:v>
                </c:pt>
                <c:pt idx="3986">
                  <c:v>39740.799050925925</c:v>
                </c:pt>
                <c:pt idx="3987">
                  <c:v>39740.813206018531</c:v>
                </c:pt>
                <c:pt idx="3988">
                  <c:v>39740.826620370368</c:v>
                </c:pt>
                <c:pt idx="3989">
                  <c:v>39740.840567129642</c:v>
                </c:pt>
                <c:pt idx="3990">
                  <c:v>39740.85417824077</c:v>
                </c:pt>
                <c:pt idx="3991">
                  <c:v>39740.867650462969</c:v>
                </c:pt>
                <c:pt idx="3992">
                  <c:v>39740.881111111114</c:v>
                </c:pt>
                <c:pt idx="3993">
                  <c:v>39740.908738425947</c:v>
                </c:pt>
                <c:pt idx="3994">
                  <c:v>39740.922592592593</c:v>
                </c:pt>
                <c:pt idx="3995">
                  <c:v>39740.936631944453</c:v>
                </c:pt>
                <c:pt idx="3996">
                  <c:v>39740.949907407412</c:v>
                </c:pt>
                <c:pt idx="3997">
                  <c:v>39740.963298611103</c:v>
                </c:pt>
                <c:pt idx="3998">
                  <c:v>39740.977789351855</c:v>
                </c:pt>
                <c:pt idx="3999">
                  <c:v>39740.991701388884</c:v>
                </c:pt>
                <c:pt idx="4000">
                  <c:v>39741.005104166652</c:v>
                </c:pt>
                <c:pt idx="4001">
                  <c:v>39741.018750000003</c:v>
                </c:pt>
                <c:pt idx="4002">
                  <c:v>39741.031956018523</c:v>
                </c:pt>
                <c:pt idx="4003">
                  <c:v>39741.045787037016</c:v>
                </c:pt>
                <c:pt idx="4004">
                  <c:v>39741.059652777782</c:v>
                </c:pt>
                <c:pt idx="4005">
                  <c:v>39741.073391203689</c:v>
                </c:pt>
                <c:pt idx="4006">
                  <c:v>39741.086805555562</c:v>
                </c:pt>
                <c:pt idx="4007">
                  <c:v>39741.100833333338</c:v>
                </c:pt>
                <c:pt idx="4008">
                  <c:v>39741.114525462988</c:v>
                </c:pt>
                <c:pt idx="4009">
                  <c:v>39741.127523148149</c:v>
                </c:pt>
                <c:pt idx="4010">
                  <c:v>39741.141493055555</c:v>
                </c:pt>
                <c:pt idx="4011">
                  <c:v>39741.155208333337</c:v>
                </c:pt>
                <c:pt idx="4012">
                  <c:v>39741.168368055551</c:v>
                </c:pt>
                <c:pt idx="4013">
                  <c:v>39741.181863425918</c:v>
                </c:pt>
                <c:pt idx="4014">
                  <c:v>39741.195057870355</c:v>
                </c:pt>
                <c:pt idx="4015">
                  <c:v>39741.208275462988</c:v>
                </c:pt>
                <c:pt idx="4016">
                  <c:v>39741.221527777765</c:v>
                </c:pt>
                <c:pt idx="4017">
                  <c:v>39741.234548611093</c:v>
                </c:pt>
                <c:pt idx="4018">
                  <c:v>39741.248946759246</c:v>
                </c:pt>
                <c:pt idx="4019">
                  <c:v>39741.262650462959</c:v>
                </c:pt>
                <c:pt idx="4020">
                  <c:v>39741.276087962957</c:v>
                </c:pt>
                <c:pt idx="4021">
                  <c:v>39741.289571759255</c:v>
                </c:pt>
                <c:pt idx="4022">
                  <c:v>39741.303194444459</c:v>
                </c:pt>
                <c:pt idx="4023">
                  <c:v>39741.317060185182</c:v>
                </c:pt>
                <c:pt idx="4024">
                  <c:v>39741.33033564817</c:v>
                </c:pt>
                <c:pt idx="4025">
                  <c:v>39741.343865740739</c:v>
                </c:pt>
                <c:pt idx="4026">
                  <c:v>39741.357418981483</c:v>
                </c:pt>
                <c:pt idx="4027">
                  <c:v>39741.370937500003</c:v>
                </c:pt>
                <c:pt idx="4028">
                  <c:v>39741.384502314839</c:v>
                </c:pt>
                <c:pt idx="4029">
                  <c:v>39741.398113425945</c:v>
                </c:pt>
                <c:pt idx="4030">
                  <c:v>39741.412094907413</c:v>
                </c:pt>
                <c:pt idx="4031">
                  <c:v>39741.425995370366</c:v>
                </c:pt>
                <c:pt idx="4032">
                  <c:v>39741.439641203688</c:v>
                </c:pt>
                <c:pt idx="4033">
                  <c:v>39741.4533912037</c:v>
                </c:pt>
                <c:pt idx="4034">
                  <c:v>39741.467812500006</c:v>
                </c:pt>
                <c:pt idx="4035">
                  <c:v>39741.482569444473</c:v>
                </c:pt>
                <c:pt idx="4036">
                  <c:v>39741.496909722227</c:v>
                </c:pt>
                <c:pt idx="4037">
                  <c:v>39741.510092592602</c:v>
                </c:pt>
                <c:pt idx="4038">
                  <c:v>39741.523310185185</c:v>
                </c:pt>
                <c:pt idx="4039">
                  <c:v>39741.536805555559</c:v>
                </c:pt>
                <c:pt idx="4040">
                  <c:v>39741.550289351864</c:v>
                </c:pt>
                <c:pt idx="4041">
                  <c:v>39741.563368055533</c:v>
                </c:pt>
                <c:pt idx="4042">
                  <c:v>39741.576666666646</c:v>
                </c:pt>
                <c:pt idx="4043">
                  <c:v>39741.589143518526</c:v>
                </c:pt>
                <c:pt idx="4044">
                  <c:v>39741.602650462984</c:v>
                </c:pt>
                <c:pt idx="4045">
                  <c:v>39741.616018518536</c:v>
                </c:pt>
                <c:pt idx="4046">
                  <c:v>39741.629317129627</c:v>
                </c:pt>
                <c:pt idx="4047">
                  <c:v>39741.642581018517</c:v>
                </c:pt>
                <c:pt idx="4048">
                  <c:v>39741.6559375</c:v>
                </c:pt>
                <c:pt idx="4049">
                  <c:v>39741.669895833315</c:v>
                </c:pt>
                <c:pt idx="4050">
                  <c:v>39741.683333333334</c:v>
                </c:pt>
                <c:pt idx="4051">
                  <c:v>39741.696828703687</c:v>
                </c:pt>
                <c:pt idx="4052">
                  <c:v>39741.710405092592</c:v>
                </c:pt>
                <c:pt idx="4053">
                  <c:v>39741.723912037021</c:v>
                </c:pt>
                <c:pt idx="4054">
                  <c:v>39741.736956018518</c:v>
                </c:pt>
                <c:pt idx="4055">
                  <c:v>39741.750324074092</c:v>
                </c:pt>
                <c:pt idx="4056">
                  <c:v>39741.764155092591</c:v>
                </c:pt>
                <c:pt idx="4057">
                  <c:v>39741.778495370367</c:v>
                </c:pt>
                <c:pt idx="4058">
                  <c:v>39741.792430555543</c:v>
                </c:pt>
                <c:pt idx="4059">
                  <c:v>39741.806342592601</c:v>
                </c:pt>
                <c:pt idx="4060">
                  <c:v>39741.819837962976</c:v>
                </c:pt>
                <c:pt idx="4061">
                  <c:v>39741.833865740744</c:v>
                </c:pt>
                <c:pt idx="4062">
                  <c:v>39741.847430555557</c:v>
                </c:pt>
                <c:pt idx="4063">
                  <c:v>39741.860798611102</c:v>
                </c:pt>
                <c:pt idx="4064">
                  <c:v>39741.874247685191</c:v>
                </c:pt>
                <c:pt idx="4065">
                  <c:v>39741.888263888904</c:v>
                </c:pt>
                <c:pt idx="4066">
                  <c:v>39741.902118055572</c:v>
                </c:pt>
                <c:pt idx="4067">
                  <c:v>39741.915752314817</c:v>
                </c:pt>
                <c:pt idx="4068">
                  <c:v>39741.928807870368</c:v>
                </c:pt>
                <c:pt idx="4069">
                  <c:v>39741.941967592589</c:v>
                </c:pt>
                <c:pt idx="4070">
                  <c:v>39741.955810185202</c:v>
                </c:pt>
                <c:pt idx="4071">
                  <c:v>39741.969074074092</c:v>
                </c:pt>
                <c:pt idx="4072">
                  <c:v>39741.982523148174</c:v>
                </c:pt>
                <c:pt idx="4073">
                  <c:v>39741.996030092603</c:v>
                </c:pt>
                <c:pt idx="4074">
                  <c:v>39742.012141203704</c:v>
                </c:pt>
                <c:pt idx="4075">
                  <c:v>39742.026168981465</c:v>
                </c:pt>
                <c:pt idx="4076">
                  <c:v>39742.039201388892</c:v>
                </c:pt>
                <c:pt idx="4077">
                  <c:v>39742.052511574089</c:v>
                </c:pt>
                <c:pt idx="4078">
                  <c:v>39742.066145833312</c:v>
                </c:pt>
                <c:pt idx="4079">
                  <c:v>39742.079282407401</c:v>
                </c:pt>
                <c:pt idx="4080">
                  <c:v>39742.092222222222</c:v>
                </c:pt>
                <c:pt idx="4081">
                  <c:v>39742.105428240735</c:v>
                </c:pt>
                <c:pt idx="4082">
                  <c:v>39742.119108796294</c:v>
                </c:pt>
                <c:pt idx="4083">
                  <c:v>39742.132962962954</c:v>
                </c:pt>
                <c:pt idx="4084">
                  <c:v>39742.146030092612</c:v>
                </c:pt>
                <c:pt idx="4085">
                  <c:v>39742.159224537034</c:v>
                </c:pt>
                <c:pt idx="4086">
                  <c:v>39742.172500000001</c:v>
                </c:pt>
                <c:pt idx="4087">
                  <c:v>39742.186238425951</c:v>
                </c:pt>
                <c:pt idx="4088">
                  <c:v>39742.19979166663</c:v>
                </c:pt>
                <c:pt idx="4089">
                  <c:v>39742.213391203695</c:v>
                </c:pt>
                <c:pt idx="4090">
                  <c:v>39742.227488425924</c:v>
                </c:pt>
                <c:pt idx="4091">
                  <c:v>39742.241516203707</c:v>
                </c:pt>
                <c:pt idx="4092">
                  <c:v>39742.255416666652</c:v>
                </c:pt>
                <c:pt idx="4093">
                  <c:v>39742.269398148164</c:v>
                </c:pt>
                <c:pt idx="4094">
                  <c:v>39742.283356481479</c:v>
                </c:pt>
                <c:pt idx="4095">
                  <c:v>39742.297430555533</c:v>
                </c:pt>
                <c:pt idx="4096">
                  <c:v>39742.31067129632</c:v>
                </c:pt>
                <c:pt idx="4097">
                  <c:v>39742.323645833319</c:v>
                </c:pt>
                <c:pt idx="4098">
                  <c:v>39742.336539351876</c:v>
                </c:pt>
                <c:pt idx="4099">
                  <c:v>39742.349444444466</c:v>
                </c:pt>
                <c:pt idx="4100">
                  <c:v>39742.363078703704</c:v>
                </c:pt>
                <c:pt idx="4101">
                  <c:v>39742.376736111109</c:v>
                </c:pt>
                <c:pt idx="4102">
                  <c:v>39742.390185185184</c:v>
                </c:pt>
                <c:pt idx="4103">
                  <c:v>39742.403425925928</c:v>
                </c:pt>
                <c:pt idx="4104">
                  <c:v>39742.417326388902</c:v>
                </c:pt>
                <c:pt idx="4105">
                  <c:v>39742.430763888886</c:v>
                </c:pt>
                <c:pt idx="4106">
                  <c:v>39742.444652777791</c:v>
                </c:pt>
                <c:pt idx="4107">
                  <c:v>39742.458680555559</c:v>
                </c:pt>
                <c:pt idx="4108">
                  <c:v>39742.472187500003</c:v>
                </c:pt>
                <c:pt idx="4109">
                  <c:v>39742.48646990741</c:v>
                </c:pt>
                <c:pt idx="4110">
                  <c:v>39742.499756944446</c:v>
                </c:pt>
                <c:pt idx="4111">
                  <c:v>39742.514594907421</c:v>
                </c:pt>
                <c:pt idx="4112">
                  <c:v>39742.528634259259</c:v>
                </c:pt>
                <c:pt idx="4113">
                  <c:v>39742.54305555555</c:v>
                </c:pt>
                <c:pt idx="4114">
                  <c:v>39742.55706018518</c:v>
                </c:pt>
                <c:pt idx="4115">
                  <c:v>39742.571643518502</c:v>
                </c:pt>
                <c:pt idx="4116">
                  <c:v>39742.586273148198</c:v>
                </c:pt>
                <c:pt idx="4117">
                  <c:v>39742.599375000005</c:v>
                </c:pt>
                <c:pt idx="4118">
                  <c:v>39742.612986111104</c:v>
                </c:pt>
                <c:pt idx="4119">
                  <c:v>39742.626284722224</c:v>
                </c:pt>
                <c:pt idx="4120">
                  <c:v>39742.640347222223</c:v>
                </c:pt>
                <c:pt idx="4121">
                  <c:v>39742.654166666653</c:v>
                </c:pt>
                <c:pt idx="4122">
                  <c:v>39742.667152777758</c:v>
                </c:pt>
                <c:pt idx="4123">
                  <c:v>39742.680138888893</c:v>
                </c:pt>
                <c:pt idx="4124">
                  <c:v>39742.693194444444</c:v>
                </c:pt>
                <c:pt idx="4125">
                  <c:v>39742.706481481466</c:v>
                </c:pt>
                <c:pt idx="4126">
                  <c:v>39742.719976851855</c:v>
                </c:pt>
                <c:pt idx="4127">
                  <c:v>39742.732974537023</c:v>
                </c:pt>
                <c:pt idx="4128">
                  <c:v>39742.746296296318</c:v>
                </c:pt>
                <c:pt idx="4129">
                  <c:v>39742.759467592594</c:v>
                </c:pt>
                <c:pt idx="4130">
                  <c:v>39742.772407407407</c:v>
                </c:pt>
                <c:pt idx="4131">
                  <c:v>39742.785185185174</c:v>
                </c:pt>
                <c:pt idx="4132">
                  <c:v>39742.798124999994</c:v>
                </c:pt>
                <c:pt idx="4133">
                  <c:v>39742.811284722215</c:v>
                </c:pt>
                <c:pt idx="4134">
                  <c:v>39742.825011574081</c:v>
                </c:pt>
                <c:pt idx="4135">
                  <c:v>39742.838101851856</c:v>
                </c:pt>
                <c:pt idx="4136">
                  <c:v>39742.851759259262</c:v>
                </c:pt>
                <c:pt idx="4137">
                  <c:v>39742.864293981482</c:v>
                </c:pt>
                <c:pt idx="4138">
                  <c:v>39742.877453703688</c:v>
                </c:pt>
                <c:pt idx="4139">
                  <c:v>39742.890752314815</c:v>
                </c:pt>
                <c:pt idx="4140">
                  <c:v>39742.904768518521</c:v>
                </c:pt>
                <c:pt idx="4141">
                  <c:v>39742.918368055565</c:v>
                </c:pt>
                <c:pt idx="4142">
                  <c:v>39742.932152777772</c:v>
                </c:pt>
                <c:pt idx="4143">
                  <c:v>39742.9455787037</c:v>
                </c:pt>
                <c:pt idx="4144">
                  <c:v>39742.958495370396</c:v>
                </c:pt>
                <c:pt idx="4145">
                  <c:v>39742.971516203703</c:v>
                </c:pt>
                <c:pt idx="4146">
                  <c:v>39742.985208333332</c:v>
                </c:pt>
                <c:pt idx="4147">
                  <c:v>39742.999085648153</c:v>
                </c:pt>
                <c:pt idx="4148">
                  <c:v>39743.012511574096</c:v>
                </c:pt>
                <c:pt idx="4149">
                  <c:v>39743.025497685172</c:v>
                </c:pt>
                <c:pt idx="4150">
                  <c:v>39743.038587962961</c:v>
                </c:pt>
                <c:pt idx="4151">
                  <c:v>39743.052361111106</c:v>
                </c:pt>
                <c:pt idx="4152">
                  <c:v>39743.065925925905</c:v>
                </c:pt>
                <c:pt idx="4153">
                  <c:v>39743.079085648147</c:v>
                </c:pt>
                <c:pt idx="4154">
                  <c:v>39743.092164351838</c:v>
                </c:pt>
                <c:pt idx="4155">
                  <c:v>39743.10528935185</c:v>
                </c:pt>
                <c:pt idx="4156">
                  <c:v>39743.118506944455</c:v>
                </c:pt>
                <c:pt idx="4157">
                  <c:v>39743.131712962946</c:v>
                </c:pt>
                <c:pt idx="4158">
                  <c:v>39743.14503472222</c:v>
                </c:pt>
                <c:pt idx="4159">
                  <c:v>39743.158368055563</c:v>
                </c:pt>
                <c:pt idx="4160">
                  <c:v>39743.171736111093</c:v>
                </c:pt>
                <c:pt idx="4161">
                  <c:v>39743.185104166652</c:v>
                </c:pt>
                <c:pt idx="4162">
                  <c:v>39743.198645833319</c:v>
                </c:pt>
                <c:pt idx="4163">
                  <c:v>39743.212233796308</c:v>
                </c:pt>
                <c:pt idx="4164">
                  <c:v>39743.225671296284</c:v>
                </c:pt>
                <c:pt idx="4165">
                  <c:v>39743.239027777774</c:v>
                </c:pt>
                <c:pt idx="4166">
                  <c:v>39743.252175925933</c:v>
                </c:pt>
                <c:pt idx="4167">
                  <c:v>39743.265821759232</c:v>
                </c:pt>
                <c:pt idx="4168">
                  <c:v>39743.279166666638</c:v>
                </c:pt>
                <c:pt idx="4169">
                  <c:v>39743.292002314804</c:v>
                </c:pt>
                <c:pt idx="4170">
                  <c:v>39743.305300925931</c:v>
                </c:pt>
                <c:pt idx="4171">
                  <c:v>39743.318356481497</c:v>
                </c:pt>
                <c:pt idx="4172">
                  <c:v>39743.332314814812</c:v>
                </c:pt>
                <c:pt idx="4173">
                  <c:v>39743.345740740733</c:v>
                </c:pt>
                <c:pt idx="4174">
                  <c:v>39743.359282407422</c:v>
                </c:pt>
                <c:pt idx="4175">
                  <c:v>39743.372592592612</c:v>
                </c:pt>
                <c:pt idx="4176">
                  <c:v>39743.385682870365</c:v>
                </c:pt>
                <c:pt idx="4177">
                  <c:v>39743.398495370369</c:v>
                </c:pt>
                <c:pt idx="4178">
                  <c:v>39743.412083333336</c:v>
                </c:pt>
                <c:pt idx="4179">
                  <c:v>39743.424814814818</c:v>
                </c:pt>
                <c:pt idx="4180">
                  <c:v>39743.437881944446</c:v>
                </c:pt>
                <c:pt idx="4181">
                  <c:v>39743.450555555566</c:v>
                </c:pt>
                <c:pt idx="4182">
                  <c:v>39743.462986111095</c:v>
                </c:pt>
                <c:pt idx="4183">
                  <c:v>39743.476307870369</c:v>
                </c:pt>
                <c:pt idx="4184">
                  <c:v>39743.489351851851</c:v>
                </c:pt>
                <c:pt idx="4185">
                  <c:v>39743.502546296309</c:v>
                </c:pt>
                <c:pt idx="4186">
                  <c:v>39743.515462962954</c:v>
                </c:pt>
                <c:pt idx="4187">
                  <c:v>39743.529004629614</c:v>
                </c:pt>
                <c:pt idx="4188">
                  <c:v>39743.542175925933</c:v>
                </c:pt>
                <c:pt idx="4189">
                  <c:v>39743.555613425946</c:v>
                </c:pt>
                <c:pt idx="4190">
                  <c:v>39743.568703703677</c:v>
                </c:pt>
                <c:pt idx="4191">
                  <c:v>39743.582361111105</c:v>
                </c:pt>
                <c:pt idx="4192">
                  <c:v>39743.59627314817</c:v>
                </c:pt>
                <c:pt idx="4193">
                  <c:v>39743.610428240747</c:v>
                </c:pt>
                <c:pt idx="4194">
                  <c:v>39743.623668981454</c:v>
                </c:pt>
                <c:pt idx="4195">
                  <c:v>39743.638657407413</c:v>
                </c:pt>
                <c:pt idx="4196">
                  <c:v>39743.651886574073</c:v>
                </c:pt>
                <c:pt idx="4197">
                  <c:v>39743.665902777764</c:v>
                </c:pt>
                <c:pt idx="4198">
                  <c:v>39743.678865740738</c:v>
                </c:pt>
                <c:pt idx="4199">
                  <c:v>39743.693576388883</c:v>
                </c:pt>
                <c:pt idx="4200">
                  <c:v>39743.707187499997</c:v>
                </c:pt>
                <c:pt idx="4201">
                  <c:v>39743.721261574057</c:v>
                </c:pt>
                <c:pt idx="4202">
                  <c:v>39743.735428240732</c:v>
                </c:pt>
                <c:pt idx="4203">
                  <c:v>39743.748599537037</c:v>
                </c:pt>
                <c:pt idx="4204">
                  <c:v>39743.762037037035</c:v>
                </c:pt>
                <c:pt idx="4205">
                  <c:v>39743.775011574078</c:v>
                </c:pt>
                <c:pt idx="4206">
                  <c:v>39743.789004629616</c:v>
                </c:pt>
                <c:pt idx="4207">
                  <c:v>39743.802187500005</c:v>
                </c:pt>
                <c:pt idx="4208">
                  <c:v>39743.815405092602</c:v>
                </c:pt>
                <c:pt idx="4209">
                  <c:v>39743.828703703693</c:v>
                </c:pt>
                <c:pt idx="4210">
                  <c:v>39743.842673611114</c:v>
                </c:pt>
                <c:pt idx="4211">
                  <c:v>39743.855682870373</c:v>
                </c:pt>
                <c:pt idx="4212">
                  <c:v>39743.869479166671</c:v>
                </c:pt>
                <c:pt idx="4213">
                  <c:v>39743.883379629631</c:v>
                </c:pt>
                <c:pt idx="4214">
                  <c:v>39743.896550925936</c:v>
                </c:pt>
                <c:pt idx="4215">
                  <c:v>39743.910578703712</c:v>
                </c:pt>
                <c:pt idx="4216">
                  <c:v>39743.924687500003</c:v>
                </c:pt>
                <c:pt idx="4217">
                  <c:v>39743.938090277792</c:v>
                </c:pt>
                <c:pt idx="4218">
                  <c:v>39743.951562500006</c:v>
                </c:pt>
                <c:pt idx="4219">
                  <c:v>39743.965636574081</c:v>
                </c:pt>
                <c:pt idx="4220">
                  <c:v>39743.979513888909</c:v>
                </c:pt>
                <c:pt idx="4221">
                  <c:v>39743.993252314816</c:v>
                </c:pt>
                <c:pt idx="4222">
                  <c:v>39744.006435185183</c:v>
                </c:pt>
                <c:pt idx="4223">
                  <c:v>39744.020104166651</c:v>
                </c:pt>
                <c:pt idx="4224">
                  <c:v>39744.033460648134</c:v>
                </c:pt>
                <c:pt idx="4225">
                  <c:v>39744.047152777777</c:v>
                </c:pt>
                <c:pt idx="4226">
                  <c:v>39744.060787037022</c:v>
                </c:pt>
                <c:pt idx="4227">
                  <c:v>39744.074004629627</c:v>
                </c:pt>
                <c:pt idx="4228">
                  <c:v>39744.088125000002</c:v>
                </c:pt>
                <c:pt idx="4229">
                  <c:v>39744.101134259254</c:v>
                </c:pt>
                <c:pt idx="4230">
                  <c:v>39744.114756944458</c:v>
                </c:pt>
                <c:pt idx="4231">
                  <c:v>39744.128668981466</c:v>
                </c:pt>
                <c:pt idx="4232">
                  <c:v>39744.142280092601</c:v>
                </c:pt>
                <c:pt idx="4233">
                  <c:v>39744.15564814816</c:v>
                </c:pt>
                <c:pt idx="4234">
                  <c:v>39744.169687499998</c:v>
                </c:pt>
                <c:pt idx="4235">
                  <c:v>39744.183703703682</c:v>
                </c:pt>
                <c:pt idx="4236">
                  <c:v>39744.197696759235</c:v>
                </c:pt>
                <c:pt idx="4237">
                  <c:v>39744.211550925931</c:v>
                </c:pt>
                <c:pt idx="4238">
                  <c:v>39744.224999999999</c:v>
                </c:pt>
                <c:pt idx="4239">
                  <c:v>39744.238368055558</c:v>
                </c:pt>
                <c:pt idx="4240">
                  <c:v>39744.25189814817</c:v>
                </c:pt>
                <c:pt idx="4241">
                  <c:v>39744.265104166632</c:v>
                </c:pt>
                <c:pt idx="4242">
                  <c:v>39744.278275462981</c:v>
                </c:pt>
                <c:pt idx="4243">
                  <c:v>39744.291527777765</c:v>
                </c:pt>
                <c:pt idx="4244">
                  <c:v>39744.304652777784</c:v>
                </c:pt>
                <c:pt idx="4245">
                  <c:v>39744.318518518543</c:v>
                </c:pt>
                <c:pt idx="4246">
                  <c:v>39744.33185185185</c:v>
                </c:pt>
                <c:pt idx="4247">
                  <c:v>39744.344872685193</c:v>
                </c:pt>
                <c:pt idx="4248">
                  <c:v>39744.358738425959</c:v>
                </c:pt>
                <c:pt idx="4249">
                  <c:v>39744.372002314834</c:v>
                </c:pt>
                <c:pt idx="4250">
                  <c:v>39744.385613425948</c:v>
                </c:pt>
                <c:pt idx="4251">
                  <c:v>39744.398402777777</c:v>
                </c:pt>
                <c:pt idx="4252">
                  <c:v>39744.411967592598</c:v>
                </c:pt>
                <c:pt idx="4253">
                  <c:v>39744.42524305555</c:v>
                </c:pt>
                <c:pt idx="4254">
                  <c:v>39744.438391203701</c:v>
                </c:pt>
                <c:pt idx="4255">
                  <c:v>39744.451967592591</c:v>
                </c:pt>
                <c:pt idx="4256">
                  <c:v>39744.465127314805</c:v>
                </c:pt>
                <c:pt idx="4257">
                  <c:v>39744.478842592602</c:v>
                </c:pt>
                <c:pt idx="4258">
                  <c:v>39744.492071759254</c:v>
                </c:pt>
                <c:pt idx="4259">
                  <c:v>39744.507951388892</c:v>
                </c:pt>
                <c:pt idx="4260">
                  <c:v>39744.520983796283</c:v>
                </c:pt>
                <c:pt idx="4261">
                  <c:v>39744.534398148171</c:v>
                </c:pt>
                <c:pt idx="4262">
                  <c:v>39744.548287037032</c:v>
                </c:pt>
                <c:pt idx="4263">
                  <c:v>39744.563159722224</c:v>
                </c:pt>
                <c:pt idx="4264">
                  <c:v>39744.577303240738</c:v>
                </c:pt>
                <c:pt idx="4265">
                  <c:v>39744.591481481468</c:v>
                </c:pt>
                <c:pt idx="4266">
                  <c:v>39744.604988425941</c:v>
                </c:pt>
                <c:pt idx="4267">
                  <c:v>39744.618993055563</c:v>
                </c:pt>
                <c:pt idx="4268">
                  <c:v>39744.632384259254</c:v>
                </c:pt>
                <c:pt idx="4269">
                  <c:v>39744.645798611084</c:v>
                </c:pt>
                <c:pt idx="4270">
                  <c:v>39744.659386574072</c:v>
                </c:pt>
                <c:pt idx="4271">
                  <c:v>39744.673124999994</c:v>
                </c:pt>
                <c:pt idx="4272">
                  <c:v>39744.68657407409</c:v>
                </c:pt>
                <c:pt idx="4273">
                  <c:v>39744.699861111083</c:v>
                </c:pt>
                <c:pt idx="4274">
                  <c:v>39744.713726851835</c:v>
                </c:pt>
                <c:pt idx="4275">
                  <c:v>39744.727662037018</c:v>
                </c:pt>
                <c:pt idx="4276">
                  <c:v>39744.741331018515</c:v>
                </c:pt>
                <c:pt idx="4277">
                  <c:v>39744.755439814806</c:v>
                </c:pt>
                <c:pt idx="4278">
                  <c:v>39744.769374999996</c:v>
                </c:pt>
                <c:pt idx="4279">
                  <c:v>39744.782974537025</c:v>
                </c:pt>
                <c:pt idx="4280">
                  <c:v>39744.796504629609</c:v>
                </c:pt>
                <c:pt idx="4281">
                  <c:v>39744.809895833328</c:v>
                </c:pt>
                <c:pt idx="4282">
                  <c:v>39744.823437499996</c:v>
                </c:pt>
                <c:pt idx="4283">
                  <c:v>39744.837048611094</c:v>
                </c:pt>
                <c:pt idx="4284">
                  <c:v>39744.85050925929</c:v>
                </c:pt>
                <c:pt idx="4285">
                  <c:v>39744.864502314813</c:v>
                </c:pt>
                <c:pt idx="4286">
                  <c:v>39744.87777777778</c:v>
                </c:pt>
                <c:pt idx="4287">
                  <c:v>39744.89116898147</c:v>
                </c:pt>
                <c:pt idx="4288">
                  <c:v>39744.90457175926</c:v>
                </c:pt>
                <c:pt idx="4289">
                  <c:v>39744.918321759251</c:v>
                </c:pt>
                <c:pt idx="4290">
                  <c:v>39744.931898148156</c:v>
                </c:pt>
                <c:pt idx="4291">
                  <c:v>39744.945868055562</c:v>
                </c:pt>
                <c:pt idx="4292">
                  <c:v>39744.959375000013</c:v>
                </c:pt>
                <c:pt idx="4293">
                  <c:v>39744.972696759265</c:v>
                </c:pt>
                <c:pt idx="4294">
                  <c:v>39744.986655092616</c:v>
                </c:pt>
                <c:pt idx="4295">
                  <c:v>39745.000543981485</c:v>
                </c:pt>
                <c:pt idx="4296">
                  <c:v>39745.013831018536</c:v>
                </c:pt>
                <c:pt idx="4297">
                  <c:v>39745.02770833332</c:v>
                </c:pt>
                <c:pt idx="4298">
                  <c:v>39745.041064814803</c:v>
                </c:pt>
                <c:pt idx="4299">
                  <c:v>39745.054942129631</c:v>
                </c:pt>
                <c:pt idx="4300">
                  <c:v>39745.068356481483</c:v>
                </c:pt>
                <c:pt idx="4301">
                  <c:v>39745.081967592589</c:v>
                </c:pt>
                <c:pt idx="4302">
                  <c:v>39745.096296296309</c:v>
                </c:pt>
                <c:pt idx="4303">
                  <c:v>39745.11010416667</c:v>
                </c:pt>
                <c:pt idx="4304">
                  <c:v>39745.123599537023</c:v>
                </c:pt>
                <c:pt idx="4305">
                  <c:v>39745.137418981474</c:v>
                </c:pt>
                <c:pt idx="4306">
                  <c:v>39745.151400462964</c:v>
                </c:pt>
                <c:pt idx="4307">
                  <c:v>39745.165428240725</c:v>
                </c:pt>
                <c:pt idx="4308">
                  <c:v>39745.17869212963</c:v>
                </c:pt>
                <c:pt idx="4309">
                  <c:v>39745.192280092589</c:v>
                </c:pt>
                <c:pt idx="4310">
                  <c:v>39745.205914351835</c:v>
                </c:pt>
                <c:pt idx="4311">
                  <c:v>39745.218888888892</c:v>
                </c:pt>
                <c:pt idx="4312">
                  <c:v>39745.232210648159</c:v>
                </c:pt>
                <c:pt idx="4313">
                  <c:v>39745.245972222227</c:v>
                </c:pt>
                <c:pt idx="4314">
                  <c:v>39745.259895833326</c:v>
                </c:pt>
                <c:pt idx="4315">
                  <c:v>39745.273483796278</c:v>
                </c:pt>
                <c:pt idx="4316">
                  <c:v>39745.286805555559</c:v>
                </c:pt>
                <c:pt idx="4317">
                  <c:v>39745.300625000003</c:v>
                </c:pt>
                <c:pt idx="4318">
                  <c:v>39745.313761574071</c:v>
                </c:pt>
                <c:pt idx="4319">
                  <c:v>39745.327280092592</c:v>
                </c:pt>
                <c:pt idx="4320">
                  <c:v>39745.339826388903</c:v>
                </c:pt>
                <c:pt idx="4321">
                  <c:v>39745.353831018539</c:v>
                </c:pt>
                <c:pt idx="4322">
                  <c:v>39745.367465277785</c:v>
                </c:pt>
                <c:pt idx="4323">
                  <c:v>39745.380266203712</c:v>
                </c:pt>
                <c:pt idx="4324">
                  <c:v>39745.393506944441</c:v>
                </c:pt>
                <c:pt idx="4325">
                  <c:v>39745.406747685185</c:v>
                </c:pt>
                <c:pt idx="4326">
                  <c:v>39745.420127314814</c:v>
                </c:pt>
                <c:pt idx="4327">
                  <c:v>39745.432743055557</c:v>
                </c:pt>
                <c:pt idx="4328">
                  <c:v>39745.445590277785</c:v>
                </c:pt>
                <c:pt idx="4329">
                  <c:v>39745.458726851852</c:v>
                </c:pt>
                <c:pt idx="4330">
                  <c:v>39745.472974537035</c:v>
                </c:pt>
                <c:pt idx="4331">
                  <c:v>39745.485659722232</c:v>
                </c:pt>
                <c:pt idx="4332">
                  <c:v>39745.499386574076</c:v>
                </c:pt>
                <c:pt idx="4333">
                  <c:v>39745.513784722207</c:v>
                </c:pt>
                <c:pt idx="4334">
                  <c:v>39745.527013888888</c:v>
                </c:pt>
                <c:pt idx="4335">
                  <c:v>39745.540312500001</c:v>
                </c:pt>
                <c:pt idx="4336">
                  <c:v>39745.554849537031</c:v>
                </c:pt>
                <c:pt idx="4337">
                  <c:v>39745.569224537023</c:v>
                </c:pt>
                <c:pt idx="4338">
                  <c:v>39745.583298611105</c:v>
                </c:pt>
                <c:pt idx="4339">
                  <c:v>39745.596331018518</c:v>
                </c:pt>
                <c:pt idx="4340">
                  <c:v>39745.608900462968</c:v>
                </c:pt>
                <c:pt idx="4341">
                  <c:v>39745.621863425928</c:v>
                </c:pt>
                <c:pt idx="4342">
                  <c:v>39745.635115740726</c:v>
                </c:pt>
                <c:pt idx="4343">
                  <c:v>39745.648032407422</c:v>
                </c:pt>
                <c:pt idx="4344">
                  <c:v>39745.661458333321</c:v>
                </c:pt>
                <c:pt idx="4345">
                  <c:v>39745.674548611096</c:v>
                </c:pt>
                <c:pt idx="4346">
                  <c:v>39745.687546296314</c:v>
                </c:pt>
                <c:pt idx="4347">
                  <c:v>39745.700312500005</c:v>
                </c:pt>
                <c:pt idx="4348">
                  <c:v>39745.713136574079</c:v>
                </c:pt>
                <c:pt idx="4349">
                  <c:v>39745.726412037024</c:v>
                </c:pt>
                <c:pt idx="4350">
                  <c:v>39745.741076388891</c:v>
                </c:pt>
                <c:pt idx="4351">
                  <c:v>39745.755115740736</c:v>
                </c:pt>
                <c:pt idx="4352">
                  <c:v>39745.769201388888</c:v>
                </c:pt>
                <c:pt idx="4353">
                  <c:v>39745.783240740726</c:v>
                </c:pt>
                <c:pt idx="4354">
                  <c:v>39745.797210648147</c:v>
                </c:pt>
                <c:pt idx="4355">
                  <c:v>39745.81099537039</c:v>
                </c:pt>
                <c:pt idx="4356">
                  <c:v>39745.824456018512</c:v>
                </c:pt>
                <c:pt idx="4357">
                  <c:v>39745.838587962979</c:v>
                </c:pt>
                <c:pt idx="4358">
                  <c:v>39745.851689814815</c:v>
                </c:pt>
                <c:pt idx="4359">
                  <c:v>39745.865393518521</c:v>
                </c:pt>
                <c:pt idx="4360">
                  <c:v>39745.878715277788</c:v>
                </c:pt>
                <c:pt idx="4361">
                  <c:v>39745.893124999995</c:v>
                </c:pt>
                <c:pt idx="4362">
                  <c:v>39745.907048611101</c:v>
                </c:pt>
                <c:pt idx="4363">
                  <c:v>39745.920671296291</c:v>
                </c:pt>
                <c:pt idx="4364">
                  <c:v>39745.934826388904</c:v>
                </c:pt>
                <c:pt idx="4365">
                  <c:v>39745.948923611104</c:v>
                </c:pt>
                <c:pt idx="4366">
                  <c:v>39745.962696759256</c:v>
                </c:pt>
                <c:pt idx="4367">
                  <c:v>39745.976261574091</c:v>
                </c:pt>
                <c:pt idx="4368">
                  <c:v>39745.990081018521</c:v>
                </c:pt>
                <c:pt idx="4369">
                  <c:v>39746.005694444466</c:v>
                </c:pt>
                <c:pt idx="4370">
                  <c:v>39746.019537037042</c:v>
                </c:pt>
                <c:pt idx="4371">
                  <c:v>39746.033530092602</c:v>
                </c:pt>
                <c:pt idx="4372">
                  <c:v>39746.047175925931</c:v>
                </c:pt>
                <c:pt idx="4373">
                  <c:v>39746.060902777775</c:v>
                </c:pt>
                <c:pt idx="4374">
                  <c:v>39746.07435185185</c:v>
                </c:pt>
                <c:pt idx="4375">
                  <c:v>39746.088206018547</c:v>
                </c:pt>
                <c:pt idx="4376">
                  <c:v>39746.102673611102</c:v>
                </c:pt>
                <c:pt idx="4377">
                  <c:v>39746.116666666654</c:v>
                </c:pt>
                <c:pt idx="4378">
                  <c:v>39746.130636574082</c:v>
                </c:pt>
                <c:pt idx="4379">
                  <c:v>39746.144548611104</c:v>
                </c:pt>
                <c:pt idx="4380">
                  <c:v>39746.158530092616</c:v>
                </c:pt>
                <c:pt idx="4381">
                  <c:v>39746.172511574092</c:v>
                </c:pt>
                <c:pt idx="4382">
                  <c:v>39746.18658564816</c:v>
                </c:pt>
                <c:pt idx="4383">
                  <c:v>39746.200601851837</c:v>
                </c:pt>
                <c:pt idx="4384">
                  <c:v>39746.214675925941</c:v>
                </c:pt>
                <c:pt idx="4385">
                  <c:v>39746.228784722203</c:v>
                </c:pt>
                <c:pt idx="4386">
                  <c:v>39746.242858796315</c:v>
                </c:pt>
                <c:pt idx="4387">
                  <c:v>39746.256793981476</c:v>
                </c:pt>
                <c:pt idx="4388">
                  <c:v>39746.270972222228</c:v>
                </c:pt>
                <c:pt idx="4389">
                  <c:v>39746.284710648149</c:v>
                </c:pt>
                <c:pt idx="4390">
                  <c:v>39746.298402777757</c:v>
                </c:pt>
                <c:pt idx="4391">
                  <c:v>39746.312789351861</c:v>
                </c:pt>
                <c:pt idx="4392">
                  <c:v>39746.327083333315</c:v>
                </c:pt>
                <c:pt idx="4393">
                  <c:v>39746.341122685175</c:v>
                </c:pt>
                <c:pt idx="4394">
                  <c:v>39746.355057870387</c:v>
                </c:pt>
                <c:pt idx="4395">
                  <c:v>39746.36859953704</c:v>
                </c:pt>
                <c:pt idx="4396">
                  <c:v>39746.382789351861</c:v>
                </c:pt>
                <c:pt idx="4397">
                  <c:v>39746.396967592591</c:v>
                </c:pt>
                <c:pt idx="4398">
                  <c:v>39746.410960648165</c:v>
                </c:pt>
                <c:pt idx="4399">
                  <c:v>39746.424629629626</c:v>
                </c:pt>
                <c:pt idx="4400">
                  <c:v>39746.437974537024</c:v>
                </c:pt>
                <c:pt idx="4401">
                  <c:v>39746.467083333322</c:v>
                </c:pt>
                <c:pt idx="4402">
                  <c:v>39746.481516203712</c:v>
                </c:pt>
                <c:pt idx="4403">
                  <c:v>39746.496053240742</c:v>
                </c:pt>
                <c:pt idx="4404">
                  <c:v>39746.509259259263</c:v>
                </c:pt>
                <c:pt idx="4405">
                  <c:v>39746.522465277776</c:v>
                </c:pt>
                <c:pt idx="4406">
                  <c:v>39746.536215277796</c:v>
                </c:pt>
                <c:pt idx="4407">
                  <c:v>39746.550416666665</c:v>
                </c:pt>
                <c:pt idx="4408">
                  <c:v>39746.563761574049</c:v>
                </c:pt>
                <c:pt idx="4409">
                  <c:v>39746.576979166661</c:v>
                </c:pt>
                <c:pt idx="4410">
                  <c:v>39746.589930555558</c:v>
                </c:pt>
                <c:pt idx="4411">
                  <c:v>39746.603784722203</c:v>
                </c:pt>
                <c:pt idx="4412">
                  <c:v>39746.616527777791</c:v>
                </c:pt>
                <c:pt idx="4413">
                  <c:v>39746.630717592598</c:v>
                </c:pt>
                <c:pt idx="4414">
                  <c:v>39746.644895833328</c:v>
                </c:pt>
                <c:pt idx="4415">
                  <c:v>39746.658854166679</c:v>
                </c:pt>
                <c:pt idx="4416">
                  <c:v>39746.672534722231</c:v>
                </c:pt>
                <c:pt idx="4417">
                  <c:v>39746.686527777783</c:v>
                </c:pt>
                <c:pt idx="4418">
                  <c:v>39746.700196759244</c:v>
                </c:pt>
                <c:pt idx="4419">
                  <c:v>39746.713854166672</c:v>
                </c:pt>
                <c:pt idx="4420">
                  <c:v>39746.726944444446</c:v>
                </c:pt>
                <c:pt idx="4421">
                  <c:v>39746.74074074073</c:v>
                </c:pt>
                <c:pt idx="4422">
                  <c:v>39746.755023148165</c:v>
                </c:pt>
                <c:pt idx="4423">
                  <c:v>39746.770243055558</c:v>
                </c:pt>
                <c:pt idx="4424">
                  <c:v>39746.784687500003</c:v>
                </c:pt>
                <c:pt idx="4425">
                  <c:v>39746.799097222203</c:v>
                </c:pt>
                <c:pt idx="4426">
                  <c:v>39746.812789351861</c:v>
                </c:pt>
                <c:pt idx="4427">
                  <c:v>39746.827002314807</c:v>
                </c:pt>
                <c:pt idx="4428">
                  <c:v>39746.841192129636</c:v>
                </c:pt>
                <c:pt idx="4429">
                  <c:v>39746.855266203711</c:v>
                </c:pt>
                <c:pt idx="4430">
                  <c:v>39746.869976851856</c:v>
                </c:pt>
                <c:pt idx="4431">
                  <c:v>39746.883657407423</c:v>
                </c:pt>
                <c:pt idx="4432">
                  <c:v>39746.898287037038</c:v>
                </c:pt>
                <c:pt idx="4433">
                  <c:v>39746.912280092612</c:v>
                </c:pt>
                <c:pt idx="4434">
                  <c:v>39746.926250000011</c:v>
                </c:pt>
                <c:pt idx="4435">
                  <c:v>39746.940393518511</c:v>
                </c:pt>
                <c:pt idx="4436">
                  <c:v>39746.954085648169</c:v>
                </c:pt>
                <c:pt idx="4437">
                  <c:v>39746.9684837963</c:v>
                </c:pt>
                <c:pt idx="4438">
                  <c:v>39746.982291666667</c:v>
                </c:pt>
                <c:pt idx="4439">
                  <c:v>39746.996342592596</c:v>
                </c:pt>
                <c:pt idx="4440">
                  <c:v>39747.010821759257</c:v>
                </c:pt>
                <c:pt idx="4441">
                  <c:v>39747.025162037018</c:v>
                </c:pt>
                <c:pt idx="4442">
                  <c:v>39747.039525462969</c:v>
                </c:pt>
                <c:pt idx="4443">
                  <c:v>39747.05350694446</c:v>
                </c:pt>
                <c:pt idx="4444">
                  <c:v>39747.06759259259</c:v>
                </c:pt>
                <c:pt idx="4445">
                  <c:v>39747.081990740735</c:v>
                </c:pt>
                <c:pt idx="4446">
                  <c:v>39747.095763888879</c:v>
                </c:pt>
                <c:pt idx="4447">
                  <c:v>39747.109942129624</c:v>
                </c:pt>
                <c:pt idx="4448">
                  <c:v>39747.124664351839</c:v>
                </c:pt>
                <c:pt idx="4449">
                  <c:v>39747.137939814806</c:v>
                </c:pt>
                <c:pt idx="4450">
                  <c:v>39747.152233796311</c:v>
                </c:pt>
                <c:pt idx="4451">
                  <c:v>39747.166585648149</c:v>
                </c:pt>
                <c:pt idx="4452">
                  <c:v>39747.180821759255</c:v>
                </c:pt>
                <c:pt idx="4453">
                  <c:v>39747.19518518517</c:v>
                </c:pt>
                <c:pt idx="4454">
                  <c:v>39747.209120370375</c:v>
                </c:pt>
                <c:pt idx="4455">
                  <c:v>39747.224039351851</c:v>
                </c:pt>
                <c:pt idx="4456">
                  <c:v>39747.238159722227</c:v>
                </c:pt>
                <c:pt idx="4457">
                  <c:v>39747.25189814817</c:v>
                </c:pt>
                <c:pt idx="4458">
                  <c:v>39747.265150462954</c:v>
                </c:pt>
                <c:pt idx="4459">
                  <c:v>39747.278761574074</c:v>
                </c:pt>
                <c:pt idx="4460">
                  <c:v>39747.292523148149</c:v>
                </c:pt>
                <c:pt idx="4461">
                  <c:v>39747.305752314816</c:v>
                </c:pt>
                <c:pt idx="4462">
                  <c:v>39747.319733796299</c:v>
                </c:pt>
                <c:pt idx="4463">
                  <c:v>39747.333877314835</c:v>
                </c:pt>
                <c:pt idx="4464">
                  <c:v>39747.348009259273</c:v>
                </c:pt>
                <c:pt idx="4465">
                  <c:v>39747.361493055556</c:v>
                </c:pt>
                <c:pt idx="4466">
                  <c:v>39747.375428240739</c:v>
                </c:pt>
                <c:pt idx="4467">
                  <c:v>39747.389027777783</c:v>
                </c:pt>
                <c:pt idx="4468">
                  <c:v>39747.402835648179</c:v>
                </c:pt>
                <c:pt idx="4469">
                  <c:v>39747.416597222247</c:v>
                </c:pt>
                <c:pt idx="4470">
                  <c:v>39747.430925925932</c:v>
                </c:pt>
                <c:pt idx="4471">
                  <c:v>39747.444537037052</c:v>
                </c:pt>
                <c:pt idx="4472">
                  <c:v>39747.45887731485</c:v>
                </c:pt>
                <c:pt idx="4473">
                  <c:v>39747.473124999997</c:v>
                </c:pt>
                <c:pt idx="4474">
                  <c:v>39747.487893518519</c:v>
                </c:pt>
                <c:pt idx="4475">
                  <c:v>39747.50221064817</c:v>
                </c:pt>
                <c:pt idx="4476">
                  <c:v>39747.516284722231</c:v>
                </c:pt>
                <c:pt idx="4477">
                  <c:v>39747.530416666654</c:v>
                </c:pt>
                <c:pt idx="4478">
                  <c:v>39747.54446759259</c:v>
                </c:pt>
                <c:pt idx="4479">
                  <c:v>39747.558819444479</c:v>
                </c:pt>
                <c:pt idx="4480">
                  <c:v>39747.572847222218</c:v>
                </c:pt>
                <c:pt idx="4481">
                  <c:v>39747.586574074099</c:v>
                </c:pt>
                <c:pt idx="4482">
                  <c:v>39747.599918981476</c:v>
                </c:pt>
                <c:pt idx="4483">
                  <c:v>39747.613564814805</c:v>
                </c:pt>
                <c:pt idx="4484">
                  <c:v>39747.626770833303</c:v>
                </c:pt>
                <c:pt idx="4485">
                  <c:v>39747.639976851831</c:v>
                </c:pt>
                <c:pt idx="4486">
                  <c:v>39747.653067129635</c:v>
                </c:pt>
                <c:pt idx="4487">
                  <c:v>39747.666435185187</c:v>
                </c:pt>
                <c:pt idx="4488">
                  <c:v>39747.680185185185</c:v>
                </c:pt>
                <c:pt idx="4489">
                  <c:v>39747.693287037022</c:v>
                </c:pt>
                <c:pt idx="4490">
                  <c:v>39747.707326388889</c:v>
                </c:pt>
                <c:pt idx="4491">
                  <c:v>39747.720717592594</c:v>
                </c:pt>
                <c:pt idx="4492">
                  <c:v>39747.734236111108</c:v>
                </c:pt>
                <c:pt idx="4493">
                  <c:v>39747.748020833322</c:v>
                </c:pt>
                <c:pt idx="4494">
                  <c:v>39747.76285879629</c:v>
                </c:pt>
                <c:pt idx="4495">
                  <c:v>39747.777500000004</c:v>
                </c:pt>
                <c:pt idx="4496">
                  <c:v>39747.792060185166</c:v>
                </c:pt>
                <c:pt idx="4497">
                  <c:v>39747.806400462963</c:v>
                </c:pt>
                <c:pt idx="4498">
                  <c:v>39747.820706018516</c:v>
                </c:pt>
                <c:pt idx="4499">
                  <c:v>39747.834317129651</c:v>
                </c:pt>
                <c:pt idx="4500">
                  <c:v>39747.848263888904</c:v>
                </c:pt>
                <c:pt idx="4501">
                  <c:v>39747.861539351863</c:v>
                </c:pt>
                <c:pt idx="4502">
                  <c:v>39747.875370370384</c:v>
                </c:pt>
                <c:pt idx="4503">
                  <c:v>39747.889837962975</c:v>
                </c:pt>
                <c:pt idx="4504">
                  <c:v>39747.904652777783</c:v>
                </c:pt>
                <c:pt idx="4505">
                  <c:v>39747.918923611105</c:v>
                </c:pt>
                <c:pt idx="4506">
                  <c:v>39747.933009259257</c:v>
                </c:pt>
                <c:pt idx="4507">
                  <c:v>39747.946770833325</c:v>
                </c:pt>
                <c:pt idx="4508">
                  <c:v>39747.960393518515</c:v>
                </c:pt>
                <c:pt idx="4509">
                  <c:v>39747.973761574074</c:v>
                </c:pt>
                <c:pt idx="4510">
                  <c:v>39747.987893518519</c:v>
                </c:pt>
                <c:pt idx="4511">
                  <c:v>39748.002581018518</c:v>
                </c:pt>
                <c:pt idx="4512">
                  <c:v>39748.018067129633</c:v>
                </c:pt>
                <c:pt idx="4513">
                  <c:v>39748.032430555555</c:v>
                </c:pt>
                <c:pt idx="4514">
                  <c:v>39748.047442129624</c:v>
                </c:pt>
                <c:pt idx="4515">
                  <c:v>39748.061793981455</c:v>
                </c:pt>
                <c:pt idx="4516">
                  <c:v>39748.07653935186</c:v>
                </c:pt>
                <c:pt idx="4517">
                  <c:v>39748.091261574074</c:v>
                </c:pt>
                <c:pt idx="4518">
                  <c:v>39748.105428240735</c:v>
                </c:pt>
                <c:pt idx="4519">
                  <c:v>39748.12019675925</c:v>
                </c:pt>
                <c:pt idx="4520">
                  <c:v>39748.134733796302</c:v>
                </c:pt>
                <c:pt idx="4521">
                  <c:v>39748.14842592593</c:v>
                </c:pt>
                <c:pt idx="4522">
                  <c:v>39748.162407407406</c:v>
                </c:pt>
                <c:pt idx="4523">
                  <c:v>39748.176192129627</c:v>
                </c:pt>
                <c:pt idx="4524">
                  <c:v>39748.189942129626</c:v>
                </c:pt>
                <c:pt idx="4525">
                  <c:v>39748.203657407408</c:v>
                </c:pt>
                <c:pt idx="4526">
                  <c:v>39748.218009259261</c:v>
                </c:pt>
                <c:pt idx="4527">
                  <c:v>39748.231863425928</c:v>
                </c:pt>
                <c:pt idx="4528">
                  <c:v>39748.245833333334</c:v>
                </c:pt>
                <c:pt idx="4529">
                  <c:v>39748.260092592594</c:v>
                </c:pt>
                <c:pt idx="4530">
                  <c:v>39748.274641203687</c:v>
                </c:pt>
                <c:pt idx="4531">
                  <c:v>39748.289178240746</c:v>
                </c:pt>
                <c:pt idx="4532">
                  <c:v>39748.303113425936</c:v>
                </c:pt>
                <c:pt idx="4533">
                  <c:v>39748.318379629643</c:v>
                </c:pt>
                <c:pt idx="4534">
                  <c:v>39748.332083333335</c:v>
                </c:pt>
                <c:pt idx="4535">
                  <c:v>39748.346319444478</c:v>
                </c:pt>
                <c:pt idx="4536">
                  <c:v>39748.359606481492</c:v>
                </c:pt>
                <c:pt idx="4537">
                  <c:v>39748.373831018536</c:v>
                </c:pt>
                <c:pt idx="4538">
                  <c:v>39748.38820601855</c:v>
                </c:pt>
                <c:pt idx="4539">
                  <c:v>39748.402615740742</c:v>
                </c:pt>
                <c:pt idx="4540">
                  <c:v>39748.416840277787</c:v>
                </c:pt>
                <c:pt idx="4541">
                  <c:v>39748.43137731481</c:v>
                </c:pt>
                <c:pt idx="4542">
                  <c:v>39748.445960648147</c:v>
                </c:pt>
                <c:pt idx="4543">
                  <c:v>39748.459872685191</c:v>
                </c:pt>
                <c:pt idx="4544">
                  <c:v>39748.474074074096</c:v>
                </c:pt>
                <c:pt idx="4545">
                  <c:v>39748.48946759259</c:v>
                </c:pt>
                <c:pt idx="4546">
                  <c:v>39748.504432870366</c:v>
                </c:pt>
                <c:pt idx="4547">
                  <c:v>39748.508923611094</c:v>
                </c:pt>
                <c:pt idx="4548">
                  <c:v>39748.509849537026</c:v>
                </c:pt>
                <c:pt idx="4549">
                  <c:v>39748.524224537025</c:v>
                </c:pt>
                <c:pt idx="4550">
                  <c:v>39748.53819444446</c:v>
                </c:pt>
                <c:pt idx="4551">
                  <c:v>39748.551539351865</c:v>
                </c:pt>
                <c:pt idx="4552">
                  <c:v>39748.565462962943</c:v>
                </c:pt>
                <c:pt idx="4553">
                  <c:v>39748.578865740739</c:v>
                </c:pt>
                <c:pt idx="4554">
                  <c:v>39748.592592592599</c:v>
                </c:pt>
                <c:pt idx="4555">
                  <c:v>39748.606377314834</c:v>
                </c:pt>
                <c:pt idx="4556">
                  <c:v>39748.620497685173</c:v>
                </c:pt>
                <c:pt idx="4557">
                  <c:v>39748.634745370371</c:v>
                </c:pt>
                <c:pt idx="4558">
                  <c:v>39748.64876157407</c:v>
                </c:pt>
                <c:pt idx="4559">
                  <c:v>39748.662708333315</c:v>
                </c:pt>
                <c:pt idx="4560">
                  <c:v>39748.676759259259</c:v>
                </c:pt>
                <c:pt idx="4561">
                  <c:v>39748.69010416665</c:v>
                </c:pt>
                <c:pt idx="4562">
                  <c:v>39748.704143518502</c:v>
                </c:pt>
                <c:pt idx="4563">
                  <c:v>39748.718773148168</c:v>
                </c:pt>
                <c:pt idx="4564">
                  <c:v>39748.732546296298</c:v>
                </c:pt>
                <c:pt idx="4565">
                  <c:v>39748.746851851858</c:v>
                </c:pt>
                <c:pt idx="4566">
                  <c:v>39748.761331018504</c:v>
                </c:pt>
                <c:pt idx="4567">
                  <c:v>39748.775717592587</c:v>
                </c:pt>
                <c:pt idx="4568">
                  <c:v>39748.790763888872</c:v>
                </c:pt>
                <c:pt idx="4569">
                  <c:v>39748.805104166655</c:v>
                </c:pt>
                <c:pt idx="4570">
                  <c:v>39748.818981481483</c:v>
                </c:pt>
                <c:pt idx="4571">
                  <c:v>39748.833252314813</c:v>
                </c:pt>
                <c:pt idx="4572">
                  <c:v>39748.847534722241</c:v>
                </c:pt>
                <c:pt idx="4573">
                  <c:v>39748.861261574079</c:v>
                </c:pt>
                <c:pt idx="4574">
                  <c:v>39748.875381944446</c:v>
                </c:pt>
                <c:pt idx="4575">
                  <c:v>39748.889456018536</c:v>
                </c:pt>
                <c:pt idx="4576">
                  <c:v>39748.903657407413</c:v>
                </c:pt>
                <c:pt idx="4577">
                  <c:v>39748.918680555551</c:v>
                </c:pt>
                <c:pt idx="4578">
                  <c:v>39748.933506944442</c:v>
                </c:pt>
                <c:pt idx="4579">
                  <c:v>39748.948229166679</c:v>
                </c:pt>
                <c:pt idx="4580">
                  <c:v>39748.96261574074</c:v>
                </c:pt>
                <c:pt idx="4581">
                  <c:v>39748.977268518523</c:v>
                </c:pt>
                <c:pt idx="4582">
                  <c:v>39748.991770833309</c:v>
                </c:pt>
                <c:pt idx="4583">
                  <c:v>39749.006006944459</c:v>
                </c:pt>
                <c:pt idx="4584">
                  <c:v>39749.020891203705</c:v>
                </c:pt>
                <c:pt idx="4585">
                  <c:v>39749.035092592589</c:v>
                </c:pt>
                <c:pt idx="4586">
                  <c:v>39749.049444444448</c:v>
                </c:pt>
                <c:pt idx="4587">
                  <c:v>39749.063981481464</c:v>
                </c:pt>
                <c:pt idx="4588">
                  <c:v>39749.078935185193</c:v>
                </c:pt>
                <c:pt idx="4589">
                  <c:v>39749.093807870355</c:v>
                </c:pt>
                <c:pt idx="4590">
                  <c:v>39749.107407407406</c:v>
                </c:pt>
                <c:pt idx="4591">
                  <c:v>39749.122013888889</c:v>
                </c:pt>
                <c:pt idx="4592">
                  <c:v>39749.136215277795</c:v>
                </c:pt>
                <c:pt idx="4593">
                  <c:v>39749.150543981486</c:v>
                </c:pt>
                <c:pt idx="4594">
                  <c:v>39749.165289351855</c:v>
                </c:pt>
                <c:pt idx="4595">
                  <c:v>39749.179583333324</c:v>
                </c:pt>
                <c:pt idx="4596">
                  <c:v>39749.194062499999</c:v>
                </c:pt>
                <c:pt idx="4597">
                  <c:v>39749.208356481482</c:v>
                </c:pt>
                <c:pt idx="4598">
                  <c:v>39749.223043981452</c:v>
                </c:pt>
                <c:pt idx="4599">
                  <c:v>39749.23729166665</c:v>
                </c:pt>
                <c:pt idx="4600">
                  <c:v>39749.251516203702</c:v>
                </c:pt>
                <c:pt idx="4601">
                  <c:v>39749.26576388887</c:v>
                </c:pt>
                <c:pt idx="4602">
                  <c:v>39749.278946759245</c:v>
                </c:pt>
                <c:pt idx="4603">
                  <c:v>39749.293564814783</c:v>
                </c:pt>
                <c:pt idx="4604">
                  <c:v>39749.307696759257</c:v>
                </c:pt>
                <c:pt idx="4605">
                  <c:v>39749.322025462963</c:v>
                </c:pt>
                <c:pt idx="4606">
                  <c:v>39749.336817129646</c:v>
                </c:pt>
                <c:pt idx="4607">
                  <c:v>39749.351076388906</c:v>
                </c:pt>
                <c:pt idx="4608">
                  <c:v>39749.365694444466</c:v>
                </c:pt>
                <c:pt idx="4609">
                  <c:v>39749.380648148181</c:v>
                </c:pt>
                <c:pt idx="4610">
                  <c:v>39749.395474537021</c:v>
                </c:pt>
                <c:pt idx="4611">
                  <c:v>39749.410104166665</c:v>
                </c:pt>
                <c:pt idx="4612">
                  <c:v>39749.424444444448</c:v>
                </c:pt>
                <c:pt idx="4613">
                  <c:v>39749.438819444476</c:v>
                </c:pt>
                <c:pt idx="4614">
                  <c:v>39749.453229166662</c:v>
                </c:pt>
                <c:pt idx="4615">
                  <c:v>39749.468113425944</c:v>
                </c:pt>
                <c:pt idx="4616">
                  <c:v>39749.483032407421</c:v>
                </c:pt>
                <c:pt idx="4617">
                  <c:v>39749.498287037037</c:v>
                </c:pt>
                <c:pt idx="4618">
                  <c:v>39749.511909722227</c:v>
                </c:pt>
                <c:pt idx="4619">
                  <c:v>39749.526053240741</c:v>
                </c:pt>
                <c:pt idx="4620">
                  <c:v>39749.540636574086</c:v>
                </c:pt>
                <c:pt idx="4621">
                  <c:v>39749.554664351846</c:v>
                </c:pt>
                <c:pt idx="4622">
                  <c:v>39749.567847222206</c:v>
                </c:pt>
                <c:pt idx="4623">
                  <c:v>39749.581701388881</c:v>
                </c:pt>
                <c:pt idx="4624">
                  <c:v>39749.595752314803</c:v>
                </c:pt>
                <c:pt idx="4625">
                  <c:v>39749.609317129631</c:v>
                </c:pt>
                <c:pt idx="4626">
                  <c:v>39749.624143518507</c:v>
                </c:pt>
                <c:pt idx="4627">
                  <c:v>39749.637881944444</c:v>
                </c:pt>
                <c:pt idx="4628">
                  <c:v>39749.651412037034</c:v>
                </c:pt>
                <c:pt idx="4629">
                  <c:v>39749.665740740718</c:v>
                </c:pt>
                <c:pt idx="4630">
                  <c:v>39749.679571759254</c:v>
                </c:pt>
                <c:pt idx="4631">
                  <c:v>39749.693159722206</c:v>
                </c:pt>
                <c:pt idx="4632">
                  <c:v>39749.707314814805</c:v>
                </c:pt>
                <c:pt idx="4633">
                  <c:v>39749.720891203688</c:v>
                </c:pt>
                <c:pt idx="4634">
                  <c:v>39749.734606481477</c:v>
                </c:pt>
                <c:pt idx="4635">
                  <c:v>39749.748518518536</c:v>
                </c:pt>
                <c:pt idx="4636">
                  <c:v>39749.762199074081</c:v>
                </c:pt>
                <c:pt idx="4637">
                  <c:v>39749.777118055557</c:v>
                </c:pt>
                <c:pt idx="4638">
                  <c:v>39749.792488425926</c:v>
                </c:pt>
                <c:pt idx="4639">
                  <c:v>39749.807361111096</c:v>
                </c:pt>
                <c:pt idx="4640">
                  <c:v>39749.821666666649</c:v>
                </c:pt>
                <c:pt idx="4641">
                  <c:v>39749.836030092607</c:v>
                </c:pt>
                <c:pt idx="4642">
                  <c:v>39749.849583333336</c:v>
                </c:pt>
                <c:pt idx="4643">
                  <c:v>39749.864108796297</c:v>
                </c:pt>
                <c:pt idx="4644">
                  <c:v>39749.877604166664</c:v>
                </c:pt>
                <c:pt idx="4645">
                  <c:v>39749.89142361108</c:v>
                </c:pt>
                <c:pt idx="4646">
                  <c:v>39749.905995370369</c:v>
                </c:pt>
                <c:pt idx="4647">
                  <c:v>39749.920381944437</c:v>
                </c:pt>
                <c:pt idx="4648">
                  <c:v>39749.934895833328</c:v>
                </c:pt>
                <c:pt idx="4649">
                  <c:v>39749.950034722235</c:v>
                </c:pt>
                <c:pt idx="4650">
                  <c:v>39749.964178240749</c:v>
                </c:pt>
                <c:pt idx="4651">
                  <c:v>39749.978356481493</c:v>
                </c:pt>
                <c:pt idx="4652">
                  <c:v>39749.992696759255</c:v>
                </c:pt>
                <c:pt idx="4653">
                  <c:v>39750.006504629629</c:v>
                </c:pt>
                <c:pt idx="4654">
                  <c:v>39750.021018518521</c:v>
                </c:pt>
                <c:pt idx="4655">
                  <c:v>39750.035115740735</c:v>
                </c:pt>
                <c:pt idx="4656">
                  <c:v>39750.049120370371</c:v>
                </c:pt>
                <c:pt idx="4657">
                  <c:v>39750.063206018516</c:v>
                </c:pt>
                <c:pt idx="4658">
                  <c:v>39750.077627314815</c:v>
                </c:pt>
                <c:pt idx="4659">
                  <c:v>39750.091516203705</c:v>
                </c:pt>
                <c:pt idx="4660">
                  <c:v>39750.105405092596</c:v>
                </c:pt>
                <c:pt idx="4661">
                  <c:v>39750.119351851856</c:v>
                </c:pt>
                <c:pt idx="4662">
                  <c:v>39750.13380787037</c:v>
                </c:pt>
                <c:pt idx="4663">
                  <c:v>39750.148055555561</c:v>
                </c:pt>
                <c:pt idx="4664">
                  <c:v>39750.162002314821</c:v>
                </c:pt>
                <c:pt idx="4665">
                  <c:v>39750.175844907404</c:v>
                </c:pt>
                <c:pt idx="4666">
                  <c:v>39750.190624999996</c:v>
                </c:pt>
                <c:pt idx="4667">
                  <c:v>39750.204907407409</c:v>
                </c:pt>
                <c:pt idx="4668">
                  <c:v>39750.218692129638</c:v>
                </c:pt>
                <c:pt idx="4669">
                  <c:v>39750.232789351838</c:v>
                </c:pt>
                <c:pt idx="4670">
                  <c:v>39750.247164351844</c:v>
                </c:pt>
                <c:pt idx="4671">
                  <c:v>39750.261122685159</c:v>
                </c:pt>
                <c:pt idx="4672">
                  <c:v>39750.275543981472</c:v>
                </c:pt>
                <c:pt idx="4673">
                  <c:v>39750.289814814816</c:v>
                </c:pt>
                <c:pt idx="4674">
                  <c:v>39750.304305555561</c:v>
                </c:pt>
                <c:pt idx="4675">
                  <c:v>39750.318495370389</c:v>
                </c:pt>
                <c:pt idx="4676">
                  <c:v>39750.332731481481</c:v>
                </c:pt>
                <c:pt idx="4677">
                  <c:v>39750.347222222241</c:v>
                </c:pt>
                <c:pt idx="4678">
                  <c:v>39750.361597222232</c:v>
                </c:pt>
                <c:pt idx="4679">
                  <c:v>39750.375370370384</c:v>
                </c:pt>
                <c:pt idx="4680">
                  <c:v>39750.38930555556</c:v>
                </c:pt>
                <c:pt idx="4681">
                  <c:v>39750.403865740736</c:v>
                </c:pt>
                <c:pt idx="4682">
                  <c:v>39750.418530092618</c:v>
                </c:pt>
                <c:pt idx="4683">
                  <c:v>39750.433240740735</c:v>
                </c:pt>
                <c:pt idx="4684">
                  <c:v>39750.447395833326</c:v>
                </c:pt>
                <c:pt idx="4685">
                  <c:v>39750.462256944455</c:v>
                </c:pt>
                <c:pt idx="4686">
                  <c:v>39750.477569444469</c:v>
                </c:pt>
                <c:pt idx="4687">
                  <c:v>39750.492604166655</c:v>
                </c:pt>
                <c:pt idx="4688">
                  <c:v>39750.506111111114</c:v>
                </c:pt>
                <c:pt idx="4689">
                  <c:v>39750.520046296297</c:v>
                </c:pt>
                <c:pt idx="4690">
                  <c:v>39750.533784722196</c:v>
                </c:pt>
                <c:pt idx="4691">
                  <c:v>39750.547858796315</c:v>
                </c:pt>
                <c:pt idx="4692">
                  <c:v>39750.561979166654</c:v>
                </c:pt>
                <c:pt idx="4693">
                  <c:v>39750.575335648158</c:v>
                </c:pt>
                <c:pt idx="4694">
                  <c:v>39750.589328703696</c:v>
                </c:pt>
                <c:pt idx="4695">
                  <c:v>39750.60291666667</c:v>
                </c:pt>
                <c:pt idx="4696">
                  <c:v>39750.617060185185</c:v>
                </c:pt>
                <c:pt idx="4697">
                  <c:v>39750.630949074082</c:v>
                </c:pt>
                <c:pt idx="4698">
                  <c:v>39750.645115740735</c:v>
                </c:pt>
                <c:pt idx="4699">
                  <c:v>39750.659375000003</c:v>
                </c:pt>
                <c:pt idx="4700">
                  <c:v>39750.673437499994</c:v>
                </c:pt>
                <c:pt idx="4701">
                  <c:v>39750.687291666654</c:v>
                </c:pt>
                <c:pt idx="4702">
                  <c:v>39750.70103009259</c:v>
                </c:pt>
                <c:pt idx="4703">
                  <c:v>39750.714548611104</c:v>
                </c:pt>
                <c:pt idx="4704">
                  <c:v>39750.728865740726</c:v>
                </c:pt>
                <c:pt idx="4705">
                  <c:v>39750.742708333324</c:v>
                </c:pt>
                <c:pt idx="4706">
                  <c:v>39750.756562500006</c:v>
                </c:pt>
                <c:pt idx="4707">
                  <c:v>39750.771157407406</c:v>
                </c:pt>
                <c:pt idx="4708">
                  <c:v>39750.785543981474</c:v>
                </c:pt>
                <c:pt idx="4709">
                  <c:v>39750.799942129619</c:v>
                </c:pt>
                <c:pt idx="4710">
                  <c:v>39750.814375000016</c:v>
                </c:pt>
                <c:pt idx="4711">
                  <c:v>39750.828738425946</c:v>
                </c:pt>
                <c:pt idx="4712">
                  <c:v>39750.843379629638</c:v>
                </c:pt>
                <c:pt idx="4713">
                  <c:v>39750.85768518519</c:v>
                </c:pt>
                <c:pt idx="4714">
                  <c:v>39750.87252314818</c:v>
                </c:pt>
                <c:pt idx="4715">
                  <c:v>39750.886643518519</c:v>
                </c:pt>
                <c:pt idx="4716">
                  <c:v>39750.901469907389</c:v>
                </c:pt>
                <c:pt idx="4717">
                  <c:v>39750.915625000001</c:v>
                </c:pt>
                <c:pt idx="4718">
                  <c:v>39750.930034722216</c:v>
                </c:pt>
                <c:pt idx="4719">
                  <c:v>39750.945254629623</c:v>
                </c:pt>
                <c:pt idx="4720">
                  <c:v>39750.959733796299</c:v>
                </c:pt>
                <c:pt idx="4721">
                  <c:v>39750.974131944458</c:v>
                </c:pt>
                <c:pt idx="4722">
                  <c:v>39750.98939814818</c:v>
                </c:pt>
                <c:pt idx="4723">
                  <c:v>39751.003657407411</c:v>
                </c:pt>
                <c:pt idx="4724">
                  <c:v>39751.018240740741</c:v>
                </c:pt>
                <c:pt idx="4725">
                  <c:v>39751.032777777778</c:v>
                </c:pt>
                <c:pt idx="4726">
                  <c:v>39751.047476851854</c:v>
                </c:pt>
                <c:pt idx="4727">
                  <c:v>39751.062002314815</c:v>
                </c:pt>
                <c:pt idx="4728">
                  <c:v>39751.076678240752</c:v>
                </c:pt>
                <c:pt idx="4729">
                  <c:v>39751.091458333321</c:v>
                </c:pt>
                <c:pt idx="4730">
                  <c:v>39751.106087962966</c:v>
                </c:pt>
                <c:pt idx="4731">
                  <c:v>39751.12019675925</c:v>
                </c:pt>
                <c:pt idx="4732">
                  <c:v>39751.134583333325</c:v>
                </c:pt>
                <c:pt idx="4733">
                  <c:v>39751.148842592593</c:v>
                </c:pt>
                <c:pt idx="4734">
                  <c:v>39751.163159722208</c:v>
                </c:pt>
                <c:pt idx="4735">
                  <c:v>39751.177511574067</c:v>
                </c:pt>
                <c:pt idx="4736">
                  <c:v>39751.192141203683</c:v>
                </c:pt>
                <c:pt idx="4737">
                  <c:v>39751.206157407411</c:v>
                </c:pt>
                <c:pt idx="4738">
                  <c:v>39751.220532407409</c:v>
                </c:pt>
                <c:pt idx="4739">
                  <c:v>39751.2347337963</c:v>
                </c:pt>
                <c:pt idx="4740">
                  <c:v>39751.248124999998</c:v>
                </c:pt>
                <c:pt idx="4741">
                  <c:v>39751.261689814783</c:v>
                </c:pt>
                <c:pt idx="4742">
                  <c:v>39751.275266203687</c:v>
                </c:pt>
                <c:pt idx="4743">
                  <c:v>39751.289120370377</c:v>
                </c:pt>
                <c:pt idx="4744">
                  <c:v>39751.302685185183</c:v>
                </c:pt>
                <c:pt idx="4745">
                  <c:v>39751.316550925949</c:v>
                </c:pt>
                <c:pt idx="4746">
                  <c:v>39751.330590277794</c:v>
                </c:pt>
                <c:pt idx="4747">
                  <c:v>39751.343946759254</c:v>
                </c:pt>
                <c:pt idx="4748">
                  <c:v>39751.357592592605</c:v>
                </c:pt>
                <c:pt idx="4749">
                  <c:v>39751.372187500005</c:v>
                </c:pt>
                <c:pt idx="4750">
                  <c:v>39751.386388888903</c:v>
                </c:pt>
                <c:pt idx="4751">
                  <c:v>39751.400509259263</c:v>
                </c:pt>
                <c:pt idx="4752">
                  <c:v>39751.415266203701</c:v>
                </c:pt>
                <c:pt idx="4753">
                  <c:v>39751.430486111094</c:v>
                </c:pt>
                <c:pt idx="4754">
                  <c:v>39751.445092592592</c:v>
                </c:pt>
                <c:pt idx="4755">
                  <c:v>39751.460451388892</c:v>
                </c:pt>
                <c:pt idx="4756">
                  <c:v>39751.475057870382</c:v>
                </c:pt>
                <c:pt idx="4757">
                  <c:v>39751.490034722221</c:v>
                </c:pt>
                <c:pt idx="4758">
                  <c:v>39751.505578703705</c:v>
                </c:pt>
                <c:pt idx="4759">
                  <c:v>39751.519224537034</c:v>
                </c:pt>
                <c:pt idx="4760">
                  <c:v>39751.533344907395</c:v>
                </c:pt>
                <c:pt idx="4761">
                  <c:v>39751.54760416667</c:v>
                </c:pt>
                <c:pt idx="4762">
                  <c:v>39751.561932870354</c:v>
                </c:pt>
                <c:pt idx="4763">
                  <c:v>39751.576099537036</c:v>
                </c:pt>
                <c:pt idx="4764">
                  <c:v>39751.589722222227</c:v>
                </c:pt>
                <c:pt idx="4765">
                  <c:v>39751.603356481479</c:v>
                </c:pt>
                <c:pt idx="4766">
                  <c:v>39751.617465277785</c:v>
                </c:pt>
                <c:pt idx="4767">
                  <c:v>39751.631608796284</c:v>
                </c:pt>
                <c:pt idx="4768">
                  <c:v>39751.645011574081</c:v>
                </c:pt>
                <c:pt idx="4769">
                  <c:v>39751.65898148148</c:v>
                </c:pt>
                <c:pt idx="4770">
                  <c:v>39751.673078703687</c:v>
                </c:pt>
                <c:pt idx="4771">
                  <c:v>39751.686967592592</c:v>
                </c:pt>
                <c:pt idx="4772">
                  <c:v>39751.701331018521</c:v>
                </c:pt>
                <c:pt idx="4773">
                  <c:v>39751.715567129635</c:v>
                </c:pt>
                <c:pt idx="4774">
                  <c:v>39751.729340277765</c:v>
                </c:pt>
                <c:pt idx="4775">
                  <c:v>39751.742777777785</c:v>
                </c:pt>
                <c:pt idx="4776">
                  <c:v>39751.757222222222</c:v>
                </c:pt>
                <c:pt idx="4777">
                  <c:v>39751.772384259246</c:v>
                </c:pt>
                <c:pt idx="4778">
                  <c:v>39751.787638888891</c:v>
                </c:pt>
                <c:pt idx="4779">
                  <c:v>39751.802349537029</c:v>
                </c:pt>
                <c:pt idx="4780">
                  <c:v>39751.816689814812</c:v>
                </c:pt>
                <c:pt idx="4781">
                  <c:v>39751.831377314811</c:v>
                </c:pt>
                <c:pt idx="4782">
                  <c:v>39751.845381944448</c:v>
                </c:pt>
                <c:pt idx="4783">
                  <c:v>39751.859699074099</c:v>
                </c:pt>
                <c:pt idx="4784">
                  <c:v>39751.873506944459</c:v>
                </c:pt>
                <c:pt idx="4785">
                  <c:v>39751.888078703698</c:v>
                </c:pt>
                <c:pt idx="4786">
                  <c:v>39751.902731481481</c:v>
                </c:pt>
                <c:pt idx="4787">
                  <c:v>39751.917048611096</c:v>
                </c:pt>
                <c:pt idx="4788">
                  <c:v>39751.931805555534</c:v>
                </c:pt>
                <c:pt idx="4789">
                  <c:v>39751.946712962963</c:v>
                </c:pt>
                <c:pt idx="4790">
                  <c:v>39751.960763888885</c:v>
                </c:pt>
                <c:pt idx="4791">
                  <c:v>39751.975219907428</c:v>
                </c:pt>
                <c:pt idx="4792">
                  <c:v>39751.989293981482</c:v>
                </c:pt>
                <c:pt idx="4793">
                  <c:v>39752.00332175925</c:v>
                </c:pt>
                <c:pt idx="4794">
                  <c:v>39752.017314814817</c:v>
                </c:pt>
                <c:pt idx="4795">
                  <c:v>39752.032094907408</c:v>
                </c:pt>
                <c:pt idx="4796">
                  <c:v>39752.046319444467</c:v>
                </c:pt>
                <c:pt idx="4797">
                  <c:v>39752.060648148166</c:v>
                </c:pt>
                <c:pt idx="4798">
                  <c:v>39752.075300925921</c:v>
                </c:pt>
                <c:pt idx="4799">
                  <c:v>39752.089687500003</c:v>
                </c:pt>
                <c:pt idx="4800">
                  <c:v>39752.104062500002</c:v>
                </c:pt>
                <c:pt idx="4801">
                  <c:v>39752.117604166655</c:v>
                </c:pt>
                <c:pt idx="4802">
                  <c:v>39752.131979166654</c:v>
                </c:pt>
                <c:pt idx="4803">
                  <c:v>39752.146678240751</c:v>
                </c:pt>
                <c:pt idx="4804">
                  <c:v>39752.16133101852</c:v>
                </c:pt>
                <c:pt idx="4805">
                  <c:v>39752.175578703682</c:v>
                </c:pt>
                <c:pt idx="4806">
                  <c:v>39752.190057870372</c:v>
                </c:pt>
                <c:pt idx="4807">
                  <c:v>39752.204386574071</c:v>
                </c:pt>
                <c:pt idx="4808">
                  <c:v>39752.218495370391</c:v>
                </c:pt>
                <c:pt idx="4809">
                  <c:v>39752.232847222222</c:v>
                </c:pt>
                <c:pt idx="4810">
                  <c:v>39752.247268518528</c:v>
                </c:pt>
                <c:pt idx="4811">
                  <c:v>39752.261770833305</c:v>
                </c:pt>
                <c:pt idx="4812">
                  <c:v>39752.276412037034</c:v>
                </c:pt>
                <c:pt idx="4813">
                  <c:v>39752.290601851833</c:v>
                </c:pt>
                <c:pt idx="4814">
                  <c:v>39752.304398148175</c:v>
                </c:pt>
                <c:pt idx="4815">
                  <c:v>39752.318842592606</c:v>
                </c:pt>
                <c:pt idx="4816">
                  <c:v>39752.334039351874</c:v>
                </c:pt>
                <c:pt idx="4817">
                  <c:v>39752.34877314818</c:v>
                </c:pt>
                <c:pt idx="4818">
                  <c:v>39752.363113425941</c:v>
                </c:pt>
                <c:pt idx="4819">
                  <c:v>39752.377442129626</c:v>
                </c:pt>
                <c:pt idx="4820">
                  <c:v>39752.391956018531</c:v>
                </c:pt>
                <c:pt idx="4821">
                  <c:v>39752.420902777776</c:v>
                </c:pt>
                <c:pt idx="4822">
                  <c:v>39752.44940972222</c:v>
                </c:pt>
                <c:pt idx="4823">
                  <c:v>39752.463263888894</c:v>
                </c:pt>
                <c:pt idx="4824">
                  <c:v>39752.477766203694</c:v>
                </c:pt>
                <c:pt idx="4825">
                  <c:v>39752.491990740731</c:v>
                </c:pt>
                <c:pt idx="4826">
                  <c:v>39752.506365740737</c:v>
                </c:pt>
                <c:pt idx="4827">
                  <c:v>39752.520729166652</c:v>
                </c:pt>
                <c:pt idx="4828">
                  <c:v>39752.535451388889</c:v>
                </c:pt>
                <c:pt idx="4829">
                  <c:v>39752.549143518503</c:v>
                </c:pt>
                <c:pt idx="4830">
                  <c:v>39752.562881944446</c:v>
                </c:pt>
                <c:pt idx="4831">
                  <c:v>39752.576701388891</c:v>
                </c:pt>
                <c:pt idx="4832">
                  <c:v>39752.590844907405</c:v>
                </c:pt>
                <c:pt idx="4833">
                  <c:v>39752.604780092595</c:v>
                </c:pt>
                <c:pt idx="4834">
                  <c:v>39752.618391203701</c:v>
                </c:pt>
                <c:pt idx="4835">
                  <c:v>39752.632997685185</c:v>
                </c:pt>
                <c:pt idx="4836">
                  <c:v>39752.647048611085</c:v>
                </c:pt>
                <c:pt idx="4837">
                  <c:v>39752.660891203705</c:v>
                </c:pt>
                <c:pt idx="4838">
                  <c:v>39752.675208333327</c:v>
                </c:pt>
                <c:pt idx="4839">
                  <c:v>39752.688425925931</c:v>
                </c:pt>
                <c:pt idx="4840">
                  <c:v>39752.702337962961</c:v>
                </c:pt>
                <c:pt idx="4841">
                  <c:v>39752.716527777782</c:v>
                </c:pt>
                <c:pt idx="4842">
                  <c:v>39752.729722222204</c:v>
                </c:pt>
                <c:pt idx="4843">
                  <c:v>39752.743611111095</c:v>
                </c:pt>
                <c:pt idx="4844">
                  <c:v>39752.757650462969</c:v>
                </c:pt>
                <c:pt idx="4845">
                  <c:v>39752.772627314815</c:v>
                </c:pt>
                <c:pt idx="4846">
                  <c:v>39752.787743055538</c:v>
                </c:pt>
                <c:pt idx="4847">
                  <c:v>39752.802025462988</c:v>
                </c:pt>
                <c:pt idx="4848">
                  <c:v>39752.816875000019</c:v>
                </c:pt>
                <c:pt idx="4849">
                  <c:v>39752.831793981466</c:v>
                </c:pt>
                <c:pt idx="4850">
                  <c:v>39752.846597222248</c:v>
                </c:pt>
                <c:pt idx="4851">
                  <c:v>39752.861284722225</c:v>
                </c:pt>
                <c:pt idx="4852">
                  <c:v>39752.876192129632</c:v>
                </c:pt>
                <c:pt idx="4853">
                  <c:v>39752.890752314815</c:v>
                </c:pt>
                <c:pt idx="4854">
                  <c:v>39752.905231481483</c:v>
                </c:pt>
                <c:pt idx="4855">
                  <c:v>39752.91988425926</c:v>
                </c:pt>
                <c:pt idx="4856">
                  <c:v>39752.934652777782</c:v>
                </c:pt>
                <c:pt idx="4857">
                  <c:v>39752.949340277773</c:v>
                </c:pt>
                <c:pt idx="4858">
                  <c:v>39752.964467592596</c:v>
                </c:pt>
                <c:pt idx="4859">
                  <c:v>39752.979317129633</c:v>
                </c:pt>
                <c:pt idx="4860">
                  <c:v>39752.993946759234</c:v>
                </c:pt>
                <c:pt idx="4861">
                  <c:v>39753.008587962962</c:v>
                </c:pt>
                <c:pt idx="4862">
                  <c:v>39753.023067129616</c:v>
                </c:pt>
                <c:pt idx="4863">
                  <c:v>39753.037534722222</c:v>
                </c:pt>
                <c:pt idx="4864">
                  <c:v>39753.052708333329</c:v>
                </c:pt>
                <c:pt idx="4865">
                  <c:v>39753.067696759237</c:v>
                </c:pt>
                <c:pt idx="4866">
                  <c:v>39753.082662037035</c:v>
                </c:pt>
                <c:pt idx="4867">
                  <c:v>39753.09707175925</c:v>
                </c:pt>
                <c:pt idx="4868">
                  <c:v>39753.111701388894</c:v>
                </c:pt>
                <c:pt idx="4869">
                  <c:v>39753.126712962956</c:v>
                </c:pt>
                <c:pt idx="4870">
                  <c:v>39753.141284722224</c:v>
                </c:pt>
                <c:pt idx="4871">
                  <c:v>39753.155497685184</c:v>
                </c:pt>
                <c:pt idx="4872">
                  <c:v>39753.168958333328</c:v>
                </c:pt>
                <c:pt idx="4873">
                  <c:v>39753.183344907404</c:v>
                </c:pt>
                <c:pt idx="4874">
                  <c:v>39753.198090277772</c:v>
                </c:pt>
                <c:pt idx="4875">
                  <c:v>39753.212870370386</c:v>
                </c:pt>
                <c:pt idx="4876">
                  <c:v>39753.227430555533</c:v>
                </c:pt>
                <c:pt idx="4877">
                  <c:v>39753.241481481469</c:v>
                </c:pt>
                <c:pt idx="4878">
                  <c:v>39753.255428240744</c:v>
                </c:pt>
                <c:pt idx="4879">
                  <c:v>39753.269363425927</c:v>
                </c:pt>
                <c:pt idx="4880">
                  <c:v>39753.283194444441</c:v>
                </c:pt>
                <c:pt idx="4881">
                  <c:v>39753.297962962934</c:v>
                </c:pt>
                <c:pt idx="4882">
                  <c:v>39753.312361111108</c:v>
                </c:pt>
                <c:pt idx="4883">
                  <c:v>39753.326724537015</c:v>
                </c:pt>
                <c:pt idx="4884">
                  <c:v>39753.341655092612</c:v>
                </c:pt>
                <c:pt idx="4885">
                  <c:v>39753.356365740743</c:v>
                </c:pt>
                <c:pt idx="4886">
                  <c:v>39753.370196759264</c:v>
                </c:pt>
                <c:pt idx="4887">
                  <c:v>39753.384803240755</c:v>
                </c:pt>
                <c:pt idx="4888">
                  <c:v>39753.399363425931</c:v>
                </c:pt>
                <c:pt idx="4889">
                  <c:v>39753.413206018537</c:v>
                </c:pt>
                <c:pt idx="4890">
                  <c:v>39753.427523148159</c:v>
                </c:pt>
                <c:pt idx="4891">
                  <c:v>39753.441932870366</c:v>
                </c:pt>
                <c:pt idx="4892">
                  <c:v>39753.456851851864</c:v>
                </c:pt>
                <c:pt idx="4893">
                  <c:v>39753.470833333333</c:v>
                </c:pt>
                <c:pt idx="4894">
                  <c:v>39753.484791666655</c:v>
                </c:pt>
                <c:pt idx="4895">
                  <c:v>39753.499120370376</c:v>
                </c:pt>
                <c:pt idx="4896">
                  <c:v>39753.513321759245</c:v>
                </c:pt>
                <c:pt idx="4897">
                  <c:v>39753.527372685174</c:v>
                </c:pt>
                <c:pt idx="4898">
                  <c:v>39753.541805555556</c:v>
                </c:pt>
                <c:pt idx="4899">
                  <c:v>39753.556134259263</c:v>
                </c:pt>
                <c:pt idx="4900">
                  <c:v>39753.570277777791</c:v>
                </c:pt>
                <c:pt idx="4901">
                  <c:v>39753.584212962989</c:v>
                </c:pt>
                <c:pt idx="4902">
                  <c:v>39753.598414351851</c:v>
                </c:pt>
                <c:pt idx="4903">
                  <c:v>39753.612268518518</c:v>
                </c:pt>
                <c:pt idx="4904">
                  <c:v>39753.626817129632</c:v>
                </c:pt>
                <c:pt idx="4905">
                  <c:v>39753.641122685171</c:v>
                </c:pt>
                <c:pt idx="4906">
                  <c:v>39753.655185185184</c:v>
                </c:pt>
                <c:pt idx="4907">
                  <c:v>39753.669351851837</c:v>
                </c:pt>
                <c:pt idx="4908">
                  <c:v>39753.683483796282</c:v>
                </c:pt>
                <c:pt idx="4909">
                  <c:v>39753.697789351827</c:v>
                </c:pt>
                <c:pt idx="4910">
                  <c:v>39753.711747685171</c:v>
                </c:pt>
                <c:pt idx="4911">
                  <c:v>39753.725717592584</c:v>
                </c:pt>
                <c:pt idx="4912">
                  <c:v>39753.739953703684</c:v>
                </c:pt>
                <c:pt idx="4913">
                  <c:v>39753.754375000011</c:v>
                </c:pt>
                <c:pt idx="4914">
                  <c:v>39753.768402777765</c:v>
                </c:pt>
                <c:pt idx="4915">
                  <c:v>39753.783587962964</c:v>
                </c:pt>
                <c:pt idx="4916">
                  <c:v>39753.799212962964</c:v>
                </c:pt>
                <c:pt idx="4917">
                  <c:v>39753.813634259262</c:v>
                </c:pt>
                <c:pt idx="4918">
                  <c:v>39753.828981481485</c:v>
                </c:pt>
                <c:pt idx="4919">
                  <c:v>39753.84315972223</c:v>
                </c:pt>
                <c:pt idx="4920">
                  <c:v>39753.858032407436</c:v>
                </c:pt>
                <c:pt idx="4921">
                  <c:v>39753.872881944466</c:v>
                </c:pt>
                <c:pt idx="4922">
                  <c:v>39753.887638888904</c:v>
                </c:pt>
                <c:pt idx="4923">
                  <c:v>39753.901759259257</c:v>
                </c:pt>
                <c:pt idx="4924">
                  <c:v>39753.916481481487</c:v>
                </c:pt>
                <c:pt idx="4925">
                  <c:v>39753.930891203701</c:v>
                </c:pt>
                <c:pt idx="4926">
                  <c:v>39753.944930555561</c:v>
                </c:pt>
                <c:pt idx="4927">
                  <c:v>39753.959618055575</c:v>
                </c:pt>
                <c:pt idx="4928">
                  <c:v>39753.974456018535</c:v>
                </c:pt>
                <c:pt idx="4929">
                  <c:v>39753.988159722241</c:v>
                </c:pt>
                <c:pt idx="4930">
                  <c:v>39754.001608796294</c:v>
                </c:pt>
                <c:pt idx="4931">
                  <c:v>39754.016643518517</c:v>
                </c:pt>
                <c:pt idx="4932">
                  <c:v>39754.031342592585</c:v>
                </c:pt>
                <c:pt idx="4933">
                  <c:v>39754.046377314829</c:v>
                </c:pt>
                <c:pt idx="4934">
                  <c:v>39754.050474537034</c:v>
                </c:pt>
                <c:pt idx="4935">
                  <c:v>39754.061527777776</c:v>
                </c:pt>
                <c:pt idx="4936">
                  <c:v>39754.065127314803</c:v>
                </c:pt>
                <c:pt idx="4937">
                  <c:v>39754.077106481476</c:v>
                </c:pt>
                <c:pt idx="4938">
                  <c:v>39754.078900462962</c:v>
                </c:pt>
                <c:pt idx="4939">
                  <c:v>39754.093124999992</c:v>
                </c:pt>
                <c:pt idx="4940">
                  <c:v>39754.106828703705</c:v>
                </c:pt>
                <c:pt idx="4941">
                  <c:v>39754.120462962957</c:v>
                </c:pt>
                <c:pt idx="4942">
                  <c:v>39754.135138888894</c:v>
                </c:pt>
                <c:pt idx="4943">
                  <c:v>39754.149444444447</c:v>
                </c:pt>
                <c:pt idx="4944">
                  <c:v>39754.163437499999</c:v>
                </c:pt>
                <c:pt idx="4945">
                  <c:v>39754.178368055553</c:v>
                </c:pt>
                <c:pt idx="4946">
                  <c:v>39754.192442129599</c:v>
                </c:pt>
                <c:pt idx="4947">
                  <c:v>39754.206446759243</c:v>
                </c:pt>
                <c:pt idx="4948">
                  <c:v>39754.220543981472</c:v>
                </c:pt>
                <c:pt idx="4949">
                  <c:v>39754.234282407408</c:v>
                </c:pt>
                <c:pt idx="4950">
                  <c:v>39754.247708333321</c:v>
                </c:pt>
                <c:pt idx="4951">
                  <c:v>39754.260995370365</c:v>
                </c:pt>
                <c:pt idx="4952">
                  <c:v>39754.274895833325</c:v>
                </c:pt>
                <c:pt idx="4953">
                  <c:v>39754.289131944446</c:v>
                </c:pt>
                <c:pt idx="4954">
                  <c:v>39754.303553240752</c:v>
                </c:pt>
                <c:pt idx="4955">
                  <c:v>39754.317465277782</c:v>
                </c:pt>
                <c:pt idx="4956">
                  <c:v>39754.331655092603</c:v>
                </c:pt>
                <c:pt idx="4957">
                  <c:v>39754.346273148178</c:v>
                </c:pt>
                <c:pt idx="4958">
                  <c:v>39754.359803240754</c:v>
                </c:pt>
                <c:pt idx="4959">
                  <c:v>39754.373692129629</c:v>
                </c:pt>
                <c:pt idx="4960">
                  <c:v>39754.387928240743</c:v>
                </c:pt>
                <c:pt idx="4961">
                  <c:v>39754.402233796311</c:v>
                </c:pt>
                <c:pt idx="4962">
                  <c:v>39754.415960648148</c:v>
                </c:pt>
                <c:pt idx="4963">
                  <c:v>39754.430081018516</c:v>
                </c:pt>
                <c:pt idx="4964">
                  <c:v>39754.444560185191</c:v>
                </c:pt>
                <c:pt idx="4965">
                  <c:v>39754.458159722235</c:v>
                </c:pt>
                <c:pt idx="4966">
                  <c:v>39754.472708333335</c:v>
                </c:pt>
                <c:pt idx="4967">
                  <c:v>39754.487731481488</c:v>
                </c:pt>
                <c:pt idx="4968">
                  <c:v>39754.503124999996</c:v>
                </c:pt>
                <c:pt idx="4969">
                  <c:v>39754.517870370386</c:v>
                </c:pt>
                <c:pt idx="4970">
                  <c:v>39754.533020833303</c:v>
                </c:pt>
                <c:pt idx="4971">
                  <c:v>39754.548078703701</c:v>
                </c:pt>
                <c:pt idx="4972">
                  <c:v>39754.563611111094</c:v>
                </c:pt>
                <c:pt idx="4973">
                  <c:v>39754.578356481492</c:v>
                </c:pt>
                <c:pt idx="4974">
                  <c:v>39754.593148148153</c:v>
                </c:pt>
                <c:pt idx="4975">
                  <c:v>39754.607708333322</c:v>
                </c:pt>
                <c:pt idx="4976">
                  <c:v>39754.622719907406</c:v>
                </c:pt>
                <c:pt idx="4977">
                  <c:v>39754.637974537021</c:v>
                </c:pt>
                <c:pt idx="4978">
                  <c:v>39754.652604166666</c:v>
                </c:pt>
                <c:pt idx="4979">
                  <c:v>39754.667812499996</c:v>
                </c:pt>
                <c:pt idx="4980">
                  <c:v>39754.682384259257</c:v>
                </c:pt>
                <c:pt idx="4981">
                  <c:v>39754.697499999995</c:v>
                </c:pt>
                <c:pt idx="4982">
                  <c:v>39754.71252314817</c:v>
                </c:pt>
                <c:pt idx="4983">
                  <c:v>39754.727638888886</c:v>
                </c:pt>
                <c:pt idx="4984">
                  <c:v>39754.742465277785</c:v>
                </c:pt>
                <c:pt idx="4985">
                  <c:v>39754.757696759254</c:v>
                </c:pt>
                <c:pt idx="4986">
                  <c:v>39754.7731712963</c:v>
                </c:pt>
                <c:pt idx="4987">
                  <c:v>39754.787997685184</c:v>
                </c:pt>
                <c:pt idx="4988">
                  <c:v>39754.803321759246</c:v>
                </c:pt>
                <c:pt idx="4989">
                  <c:v>39754.818437500013</c:v>
                </c:pt>
                <c:pt idx="4990">
                  <c:v>39754.833993055559</c:v>
                </c:pt>
                <c:pt idx="4991">
                  <c:v>39754.849236111113</c:v>
                </c:pt>
                <c:pt idx="4992">
                  <c:v>39754.865057870382</c:v>
                </c:pt>
                <c:pt idx="4993">
                  <c:v>39754.880185185189</c:v>
                </c:pt>
                <c:pt idx="4994">
                  <c:v>39754.895821759244</c:v>
                </c:pt>
                <c:pt idx="4995">
                  <c:v>39754.911365740736</c:v>
                </c:pt>
                <c:pt idx="4996">
                  <c:v>39754.926759259259</c:v>
                </c:pt>
                <c:pt idx="4997">
                  <c:v>39754.941828703704</c:v>
                </c:pt>
                <c:pt idx="4998">
                  <c:v>39754.956134259271</c:v>
                </c:pt>
                <c:pt idx="4999">
                  <c:v>39754.970335648184</c:v>
                </c:pt>
                <c:pt idx="5000">
                  <c:v>39754.984918981492</c:v>
                </c:pt>
                <c:pt idx="5001">
                  <c:v>39754.999467592585</c:v>
                </c:pt>
                <c:pt idx="5002">
                  <c:v>39755.014039351867</c:v>
                </c:pt>
                <c:pt idx="5003">
                  <c:v>39755.027870370373</c:v>
                </c:pt>
                <c:pt idx="5004">
                  <c:v>39755.042152777773</c:v>
                </c:pt>
                <c:pt idx="5005">
                  <c:v>39755.05668981481</c:v>
                </c:pt>
                <c:pt idx="5006">
                  <c:v>39755.071018518516</c:v>
                </c:pt>
                <c:pt idx="5007">
                  <c:v>39755.085914351861</c:v>
                </c:pt>
                <c:pt idx="5008">
                  <c:v>39755.100127314821</c:v>
                </c:pt>
                <c:pt idx="5009">
                  <c:v>39755.114479166667</c:v>
                </c:pt>
                <c:pt idx="5010">
                  <c:v>39755.128692129627</c:v>
                </c:pt>
                <c:pt idx="5011">
                  <c:v>39755.14283564817</c:v>
                </c:pt>
                <c:pt idx="5012">
                  <c:v>39755.157060185185</c:v>
                </c:pt>
                <c:pt idx="5013">
                  <c:v>39755.171238425937</c:v>
                </c:pt>
                <c:pt idx="5014">
                  <c:v>39755.185486111084</c:v>
                </c:pt>
                <c:pt idx="5015">
                  <c:v>39755.19908564815</c:v>
                </c:pt>
                <c:pt idx="5016">
                  <c:v>39755.213182870357</c:v>
                </c:pt>
                <c:pt idx="5017">
                  <c:v>39755.227349537017</c:v>
                </c:pt>
                <c:pt idx="5018">
                  <c:v>39755.241145833301</c:v>
                </c:pt>
                <c:pt idx="5019">
                  <c:v>39755.255717592598</c:v>
                </c:pt>
                <c:pt idx="5020">
                  <c:v>39755.27070601852</c:v>
                </c:pt>
                <c:pt idx="5021">
                  <c:v>39755.285138888888</c:v>
                </c:pt>
                <c:pt idx="5022">
                  <c:v>39755.299178240726</c:v>
                </c:pt>
                <c:pt idx="5023">
                  <c:v>39755.31346064814</c:v>
                </c:pt>
                <c:pt idx="5024">
                  <c:v>39755.327129629615</c:v>
                </c:pt>
                <c:pt idx="5025">
                  <c:v>39755.341296296327</c:v>
                </c:pt>
                <c:pt idx="5026">
                  <c:v>39755.355868055573</c:v>
                </c:pt>
                <c:pt idx="5027">
                  <c:v>39755.37114583332</c:v>
                </c:pt>
                <c:pt idx="5028">
                  <c:v>39755.386192129641</c:v>
                </c:pt>
                <c:pt idx="5029">
                  <c:v>39755.401006944441</c:v>
                </c:pt>
                <c:pt idx="5030">
                  <c:v>39755.416481481487</c:v>
                </c:pt>
                <c:pt idx="5031">
                  <c:v>39755.430671296293</c:v>
                </c:pt>
                <c:pt idx="5032">
                  <c:v>39755.444768518522</c:v>
                </c:pt>
                <c:pt idx="5033">
                  <c:v>39755.459918981483</c:v>
                </c:pt>
                <c:pt idx="5034">
                  <c:v>39755.474363425943</c:v>
                </c:pt>
                <c:pt idx="5035">
                  <c:v>39755.488518518549</c:v>
                </c:pt>
                <c:pt idx="5036">
                  <c:v>39755.503032407411</c:v>
                </c:pt>
                <c:pt idx="5037">
                  <c:v>39755.517164351855</c:v>
                </c:pt>
                <c:pt idx="5038">
                  <c:v>39755.532199074092</c:v>
                </c:pt>
                <c:pt idx="5039">
                  <c:v>39755.547719907408</c:v>
                </c:pt>
                <c:pt idx="5040">
                  <c:v>39755.563333333324</c:v>
                </c:pt>
                <c:pt idx="5041">
                  <c:v>39755.577696759254</c:v>
                </c:pt>
                <c:pt idx="5042">
                  <c:v>39755.592962962954</c:v>
                </c:pt>
                <c:pt idx="5043">
                  <c:v>39755.607604166653</c:v>
                </c:pt>
                <c:pt idx="5044">
                  <c:v>39755.622164351844</c:v>
                </c:pt>
                <c:pt idx="5045">
                  <c:v>39755.636446759243</c:v>
                </c:pt>
                <c:pt idx="5046">
                  <c:v>39755.650902777772</c:v>
                </c:pt>
                <c:pt idx="5047">
                  <c:v>39755.665509259255</c:v>
                </c:pt>
                <c:pt idx="5048">
                  <c:v>39755.680393518516</c:v>
                </c:pt>
                <c:pt idx="5049">
                  <c:v>39755.695092592585</c:v>
                </c:pt>
                <c:pt idx="5050">
                  <c:v>39755.708877314835</c:v>
                </c:pt>
                <c:pt idx="5051">
                  <c:v>39755.723182870337</c:v>
                </c:pt>
                <c:pt idx="5052">
                  <c:v>39755.737847222226</c:v>
                </c:pt>
                <c:pt idx="5053">
                  <c:v>39755.752106481479</c:v>
                </c:pt>
                <c:pt idx="5054">
                  <c:v>39755.766006944446</c:v>
                </c:pt>
                <c:pt idx="5055">
                  <c:v>39755.780393518522</c:v>
                </c:pt>
                <c:pt idx="5056">
                  <c:v>39755.795023148145</c:v>
                </c:pt>
                <c:pt idx="5057">
                  <c:v>39755.809687500005</c:v>
                </c:pt>
                <c:pt idx="5058">
                  <c:v>39755.823969907404</c:v>
                </c:pt>
                <c:pt idx="5059">
                  <c:v>39755.838518518547</c:v>
                </c:pt>
                <c:pt idx="5060">
                  <c:v>39755.852800925946</c:v>
                </c:pt>
                <c:pt idx="5061">
                  <c:v>39755.867743055554</c:v>
                </c:pt>
                <c:pt idx="5062">
                  <c:v>39755.882465277791</c:v>
                </c:pt>
                <c:pt idx="5063">
                  <c:v>39755.897152777776</c:v>
                </c:pt>
                <c:pt idx="5064">
                  <c:v>39755.911365740736</c:v>
                </c:pt>
                <c:pt idx="5065">
                  <c:v>39755.925682870351</c:v>
                </c:pt>
                <c:pt idx="5066">
                  <c:v>39755.939629629625</c:v>
                </c:pt>
                <c:pt idx="5067">
                  <c:v>39755.954236111123</c:v>
                </c:pt>
                <c:pt idx="5068">
                  <c:v>39755.968136574083</c:v>
                </c:pt>
                <c:pt idx="5069">
                  <c:v>39755.982164351852</c:v>
                </c:pt>
                <c:pt idx="5070">
                  <c:v>39755.996574074095</c:v>
                </c:pt>
                <c:pt idx="5071">
                  <c:v>39756.01202546298</c:v>
                </c:pt>
                <c:pt idx="5072">
                  <c:v>39756.040243055562</c:v>
                </c:pt>
                <c:pt idx="5073">
                  <c:v>39756.054351851846</c:v>
                </c:pt>
                <c:pt idx="5074">
                  <c:v>39756.069293981476</c:v>
                </c:pt>
                <c:pt idx="5075">
                  <c:v>39756.083414351851</c:v>
                </c:pt>
                <c:pt idx="5076">
                  <c:v>39756.097465277766</c:v>
                </c:pt>
                <c:pt idx="5077">
                  <c:v>39756.112118055571</c:v>
                </c:pt>
                <c:pt idx="5078">
                  <c:v>39756.126331018531</c:v>
                </c:pt>
                <c:pt idx="5079">
                  <c:v>39756.140173611093</c:v>
                </c:pt>
                <c:pt idx="5080">
                  <c:v>39756.154375000013</c:v>
                </c:pt>
                <c:pt idx="5081">
                  <c:v>39756.168240740735</c:v>
                </c:pt>
                <c:pt idx="5082">
                  <c:v>39756.181631944441</c:v>
                </c:pt>
                <c:pt idx="5083">
                  <c:v>39756.195509259254</c:v>
                </c:pt>
                <c:pt idx="5084">
                  <c:v>39756.209016203706</c:v>
                </c:pt>
                <c:pt idx="5085">
                  <c:v>39756.222546296303</c:v>
                </c:pt>
                <c:pt idx="5086">
                  <c:v>39756.236215277793</c:v>
                </c:pt>
                <c:pt idx="5087">
                  <c:v>39756.250127314815</c:v>
                </c:pt>
                <c:pt idx="5088">
                  <c:v>39756.263564814784</c:v>
                </c:pt>
                <c:pt idx="5089">
                  <c:v>39756.27734953702</c:v>
                </c:pt>
                <c:pt idx="5090">
                  <c:v>39756.291851851827</c:v>
                </c:pt>
                <c:pt idx="5091">
                  <c:v>39756.306087962963</c:v>
                </c:pt>
                <c:pt idx="5092">
                  <c:v>39756.321562500001</c:v>
                </c:pt>
                <c:pt idx="5093">
                  <c:v>39756.336886574085</c:v>
                </c:pt>
                <c:pt idx="5094">
                  <c:v>39756.352430555562</c:v>
                </c:pt>
                <c:pt idx="5095">
                  <c:v>39756.368321759255</c:v>
                </c:pt>
                <c:pt idx="5096">
                  <c:v>39756.383530092608</c:v>
                </c:pt>
                <c:pt idx="5097">
                  <c:v>39756.399398148169</c:v>
                </c:pt>
                <c:pt idx="5098">
                  <c:v>39756.415555555563</c:v>
                </c:pt>
                <c:pt idx="5099">
                  <c:v>39756.431562499994</c:v>
                </c:pt>
                <c:pt idx="5100">
                  <c:v>39756.447500000002</c:v>
                </c:pt>
                <c:pt idx="5101">
                  <c:v>39756.463159722225</c:v>
                </c:pt>
                <c:pt idx="5102">
                  <c:v>39756.478333333333</c:v>
                </c:pt>
                <c:pt idx="5103">
                  <c:v>39756.493831018517</c:v>
                </c:pt>
                <c:pt idx="5104">
                  <c:v>39756.509224537025</c:v>
                </c:pt>
                <c:pt idx="5105">
                  <c:v>39756.524236111109</c:v>
                </c:pt>
                <c:pt idx="5106">
                  <c:v>39756.539224537024</c:v>
                </c:pt>
                <c:pt idx="5107">
                  <c:v>39756.554768518516</c:v>
                </c:pt>
                <c:pt idx="5108">
                  <c:v>39756.569340277776</c:v>
                </c:pt>
                <c:pt idx="5109">
                  <c:v>39756.58435185186</c:v>
                </c:pt>
                <c:pt idx="5110">
                  <c:v>39756.599178240744</c:v>
                </c:pt>
                <c:pt idx="5111">
                  <c:v>39756.614224537036</c:v>
                </c:pt>
                <c:pt idx="5112">
                  <c:v>39756.629444444436</c:v>
                </c:pt>
                <c:pt idx="5113">
                  <c:v>39756.644467592589</c:v>
                </c:pt>
                <c:pt idx="5114">
                  <c:v>39756.660081018505</c:v>
                </c:pt>
                <c:pt idx="5115">
                  <c:v>39756.67547453702</c:v>
                </c:pt>
                <c:pt idx="5116">
                  <c:v>39756.690347222204</c:v>
                </c:pt>
                <c:pt idx="5117">
                  <c:v>39756.705474537004</c:v>
                </c:pt>
                <c:pt idx="5118">
                  <c:v>39756.720833333326</c:v>
                </c:pt>
                <c:pt idx="5119">
                  <c:v>39756.736064814802</c:v>
                </c:pt>
                <c:pt idx="5120">
                  <c:v>39756.751076388893</c:v>
                </c:pt>
                <c:pt idx="5121">
                  <c:v>39756.765937499993</c:v>
                </c:pt>
                <c:pt idx="5122">
                  <c:v>39756.781238425938</c:v>
                </c:pt>
                <c:pt idx="5123">
                  <c:v>39756.796377314815</c:v>
                </c:pt>
                <c:pt idx="5124">
                  <c:v>39756.811076388905</c:v>
                </c:pt>
                <c:pt idx="5125">
                  <c:v>39756.825833333336</c:v>
                </c:pt>
                <c:pt idx="5126">
                  <c:v>39756.841192129636</c:v>
                </c:pt>
                <c:pt idx="5127">
                  <c:v>39756.856354166695</c:v>
                </c:pt>
                <c:pt idx="5128">
                  <c:v>39756.871342592596</c:v>
                </c:pt>
                <c:pt idx="5129">
                  <c:v>39756.886956018541</c:v>
                </c:pt>
                <c:pt idx="5130">
                  <c:v>39756.90216435185</c:v>
                </c:pt>
                <c:pt idx="5131">
                  <c:v>39756.917384259257</c:v>
                </c:pt>
                <c:pt idx="5132">
                  <c:v>39756.932453703688</c:v>
                </c:pt>
                <c:pt idx="5133">
                  <c:v>39756.947280092601</c:v>
                </c:pt>
                <c:pt idx="5134">
                  <c:v>39756.962280092601</c:v>
                </c:pt>
                <c:pt idx="5135">
                  <c:v>39756.977592592601</c:v>
                </c:pt>
                <c:pt idx="5136">
                  <c:v>39756.992928240747</c:v>
                </c:pt>
                <c:pt idx="5137">
                  <c:v>39757.008449074085</c:v>
                </c:pt>
                <c:pt idx="5138">
                  <c:v>39757.023506944446</c:v>
                </c:pt>
                <c:pt idx="5139">
                  <c:v>39757.038576388906</c:v>
                </c:pt>
                <c:pt idx="5140">
                  <c:v>39757.053668981476</c:v>
                </c:pt>
                <c:pt idx="5141">
                  <c:v>39757.069016203684</c:v>
                </c:pt>
                <c:pt idx="5142">
                  <c:v>39757.08388888889</c:v>
                </c:pt>
                <c:pt idx="5143">
                  <c:v>39757.098761574074</c:v>
                </c:pt>
                <c:pt idx="5144">
                  <c:v>39757.113807870373</c:v>
                </c:pt>
                <c:pt idx="5145">
                  <c:v>39757.129004629613</c:v>
                </c:pt>
                <c:pt idx="5146">
                  <c:v>39757.14402777778</c:v>
                </c:pt>
                <c:pt idx="5147">
                  <c:v>39757.158946759257</c:v>
                </c:pt>
                <c:pt idx="5148">
                  <c:v>39757.173946759234</c:v>
                </c:pt>
                <c:pt idx="5149">
                  <c:v>39757.187800925931</c:v>
                </c:pt>
                <c:pt idx="5150">
                  <c:v>39757.202361111093</c:v>
                </c:pt>
                <c:pt idx="5151">
                  <c:v>39757.216967592591</c:v>
                </c:pt>
                <c:pt idx="5152">
                  <c:v>39757.231446759237</c:v>
                </c:pt>
                <c:pt idx="5153">
                  <c:v>39757.246331018519</c:v>
                </c:pt>
                <c:pt idx="5154">
                  <c:v>39757.260567129626</c:v>
                </c:pt>
                <c:pt idx="5155">
                  <c:v>39757.275370370371</c:v>
                </c:pt>
                <c:pt idx="5156">
                  <c:v>39757.289618055562</c:v>
                </c:pt>
                <c:pt idx="5157">
                  <c:v>39757.30377314816</c:v>
                </c:pt>
                <c:pt idx="5158">
                  <c:v>39757.318287037051</c:v>
                </c:pt>
                <c:pt idx="5159">
                  <c:v>39757.332974537036</c:v>
                </c:pt>
                <c:pt idx="5160">
                  <c:v>39757.347488425941</c:v>
                </c:pt>
                <c:pt idx="5161">
                  <c:v>39757.36277777778</c:v>
                </c:pt>
                <c:pt idx="5162">
                  <c:v>39757.377615740741</c:v>
                </c:pt>
                <c:pt idx="5163">
                  <c:v>39757.392199074093</c:v>
                </c:pt>
                <c:pt idx="5164">
                  <c:v>39757.406539351876</c:v>
                </c:pt>
                <c:pt idx="5165">
                  <c:v>39757.420949074069</c:v>
                </c:pt>
                <c:pt idx="5166">
                  <c:v>39757.435891203706</c:v>
                </c:pt>
                <c:pt idx="5167">
                  <c:v>39757.450474537036</c:v>
                </c:pt>
                <c:pt idx="5168">
                  <c:v>39757.465138888889</c:v>
                </c:pt>
                <c:pt idx="5169">
                  <c:v>39757.479421296302</c:v>
                </c:pt>
                <c:pt idx="5170">
                  <c:v>39757.493715277778</c:v>
                </c:pt>
                <c:pt idx="5171">
                  <c:v>39757.508784722202</c:v>
                </c:pt>
                <c:pt idx="5172">
                  <c:v>39757.523749999986</c:v>
                </c:pt>
                <c:pt idx="5173">
                  <c:v>39757.538553240753</c:v>
                </c:pt>
                <c:pt idx="5174">
                  <c:v>39757.552615740751</c:v>
                </c:pt>
                <c:pt idx="5175">
                  <c:v>39757.567175925928</c:v>
                </c:pt>
                <c:pt idx="5176">
                  <c:v>39757.581342592588</c:v>
                </c:pt>
                <c:pt idx="5177">
                  <c:v>39757.595590277779</c:v>
                </c:pt>
                <c:pt idx="5178">
                  <c:v>39757.609444444446</c:v>
                </c:pt>
                <c:pt idx="5179">
                  <c:v>39757.623738425929</c:v>
                </c:pt>
                <c:pt idx="5180">
                  <c:v>39757.637997685175</c:v>
                </c:pt>
                <c:pt idx="5181">
                  <c:v>39757.652881944465</c:v>
                </c:pt>
                <c:pt idx="5182">
                  <c:v>39757.667013888888</c:v>
                </c:pt>
                <c:pt idx="5183">
                  <c:v>39757.681550925918</c:v>
                </c:pt>
                <c:pt idx="5184">
                  <c:v>39757.695752314794</c:v>
                </c:pt>
                <c:pt idx="5185">
                  <c:v>39757.709837962961</c:v>
                </c:pt>
                <c:pt idx="5186">
                  <c:v>39757.724027777775</c:v>
                </c:pt>
                <c:pt idx="5187">
                  <c:v>39757.738425925934</c:v>
                </c:pt>
                <c:pt idx="5188">
                  <c:v>39757.752789351856</c:v>
                </c:pt>
                <c:pt idx="5189">
                  <c:v>39757.767164351833</c:v>
                </c:pt>
                <c:pt idx="5190">
                  <c:v>39757.781493055554</c:v>
                </c:pt>
                <c:pt idx="5191">
                  <c:v>39757.796412037016</c:v>
                </c:pt>
                <c:pt idx="5192">
                  <c:v>39757.810462962967</c:v>
                </c:pt>
                <c:pt idx="5193">
                  <c:v>39757.824664351836</c:v>
                </c:pt>
                <c:pt idx="5194">
                  <c:v>39757.838009259263</c:v>
                </c:pt>
                <c:pt idx="5195">
                  <c:v>39757.852847222246</c:v>
                </c:pt>
                <c:pt idx="5196">
                  <c:v>39757.866909722223</c:v>
                </c:pt>
                <c:pt idx="5197">
                  <c:v>39757.881412037037</c:v>
                </c:pt>
                <c:pt idx="5198">
                  <c:v>39757.896180555545</c:v>
                </c:pt>
                <c:pt idx="5199">
                  <c:v>39757.910520833335</c:v>
                </c:pt>
                <c:pt idx="5200">
                  <c:v>39757.924884259257</c:v>
                </c:pt>
                <c:pt idx="5201">
                  <c:v>39757.939444444441</c:v>
                </c:pt>
                <c:pt idx="5202">
                  <c:v>39757.953912037039</c:v>
                </c:pt>
                <c:pt idx="5203">
                  <c:v>39757.968101851846</c:v>
                </c:pt>
                <c:pt idx="5204">
                  <c:v>39757.982766203706</c:v>
                </c:pt>
                <c:pt idx="5205">
                  <c:v>39757.997581018521</c:v>
                </c:pt>
                <c:pt idx="5206">
                  <c:v>39758.013668981475</c:v>
                </c:pt>
                <c:pt idx="5207">
                  <c:v>39758.029282407406</c:v>
                </c:pt>
                <c:pt idx="5208">
                  <c:v>39758.04633101853</c:v>
                </c:pt>
                <c:pt idx="5209">
                  <c:v>39758.061030092591</c:v>
                </c:pt>
                <c:pt idx="5210">
                  <c:v>39758.075115740736</c:v>
                </c:pt>
                <c:pt idx="5211">
                  <c:v>39758.088912037041</c:v>
                </c:pt>
                <c:pt idx="5212">
                  <c:v>39758.103043981464</c:v>
                </c:pt>
                <c:pt idx="5213">
                  <c:v>39758.117928240747</c:v>
                </c:pt>
                <c:pt idx="5214">
                  <c:v>39758.132395833316</c:v>
                </c:pt>
                <c:pt idx="5215">
                  <c:v>39758.146412037036</c:v>
                </c:pt>
                <c:pt idx="5216">
                  <c:v>39758.16028935185</c:v>
                </c:pt>
                <c:pt idx="5217">
                  <c:v>39758.174999999996</c:v>
                </c:pt>
                <c:pt idx="5218">
                  <c:v>39758.189363425932</c:v>
                </c:pt>
                <c:pt idx="5219">
                  <c:v>39758.204270833325</c:v>
                </c:pt>
                <c:pt idx="5220">
                  <c:v>39758.2190162037</c:v>
                </c:pt>
                <c:pt idx="5221">
                  <c:v>39758.233391203685</c:v>
                </c:pt>
                <c:pt idx="5222">
                  <c:v>39758.247592592597</c:v>
                </c:pt>
                <c:pt idx="5223">
                  <c:v>39758.262060185174</c:v>
                </c:pt>
                <c:pt idx="5224">
                  <c:v>39758.277233796296</c:v>
                </c:pt>
                <c:pt idx="5225">
                  <c:v>39758.29138888888</c:v>
                </c:pt>
                <c:pt idx="5226">
                  <c:v>39758.305520833324</c:v>
                </c:pt>
                <c:pt idx="5227">
                  <c:v>39758.320925925931</c:v>
                </c:pt>
                <c:pt idx="5228">
                  <c:v>39758.334675925944</c:v>
                </c:pt>
                <c:pt idx="5229">
                  <c:v>39758.348946759259</c:v>
                </c:pt>
                <c:pt idx="5230">
                  <c:v>39758.363229166673</c:v>
                </c:pt>
                <c:pt idx="5231">
                  <c:v>39758.37853009261</c:v>
                </c:pt>
                <c:pt idx="5232">
                  <c:v>39758.393240740734</c:v>
                </c:pt>
                <c:pt idx="5233">
                  <c:v>39758.408530092616</c:v>
                </c:pt>
                <c:pt idx="5234">
                  <c:v>39758.423287037025</c:v>
                </c:pt>
                <c:pt idx="5235">
                  <c:v>39758.438402777771</c:v>
                </c:pt>
                <c:pt idx="5236">
                  <c:v>39758.453194444461</c:v>
                </c:pt>
                <c:pt idx="5237">
                  <c:v>39758.467349537023</c:v>
                </c:pt>
                <c:pt idx="5238">
                  <c:v>39758.481851851859</c:v>
                </c:pt>
                <c:pt idx="5239">
                  <c:v>39758.496342592596</c:v>
                </c:pt>
                <c:pt idx="5240">
                  <c:v>39758.510891203703</c:v>
                </c:pt>
                <c:pt idx="5241">
                  <c:v>39758.525254629625</c:v>
                </c:pt>
                <c:pt idx="5242">
                  <c:v>39758.539675925931</c:v>
                </c:pt>
                <c:pt idx="5243">
                  <c:v>39758.55400462963</c:v>
                </c:pt>
                <c:pt idx="5244">
                  <c:v>39758.569004629615</c:v>
                </c:pt>
                <c:pt idx="5245">
                  <c:v>39758.583842592598</c:v>
                </c:pt>
                <c:pt idx="5246">
                  <c:v>39758.598425925928</c:v>
                </c:pt>
                <c:pt idx="5247">
                  <c:v>39758.612951388903</c:v>
                </c:pt>
                <c:pt idx="5248">
                  <c:v>39758.627071759234</c:v>
                </c:pt>
                <c:pt idx="5249">
                  <c:v>39758.641631944447</c:v>
                </c:pt>
                <c:pt idx="5250">
                  <c:v>39758.656076388907</c:v>
                </c:pt>
                <c:pt idx="5251">
                  <c:v>39758.670081018521</c:v>
                </c:pt>
                <c:pt idx="5252">
                  <c:v>39758.684085648143</c:v>
                </c:pt>
                <c:pt idx="5253">
                  <c:v>39758.698043981465</c:v>
                </c:pt>
                <c:pt idx="5254">
                  <c:v>39758.712812500002</c:v>
                </c:pt>
                <c:pt idx="5255">
                  <c:v>39758.727615740732</c:v>
                </c:pt>
                <c:pt idx="5256">
                  <c:v>39758.741875</c:v>
                </c:pt>
                <c:pt idx="5257">
                  <c:v>39758.756076388905</c:v>
                </c:pt>
                <c:pt idx="5258">
                  <c:v>39758.770532407412</c:v>
                </c:pt>
                <c:pt idx="5259">
                  <c:v>39758.784895833327</c:v>
                </c:pt>
                <c:pt idx="5260">
                  <c:v>39758.799699074072</c:v>
                </c:pt>
                <c:pt idx="5261">
                  <c:v>39758.814421296309</c:v>
                </c:pt>
                <c:pt idx="5262">
                  <c:v>39758.828993055562</c:v>
                </c:pt>
                <c:pt idx="5263">
                  <c:v>39758.843518518537</c:v>
                </c:pt>
                <c:pt idx="5264">
                  <c:v>39758.857604166667</c:v>
                </c:pt>
                <c:pt idx="5265">
                  <c:v>39758.871805555558</c:v>
                </c:pt>
                <c:pt idx="5266">
                  <c:v>39758.885949074087</c:v>
                </c:pt>
                <c:pt idx="5267">
                  <c:v>39758.899710648147</c:v>
                </c:pt>
                <c:pt idx="5268">
                  <c:v>39758.913784722208</c:v>
                </c:pt>
                <c:pt idx="5269">
                  <c:v>39758.927905092591</c:v>
                </c:pt>
                <c:pt idx="5270">
                  <c:v>39758.942638888897</c:v>
                </c:pt>
                <c:pt idx="5271">
                  <c:v>39758.957384259258</c:v>
                </c:pt>
                <c:pt idx="5272">
                  <c:v>39758.971631944449</c:v>
                </c:pt>
                <c:pt idx="5273">
                  <c:v>39758.985844907409</c:v>
                </c:pt>
                <c:pt idx="5274">
                  <c:v>39759.000821759255</c:v>
                </c:pt>
                <c:pt idx="5275">
                  <c:v>39759.015532407422</c:v>
                </c:pt>
                <c:pt idx="5276">
                  <c:v>39759.030358796299</c:v>
                </c:pt>
                <c:pt idx="5277">
                  <c:v>39759.044571759259</c:v>
                </c:pt>
                <c:pt idx="5278">
                  <c:v>39759.058773148179</c:v>
                </c:pt>
                <c:pt idx="5279">
                  <c:v>39759.072974537034</c:v>
                </c:pt>
                <c:pt idx="5280">
                  <c:v>39759.087685185186</c:v>
                </c:pt>
                <c:pt idx="5281">
                  <c:v>39759.101967592585</c:v>
                </c:pt>
                <c:pt idx="5282">
                  <c:v>39759.115625000006</c:v>
                </c:pt>
                <c:pt idx="5283">
                  <c:v>39759.129768518498</c:v>
                </c:pt>
                <c:pt idx="5284">
                  <c:v>39759.143564814804</c:v>
                </c:pt>
                <c:pt idx="5285">
                  <c:v>39759.157777777778</c:v>
                </c:pt>
                <c:pt idx="5286">
                  <c:v>39759.171527777777</c:v>
                </c:pt>
                <c:pt idx="5287">
                  <c:v>39759.185821759245</c:v>
                </c:pt>
                <c:pt idx="5288">
                  <c:v>39759.200231481482</c:v>
                </c:pt>
                <c:pt idx="5289">
                  <c:v>39759.215173611083</c:v>
                </c:pt>
                <c:pt idx="5290">
                  <c:v>39759.229664351835</c:v>
                </c:pt>
                <c:pt idx="5291">
                  <c:v>39759.244780092595</c:v>
                </c:pt>
                <c:pt idx="5292">
                  <c:v>39759.259282407409</c:v>
                </c:pt>
                <c:pt idx="5293">
                  <c:v>39759.274050925931</c:v>
                </c:pt>
                <c:pt idx="5294">
                  <c:v>39759.287928240738</c:v>
                </c:pt>
                <c:pt idx="5295">
                  <c:v>39759.301805555559</c:v>
                </c:pt>
                <c:pt idx="5296">
                  <c:v>39759.315868055564</c:v>
                </c:pt>
                <c:pt idx="5297">
                  <c:v>39759.330138888901</c:v>
                </c:pt>
                <c:pt idx="5298">
                  <c:v>39759.344594907423</c:v>
                </c:pt>
                <c:pt idx="5299">
                  <c:v>39759.358935185206</c:v>
                </c:pt>
                <c:pt idx="5300">
                  <c:v>39759.372766203705</c:v>
                </c:pt>
                <c:pt idx="5301">
                  <c:v>39759.386666666665</c:v>
                </c:pt>
                <c:pt idx="5302">
                  <c:v>39759.400659722232</c:v>
                </c:pt>
                <c:pt idx="5303">
                  <c:v>39759.415057870385</c:v>
                </c:pt>
                <c:pt idx="5304">
                  <c:v>39759.4295949074</c:v>
                </c:pt>
                <c:pt idx="5305">
                  <c:v>39759.444247685191</c:v>
                </c:pt>
                <c:pt idx="5306">
                  <c:v>39759.458287037043</c:v>
                </c:pt>
                <c:pt idx="5307">
                  <c:v>39759.473055555558</c:v>
                </c:pt>
                <c:pt idx="5308">
                  <c:v>39759.486898148178</c:v>
                </c:pt>
                <c:pt idx="5309">
                  <c:v>39759.501550925932</c:v>
                </c:pt>
                <c:pt idx="5310">
                  <c:v>39759.516273148176</c:v>
                </c:pt>
                <c:pt idx="5311">
                  <c:v>39759.530659722222</c:v>
                </c:pt>
                <c:pt idx="5312">
                  <c:v>39759.545104166653</c:v>
                </c:pt>
                <c:pt idx="5313">
                  <c:v>39759.560115740736</c:v>
                </c:pt>
                <c:pt idx="5314">
                  <c:v>39759.574664351836</c:v>
                </c:pt>
                <c:pt idx="5315">
                  <c:v>39759.588171296309</c:v>
                </c:pt>
                <c:pt idx="5316">
                  <c:v>39759.601990740732</c:v>
                </c:pt>
                <c:pt idx="5317">
                  <c:v>39759.615960648152</c:v>
                </c:pt>
                <c:pt idx="5318">
                  <c:v>39760.361689814803</c:v>
                </c:pt>
                <c:pt idx="5319">
                  <c:v>39760.375601851854</c:v>
                </c:pt>
                <c:pt idx="5320">
                  <c:v>39760.390613425938</c:v>
                </c:pt>
                <c:pt idx="5321">
                  <c:v>39760.405949074069</c:v>
                </c:pt>
                <c:pt idx="5322">
                  <c:v>39760.421157407407</c:v>
                </c:pt>
                <c:pt idx="5323">
                  <c:v>39760.436446759239</c:v>
                </c:pt>
                <c:pt idx="5324">
                  <c:v>39760.451111111106</c:v>
                </c:pt>
                <c:pt idx="5325">
                  <c:v>39760.466574074097</c:v>
                </c:pt>
                <c:pt idx="5326">
                  <c:v>39760.481678240743</c:v>
                </c:pt>
                <c:pt idx="5327">
                  <c:v>39760.496805555558</c:v>
                </c:pt>
                <c:pt idx="5328">
                  <c:v>39760.511921296296</c:v>
                </c:pt>
                <c:pt idx="5329">
                  <c:v>39760.527152777766</c:v>
                </c:pt>
                <c:pt idx="5330">
                  <c:v>39760.541226851856</c:v>
                </c:pt>
                <c:pt idx="5331">
                  <c:v>39760.555312500001</c:v>
                </c:pt>
                <c:pt idx="5332">
                  <c:v>39760.569768518508</c:v>
                </c:pt>
                <c:pt idx="5333">
                  <c:v>39760.584432870382</c:v>
                </c:pt>
                <c:pt idx="5334">
                  <c:v>39760.600104166675</c:v>
                </c:pt>
                <c:pt idx="5335">
                  <c:v>39760.615671296298</c:v>
                </c:pt>
                <c:pt idx="5336">
                  <c:v>39760.631122685169</c:v>
                </c:pt>
                <c:pt idx="5337">
                  <c:v>39760.645752314806</c:v>
                </c:pt>
                <c:pt idx="5338">
                  <c:v>39760.660486111083</c:v>
                </c:pt>
                <c:pt idx="5339">
                  <c:v>39760.675821759243</c:v>
                </c:pt>
                <c:pt idx="5340">
                  <c:v>39760.690775462957</c:v>
                </c:pt>
                <c:pt idx="5341">
                  <c:v>39760.705763888873</c:v>
                </c:pt>
                <c:pt idx="5342">
                  <c:v>39760.720277777786</c:v>
                </c:pt>
                <c:pt idx="5343">
                  <c:v>39760.734930555554</c:v>
                </c:pt>
                <c:pt idx="5344">
                  <c:v>39760.748888888891</c:v>
                </c:pt>
                <c:pt idx="5345">
                  <c:v>39760.764004629615</c:v>
                </c:pt>
                <c:pt idx="5346">
                  <c:v>39760.778541666652</c:v>
                </c:pt>
                <c:pt idx="5347">
                  <c:v>39760.792951388888</c:v>
                </c:pt>
                <c:pt idx="5348">
                  <c:v>39760.807685185187</c:v>
                </c:pt>
                <c:pt idx="5349">
                  <c:v>39760.822245370378</c:v>
                </c:pt>
                <c:pt idx="5350">
                  <c:v>39760.836400462969</c:v>
                </c:pt>
                <c:pt idx="5351">
                  <c:v>39760.850868055568</c:v>
                </c:pt>
                <c:pt idx="5352">
                  <c:v>39760.865509259267</c:v>
                </c:pt>
                <c:pt idx="5353">
                  <c:v>39760.879247685181</c:v>
                </c:pt>
                <c:pt idx="5354">
                  <c:v>39760.894050925941</c:v>
                </c:pt>
                <c:pt idx="5355">
                  <c:v>39760.907974537025</c:v>
                </c:pt>
                <c:pt idx="5356">
                  <c:v>39760.921990740724</c:v>
                </c:pt>
                <c:pt idx="5357">
                  <c:v>39760.936319444467</c:v>
                </c:pt>
                <c:pt idx="5358">
                  <c:v>39760.950416666667</c:v>
                </c:pt>
                <c:pt idx="5359">
                  <c:v>39760.964768518505</c:v>
                </c:pt>
                <c:pt idx="5360">
                  <c:v>39760.979270833326</c:v>
                </c:pt>
                <c:pt idx="5361">
                  <c:v>39760.994074074093</c:v>
                </c:pt>
                <c:pt idx="5362">
                  <c:v>39761.007939814815</c:v>
                </c:pt>
                <c:pt idx="5363">
                  <c:v>39761.021921296284</c:v>
                </c:pt>
                <c:pt idx="5364">
                  <c:v>39761.036770833321</c:v>
                </c:pt>
                <c:pt idx="5365">
                  <c:v>39761.051574074096</c:v>
                </c:pt>
                <c:pt idx="5366">
                  <c:v>39761.066377314812</c:v>
                </c:pt>
                <c:pt idx="5367">
                  <c:v>39761.081377314811</c:v>
                </c:pt>
                <c:pt idx="5368">
                  <c:v>39761.096041666649</c:v>
                </c:pt>
                <c:pt idx="5369">
                  <c:v>39761.110659722232</c:v>
                </c:pt>
                <c:pt idx="5370">
                  <c:v>39761.363472222227</c:v>
                </c:pt>
                <c:pt idx="5371">
                  <c:v>39761.377951388902</c:v>
                </c:pt>
                <c:pt idx="5372">
                  <c:v>39761.392696759256</c:v>
                </c:pt>
                <c:pt idx="5373">
                  <c:v>39761.406979166684</c:v>
                </c:pt>
                <c:pt idx="5374">
                  <c:v>39761.421701388885</c:v>
                </c:pt>
                <c:pt idx="5375">
                  <c:v>39761.436203703684</c:v>
                </c:pt>
                <c:pt idx="5376">
                  <c:v>39761.450092592604</c:v>
                </c:pt>
                <c:pt idx="5377">
                  <c:v>39761.464814814819</c:v>
                </c:pt>
                <c:pt idx="5378">
                  <c:v>39761.479768518526</c:v>
                </c:pt>
                <c:pt idx="5379">
                  <c:v>39761.494270833326</c:v>
                </c:pt>
                <c:pt idx="5380">
                  <c:v>39761.508645833324</c:v>
                </c:pt>
                <c:pt idx="5381">
                  <c:v>39761.523923611079</c:v>
                </c:pt>
                <c:pt idx="5382">
                  <c:v>39761.53842592593</c:v>
                </c:pt>
                <c:pt idx="5383">
                  <c:v>39761.553576388906</c:v>
                </c:pt>
                <c:pt idx="5384">
                  <c:v>39761.568622685176</c:v>
                </c:pt>
                <c:pt idx="5385">
                  <c:v>39761.584502314836</c:v>
                </c:pt>
                <c:pt idx="5386">
                  <c:v>39761.599004629614</c:v>
                </c:pt>
                <c:pt idx="5387">
                  <c:v>39761.614328703705</c:v>
                </c:pt>
                <c:pt idx="5388">
                  <c:v>39761.629120370351</c:v>
                </c:pt>
                <c:pt idx="5389">
                  <c:v>39761.643518518518</c:v>
                </c:pt>
                <c:pt idx="5390">
                  <c:v>39761.657800925932</c:v>
                </c:pt>
                <c:pt idx="5391">
                  <c:v>39761.672314814816</c:v>
                </c:pt>
                <c:pt idx="5392">
                  <c:v>39761.687245370369</c:v>
                </c:pt>
                <c:pt idx="5393">
                  <c:v>39761.702233796292</c:v>
                </c:pt>
                <c:pt idx="5394">
                  <c:v>39761.71733796296</c:v>
                </c:pt>
                <c:pt idx="5395">
                  <c:v>39761.731643518498</c:v>
                </c:pt>
                <c:pt idx="5396">
                  <c:v>39761.746504629627</c:v>
                </c:pt>
                <c:pt idx="5397">
                  <c:v>39761.76081018518</c:v>
                </c:pt>
                <c:pt idx="5398">
                  <c:v>39762.527268518505</c:v>
                </c:pt>
                <c:pt idx="5399">
                  <c:v>39762.541736111096</c:v>
                </c:pt>
              </c:numCache>
            </c:numRef>
          </c:xVal>
          <c:yVal>
            <c:numRef>
              <c:f>'3rdSouthSC2008'!$I$2:$I$5401</c:f>
              <c:numCache>
                <c:formatCode>General</c:formatCode>
                <c:ptCount val="5400"/>
                <c:pt idx="0">
                  <c:v>20.325092420000001</c:v>
                </c:pt>
                <c:pt idx="1">
                  <c:v>21.473352720000001</c:v>
                </c:pt>
                <c:pt idx="2">
                  <c:v>21.705732199999986</c:v>
                </c:pt>
                <c:pt idx="3">
                  <c:v>21.939014459999999</c:v>
                </c:pt>
                <c:pt idx="4">
                  <c:v>22.173196829999991</c:v>
                </c:pt>
                <c:pt idx="5">
                  <c:v>22.29073674999999</c:v>
                </c:pt>
                <c:pt idx="6">
                  <c:v>22.762684844999985</c:v>
                </c:pt>
                <c:pt idx="7">
                  <c:v>23.11887496000001</c:v>
                </c:pt>
                <c:pt idx="8">
                  <c:v>23.477282944999988</c:v>
                </c:pt>
                <c:pt idx="9">
                  <c:v>23.717252415000008</c:v>
                </c:pt>
                <c:pt idx="10">
                  <c:v>23.837457680000007</c:v>
                </c:pt>
                <c:pt idx="11">
                  <c:v>24.078747869999987</c:v>
                </c:pt>
                <c:pt idx="12">
                  <c:v>24.320915260000007</c:v>
                </c:pt>
                <c:pt idx="13">
                  <c:v>24.685914685</c:v>
                </c:pt>
                <c:pt idx="14">
                  <c:v>25.052656460000001</c:v>
                </c:pt>
                <c:pt idx="15">
                  <c:v>25.298308589999991</c:v>
                </c:pt>
                <c:pt idx="16">
                  <c:v>25.544825990000007</c:v>
                </c:pt>
                <c:pt idx="17">
                  <c:v>25.668516169999993</c:v>
                </c:pt>
                <c:pt idx="18">
                  <c:v>12</c:v>
                </c:pt>
                <c:pt idx="19">
                  <c:v>26.040447360000002</c:v>
                </c:pt>
                <c:pt idx="20">
                  <c:v>26.040447360000002</c:v>
                </c:pt>
                <c:pt idx="21">
                  <c:v>26.040447360000002</c:v>
                </c:pt>
                <c:pt idx="22">
                  <c:v>26.040447360000002</c:v>
                </c:pt>
                <c:pt idx="23">
                  <c:v>25.916326854999991</c:v>
                </c:pt>
                <c:pt idx="24">
                  <c:v>25.668516169999993</c:v>
                </c:pt>
                <c:pt idx="25">
                  <c:v>25.052656460000001</c:v>
                </c:pt>
                <c:pt idx="26">
                  <c:v>24.930264205</c:v>
                </c:pt>
                <c:pt idx="27">
                  <c:v>24.563957420000008</c:v>
                </c:pt>
                <c:pt idx="28">
                  <c:v>24.199831565000007</c:v>
                </c:pt>
                <c:pt idx="29">
                  <c:v>23.837457680000007</c:v>
                </c:pt>
                <c:pt idx="30">
                  <c:v>23.477282944999988</c:v>
                </c:pt>
                <c:pt idx="31">
                  <c:v>23.11887496000001</c:v>
                </c:pt>
                <c:pt idx="32">
                  <c:v>22.644251370000006</c:v>
                </c:pt>
                <c:pt idx="33">
                  <c:v>22.29073674999999</c:v>
                </c:pt>
                <c:pt idx="34">
                  <c:v>21.822373329999994</c:v>
                </c:pt>
                <c:pt idx="35">
                  <c:v>21.58954245999999</c:v>
                </c:pt>
                <c:pt idx="36">
                  <c:v>21.241878730000007</c:v>
                </c:pt>
                <c:pt idx="37">
                  <c:v>20.896485519999999</c:v>
                </c:pt>
                <c:pt idx="38">
                  <c:v>20.55291699</c:v>
                </c:pt>
                <c:pt idx="39">
                  <c:v>20.325092420000001</c:v>
                </c:pt>
                <c:pt idx="40">
                  <c:v>18.097894810000007</c:v>
                </c:pt>
                <c:pt idx="41">
                  <c:v>19.535081535</c:v>
                </c:pt>
                <c:pt idx="42">
                  <c:v>19.199817880000001</c:v>
                </c:pt>
                <c:pt idx="43">
                  <c:v>18.646031494999999</c:v>
                </c:pt>
                <c:pt idx="44">
                  <c:v>18.207143954999992</c:v>
                </c:pt>
                <c:pt idx="45">
                  <c:v>17.880345940000002</c:v>
                </c:pt>
                <c:pt idx="46">
                  <c:v>17.340768560000001</c:v>
                </c:pt>
                <c:pt idx="47">
                  <c:v>17.019708900000001</c:v>
                </c:pt>
                <c:pt idx="48">
                  <c:v>17.019708900000001</c:v>
                </c:pt>
                <c:pt idx="49">
                  <c:v>16.384359750000005</c:v>
                </c:pt>
                <c:pt idx="50">
                  <c:v>16.070095845000001</c:v>
                </c:pt>
                <c:pt idx="51">
                  <c:v>15.861731020000002</c:v>
                </c:pt>
                <c:pt idx="52">
                  <c:v>15.65435095</c:v>
                </c:pt>
                <c:pt idx="53">
                  <c:v>15.242559515000004</c:v>
                </c:pt>
                <c:pt idx="54">
                  <c:v>14.93620284</c:v>
                </c:pt>
                <c:pt idx="55">
                  <c:v>14.834750850000002</c:v>
                </c:pt>
                <c:pt idx="56">
                  <c:v>14.834750850000002</c:v>
                </c:pt>
                <c:pt idx="57">
                  <c:v>14.834750850000002</c:v>
                </c:pt>
                <c:pt idx="58">
                  <c:v>13.931772609999999</c:v>
                </c:pt>
                <c:pt idx="59">
                  <c:v>14.73329886</c:v>
                </c:pt>
                <c:pt idx="60">
                  <c:v>14.834750850000002</c:v>
                </c:pt>
                <c:pt idx="61">
                  <c:v>14.93620284</c:v>
                </c:pt>
                <c:pt idx="62">
                  <c:v>15.242559515000004</c:v>
                </c:pt>
                <c:pt idx="63">
                  <c:v>15.242559515000004</c:v>
                </c:pt>
                <c:pt idx="64">
                  <c:v>15.550907550000003</c:v>
                </c:pt>
                <c:pt idx="65">
                  <c:v>15.65435095</c:v>
                </c:pt>
                <c:pt idx="66">
                  <c:v>12</c:v>
                </c:pt>
                <c:pt idx="67">
                  <c:v>16.070095845000001</c:v>
                </c:pt>
                <c:pt idx="68">
                  <c:v>16.279441874999989</c:v>
                </c:pt>
                <c:pt idx="69">
                  <c:v>16.489765594999991</c:v>
                </c:pt>
                <c:pt idx="70">
                  <c:v>16.701063534999992</c:v>
                </c:pt>
                <c:pt idx="71">
                  <c:v>16.91333226499999</c:v>
                </c:pt>
                <c:pt idx="72">
                  <c:v>17.23342787999999</c:v>
                </c:pt>
                <c:pt idx="73">
                  <c:v>15.965667690000004</c:v>
                </c:pt>
                <c:pt idx="74">
                  <c:v>17.340768560000001</c:v>
                </c:pt>
                <c:pt idx="75">
                  <c:v>17.019708900000001</c:v>
                </c:pt>
                <c:pt idx="76">
                  <c:v>18.207143954999992</c:v>
                </c:pt>
                <c:pt idx="77">
                  <c:v>18.535837650000001</c:v>
                </c:pt>
                <c:pt idx="78">
                  <c:v>18.866889220000001</c:v>
                </c:pt>
                <c:pt idx="79">
                  <c:v>12</c:v>
                </c:pt>
                <c:pt idx="80">
                  <c:v>19.42301664999999</c:v>
                </c:pt>
                <c:pt idx="81">
                  <c:v>19.42301664999999</c:v>
                </c:pt>
                <c:pt idx="82">
                  <c:v>19.535081535</c:v>
                </c:pt>
                <c:pt idx="83">
                  <c:v>19.199817880000001</c:v>
                </c:pt>
                <c:pt idx="84">
                  <c:v>12</c:v>
                </c:pt>
                <c:pt idx="85">
                  <c:v>20.325092420000001</c:v>
                </c:pt>
                <c:pt idx="86">
                  <c:v>20.781658100000001</c:v>
                </c:pt>
                <c:pt idx="87">
                  <c:v>21.01131294</c:v>
                </c:pt>
                <c:pt idx="88">
                  <c:v>12</c:v>
                </c:pt>
                <c:pt idx="89">
                  <c:v>21.58954245999999</c:v>
                </c:pt>
                <c:pt idx="90">
                  <c:v>22.056105644999999</c:v>
                </c:pt>
                <c:pt idx="91">
                  <c:v>21.473352720000001</c:v>
                </c:pt>
                <c:pt idx="92">
                  <c:v>22.408276669999992</c:v>
                </c:pt>
                <c:pt idx="93">
                  <c:v>22.644251370000006</c:v>
                </c:pt>
                <c:pt idx="94">
                  <c:v>22.999996639999992</c:v>
                </c:pt>
                <c:pt idx="95">
                  <c:v>23.238196849999991</c:v>
                </c:pt>
                <c:pt idx="96">
                  <c:v>23.477282944999988</c:v>
                </c:pt>
                <c:pt idx="97">
                  <c:v>23.597047150000005</c:v>
                </c:pt>
                <c:pt idx="98">
                  <c:v>23.717252415000008</c:v>
                </c:pt>
                <c:pt idx="99">
                  <c:v>23.837457680000007</c:v>
                </c:pt>
                <c:pt idx="100">
                  <c:v>23.837457680000007</c:v>
                </c:pt>
                <c:pt idx="101">
                  <c:v>23.837457680000007</c:v>
                </c:pt>
                <c:pt idx="102">
                  <c:v>23.837457680000007</c:v>
                </c:pt>
                <c:pt idx="103">
                  <c:v>23.717252415000008</c:v>
                </c:pt>
                <c:pt idx="104">
                  <c:v>23.717252415000008</c:v>
                </c:pt>
                <c:pt idx="105">
                  <c:v>23.837457680000007</c:v>
                </c:pt>
                <c:pt idx="106">
                  <c:v>23.837457680000007</c:v>
                </c:pt>
                <c:pt idx="107">
                  <c:v>23.837457680000007</c:v>
                </c:pt>
                <c:pt idx="108">
                  <c:v>23.95810277499999</c:v>
                </c:pt>
                <c:pt idx="109">
                  <c:v>24.078747869999987</c:v>
                </c:pt>
                <c:pt idx="110">
                  <c:v>24.078747869999987</c:v>
                </c:pt>
                <c:pt idx="111">
                  <c:v>24.078747869999987</c:v>
                </c:pt>
                <c:pt idx="112">
                  <c:v>24.078747869999987</c:v>
                </c:pt>
                <c:pt idx="113">
                  <c:v>24.199831565000007</c:v>
                </c:pt>
                <c:pt idx="114">
                  <c:v>24.199831565000007</c:v>
                </c:pt>
                <c:pt idx="115">
                  <c:v>24.199831565000007</c:v>
                </c:pt>
                <c:pt idx="116">
                  <c:v>24.199831565000007</c:v>
                </c:pt>
                <c:pt idx="117">
                  <c:v>24.199831565000007</c:v>
                </c:pt>
                <c:pt idx="118">
                  <c:v>24.199831565000007</c:v>
                </c:pt>
                <c:pt idx="119">
                  <c:v>24.442436339999983</c:v>
                </c:pt>
                <c:pt idx="120">
                  <c:v>24.563957420000008</c:v>
                </c:pt>
                <c:pt idx="121">
                  <c:v>24.563957420000008</c:v>
                </c:pt>
                <c:pt idx="122">
                  <c:v>24.563957420000008</c:v>
                </c:pt>
                <c:pt idx="123">
                  <c:v>24.685914685</c:v>
                </c:pt>
                <c:pt idx="124">
                  <c:v>24.563957420000008</c:v>
                </c:pt>
                <c:pt idx="125">
                  <c:v>24.199831565000007</c:v>
                </c:pt>
                <c:pt idx="126">
                  <c:v>22.644251370000006</c:v>
                </c:pt>
                <c:pt idx="127">
                  <c:v>23.717252415000008</c:v>
                </c:pt>
                <c:pt idx="128">
                  <c:v>23.477282944999988</c:v>
                </c:pt>
                <c:pt idx="129">
                  <c:v>23.11887496000001</c:v>
                </c:pt>
                <c:pt idx="130">
                  <c:v>22.762684844999985</c:v>
                </c:pt>
                <c:pt idx="131">
                  <c:v>22.29073674999999</c:v>
                </c:pt>
                <c:pt idx="132">
                  <c:v>21.822373329999994</c:v>
                </c:pt>
                <c:pt idx="133">
                  <c:v>12</c:v>
                </c:pt>
                <c:pt idx="134">
                  <c:v>20.896485519999999</c:v>
                </c:pt>
                <c:pt idx="135">
                  <c:v>20.439004704999999</c:v>
                </c:pt>
                <c:pt idx="136">
                  <c:v>20.211639819999984</c:v>
                </c:pt>
                <c:pt idx="137">
                  <c:v>19.87220426</c:v>
                </c:pt>
                <c:pt idx="138">
                  <c:v>19.535081535</c:v>
                </c:pt>
                <c:pt idx="139">
                  <c:v>19.199817880000001</c:v>
                </c:pt>
                <c:pt idx="140">
                  <c:v>18.75622534</c:v>
                </c:pt>
                <c:pt idx="141">
                  <c:v>18.426115374999984</c:v>
                </c:pt>
                <c:pt idx="142">
                  <c:v>17.989120374999985</c:v>
                </c:pt>
                <c:pt idx="143">
                  <c:v>17.663749679999984</c:v>
                </c:pt>
                <c:pt idx="144">
                  <c:v>17.340768560000001</c:v>
                </c:pt>
                <c:pt idx="145">
                  <c:v>16.91333226499999</c:v>
                </c:pt>
                <c:pt idx="146">
                  <c:v>16.595171440000001</c:v>
                </c:pt>
                <c:pt idx="147">
                  <c:v>16.279441874999989</c:v>
                </c:pt>
                <c:pt idx="148">
                  <c:v>16.070095845000001</c:v>
                </c:pt>
                <c:pt idx="149">
                  <c:v>15.757794350000003</c:v>
                </c:pt>
                <c:pt idx="150">
                  <c:v>15.550907550000003</c:v>
                </c:pt>
                <c:pt idx="151">
                  <c:v>15.447959235000004</c:v>
                </c:pt>
                <c:pt idx="152">
                  <c:v>15.242559515000004</c:v>
                </c:pt>
                <c:pt idx="153">
                  <c:v>15.242559515000004</c:v>
                </c:pt>
                <c:pt idx="154">
                  <c:v>15.140108109999998</c:v>
                </c:pt>
                <c:pt idx="155">
                  <c:v>12</c:v>
                </c:pt>
                <c:pt idx="156">
                  <c:v>15.242559515000004</c:v>
                </c:pt>
                <c:pt idx="157">
                  <c:v>14.93620284</c:v>
                </c:pt>
                <c:pt idx="158">
                  <c:v>15.34501092</c:v>
                </c:pt>
                <c:pt idx="159">
                  <c:v>15.447959235000004</c:v>
                </c:pt>
                <c:pt idx="160">
                  <c:v>12</c:v>
                </c:pt>
                <c:pt idx="161">
                  <c:v>15.65435095</c:v>
                </c:pt>
                <c:pt idx="162">
                  <c:v>15.965667690000004</c:v>
                </c:pt>
                <c:pt idx="163">
                  <c:v>16.174524000000005</c:v>
                </c:pt>
                <c:pt idx="164">
                  <c:v>15.965667690000004</c:v>
                </c:pt>
                <c:pt idx="165">
                  <c:v>15.965667690000004</c:v>
                </c:pt>
                <c:pt idx="166">
                  <c:v>16.806955630000008</c:v>
                </c:pt>
                <c:pt idx="167">
                  <c:v>17.126568389999999</c:v>
                </c:pt>
                <c:pt idx="168">
                  <c:v>12</c:v>
                </c:pt>
                <c:pt idx="169">
                  <c:v>17.663749679999984</c:v>
                </c:pt>
                <c:pt idx="170">
                  <c:v>17.663749679999984</c:v>
                </c:pt>
                <c:pt idx="171">
                  <c:v>18.207143954999992</c:v>
                </c:pt>
                <c:pt idx="172">
                  <c:v>18.426115374999984</c:v>
                </c:pt>
                <c:pt idx="173">
                  <c:v>18.646031494999999</c:v>
                </c:pt>
                <c:pt idx="174">
                  <c:v>18.866889220000001</c:v>
                </c:pt>
                <c:pt idx="175">
                  <c:v>19.08868549</c:v>
                </c:pt>
                <c:pt idx="176">
                  <c:v>19.311417264999999</c:v>
                </c:pt>
                <c:pt idx="177">
                  <c:v>19.535081535</c:v>
                </c:pt>
                <c:pt idx="178">
                  <c:v>19.647146419999999</c:v>
                </c:pt>
                <c:pt idx="179">
                  <c:v>19.759675340000001</c:v>
                </c:pt>
                <c:pt idx="180">
                  <c:v>19.759675340000001</c:v>
                </c:pt>
                <c:pt idx="181">
                  <c:v>18.097894810000007</c:v>
                </c:pt>
                <c:pt idx="182">
                  <c:v>19.985195740000002</c:v>
                </c:pt>
                <c:pt idx="183">
                  <c:v>20.211639819999984</c:v>
                </c:pt>
                <c:pt idx="184">
                  <c:v>20.439004704999999</c:v>
                </c:pt>
                <c:pt idx="185">
                  <c:v>20.781658100000001</c:v>
                </c:pt>
                <c:pt idx="186">
                  <c:v>21.01131294</c:v>
                </c:pt>
                <c:pt idx="187">
                  <c:v>21.126595835</c:v>
                </c:pt>
                <c:pt idx="188">
                  <c:v>21.357615725000009</c:v>
                </c:pt>
                <c:pt idx="189">
                  <c:v>21.705732199999986</c:v>
                </c:pt>
                <c:pt idx="190">
                  <c:v>22.29073674999999</c:v>
                </c:pt>
                <c:pt idx="191">
                  <c:v>23.11887496000001</c:v>
                </c:pt>
                <c:pt idx="192">
                  <c:v>23.238196849999991</c:v>
                </c:pt>
                <c:pt idx="193">
                  <c:v>23.238196849999991</c:v>
                </c:pt>
                <c:pt idx="194">
                  <c:v>23.238196849999991</c:v>
                </c:pt>
                <c:pt idx="195">
                  <c:v>23.357518740000007</c:v>
                </c:pt>
                <c:pt idx="196">
                  <c:v>23.238196849999991</c:v>
                </c:pt>
                <c:pt idx="197">
                  <c:v>23.357518740000007</c:v>
                </c:pt>
                <c:pt idx="198">
                  <c:v>22.644251370000006</c:v>
                </c:pt>
                <c:pt idx="199">
                  <c:v>23.477282944999988</c:v>
                </c:pt>
                <c:pt idx="200">
                  <c:v>23.477282944999988</c:v>
                </c:pt>
                <c:pt idx="201">
                  <c:v>23.357518740000007</c:v>
                </c:pt>
                <c:pt idx="202">
                  <c:v>23.357518740000007</c:v>
                </c:pt>
                <c:pt idx="203">
                  <c:v>23.357518740000007</c:v>
                </c:pt>
                <c:pt idx="204">
                  <c:v>23.357518740000007</c:v>
                </c:pt>
                <c:pt idx="205">
                  <c:v>23.357518740000007</c:v>
                </c:pt>
                <c:pt idx="206">
                  <c:v>23.238196849999991</c:v>
                </c:pt>
                <c:pt idx="207">
                  <c:v>23.238196849999991</c:v>
                </c:pt>
                <c:pt idx="208">
                  <c:v>23.238196849999991</c:v>
                </c:pt>
                <c:pt idx="209">
                  <c:v>23.11887496000001</c:v>
                </c:pt>
                <c:pt idx="210">
                  <c:v>22.644251370000006</c:v>
                </c:pt>
                <c:pt idx="211">
                  <c:v>23.238196849999991</c:v>
                </c:pt>
                <c:pt idx="212">
                  <c:v>23.357518740000007</c:v>
                </c:pt>
                <c:pt idx="213">
                  <c:v>23.477282944999988</c:v>
                </c:pt>
                <c:pt idx="214">
                  <c:v>23.837457680000007</c:v>
                </c:pt>
                <c:pt idx="215">
                  <c:v>23.477282944999988</c:v>
                </c:pt>
                <c:pt idx="216">
                  <c:v>23.477282944999988</c:v>
                </c:pt>
                <c:pt idx="217">
                  <c:v>23.238196849999991</c:v>
                </c:pt>
                <c:pt idx="218">
                  <c:v>22.999996639999992</c:v>
                </c:pt>
                <c:pt idx="219">
                  <c:v>23.837457680000007</c:v>
                </c:pt>
                <c:pt idx="220">
                  <c:v>22.526264019999999</c:v>
                </c:pt>
                <c:pt idx="221">
                  <c:v>22.29073674999999</c:v>
                </c:pt>
                <c:pt idx="222">
                  <c:v>22.173196829999991</c:v>
                </c:pt>
                <c:pt idx="223">
                  <c:v>21.939014459999999</c:v>
                </c:pt>
                <c:pt idx="224">
                  <c:v>21.705732199999986</c:v>
                </c:pt>
                <c:pt idx="225">
                  <c:v>21.705732199999986</c:v>
                </c:pt>
                <c:pt idx="226">
                  <c:v>21.357615725000009</c:v>
                </c:pt>
                <c:pt idx="227">
                  <c:v>21.126595835</c:v>
                </c:pt>
                <c:pt idx="228">
                  <c:v>20.325092420000001</c:v>
                </c:pt>
                <c:pt idx="229">
                  <c:v>20.211639819999984</c:v>
                </c:pt>
                <c:pt idx="230">
                  <c:v>19.647146419999999</c:v>
                </c:pt>
                <c:pt idx="231">
                  <c:v>19.08868549</c:v>
                </c:pt>
                <c:pt idx="232">
                  <c:v>18.646031494999999</c:v>
                </c:pt>
                <c:pt idx="233">
                  <c:v>18.097894810000007</c:v>
                </c:pt>
                <c:pt idx="234">
                  <c:v>17.663749679999984</c:v>
                </c:pt>
                <c:pt idx="235">
                  <c:v>17.23342787999999</c:v>
                </c:pt>
                <c:pt idx="236">
                  <c:v>16.806955630000008</c:v>
                </c:pt>
                <c:pt idx="237">
                  <c:v>16.489765594999991</c:v>
                </c:pt>
                <c:pt idx="238">
                  <c:v>16.174524000000005</c:v>
                </c:pt>
                <c:pt idx="239">
                  <c:v>15.965667690000004</c:v>
                </c:pt>
                <c:pt idx="240">
                  <c:v>15.757794350000003</c:v>
                </c:pt>
                <c:pt idx="241">
                  <c:v>15.65435095</c:v>
                </c:pt>
                <c:pt idx="242">
                  <c:v>15.65435095</c:v>
                </c:pt>
                <c:pt idx="243">
                  <c:v>15.65435095</c:v>
                </c:pt>
                <c:pt idx="244">
                  <c:v>13.931772609999999</c:v>
                </c:pt>
                <c:pt idx="245">
                  <c:v>15.550907550000003</c:v>
                </c:pt>
                <c:pt idx="246">
                  <c:v>15.65435095</c:v>
                </c:pt>
                <c:pt idx="247">
                  <c:v>15.65435095</c:v>
                </c:pt>
                <c:pt idx="248">
                  <c:v>15.65435095</c:v>
                </c:pt>
                <c:pt idx="249">
                  <c:v>15.861731020000002</c:v>
                </c:pt>
                <c:pt idx="250">
                  <c:v>15.965667690000004</c:v>
                </c:pt>
                <c:pt idx="251">
                  <c:v>16.070095845000001</c:v>
                </c:pt>
                <c:pt idx="252">
                  <c:v>16.279441874999989</c:v>
                </c:pt>
                <c:pt idx="253">
                  <c:v>16.384359750000005</c:v>
                </c:pt>
                <c:pt idx="254">
                  <c:v>16.489765594999991</c:v>
                </c:pt>
                <c:pt idx="255">
                  <c:v>16.489765594999991</c:v>
                </c:pt>
                <c:pt idx="256">
                  <c:v>16.701063534999992</c:v>
                </c:pt>
                <c:pt idx="257">
                  <c:v>16.91333226499999</c:v>
                </c:pt>
                <c:pt idx="258">
                  <c:v>17.126568389999999</c:v>
                </c:pt>
                <c:pt idx="259">
                  <c:v>17.23342787999999</c:v>
                </c:pt>
                <c:pt idx="260">
                  <c:v>17.340768560000001</c:v>
                </c:pt>
                <c:pt idx="261">
                  <c:v>17.555929460000005</c:v>
                </c:pt>
                <c:pt idx="262">
                  <c:v>17.663749679999984</c:v>
                </c:pt>
                <c:pt idx="263">
                  <c:v>17.663749679999984</c:v>
                </c:pt>
                <c:pt idx="264">
                  <c:v>17.772047809999989</c:v>
                </c:pt>
                <c:pt idx="265">
                  <c:v>17.880345940000002</c:v>
                </c:pt>
                <c:pt idx="266">
                  <c:v>17.989120374999985</c:v>
                </c:pt>
                <c:pt idx="267">
                  <c:v>18.097894810000007</c:v>
                </c:pt>
                <c:pt idx="268">
                  <c:v>18.097894810000007</c:v>
                </c:pt>
                <c:pt idx="269">
                  <c:v>18.097894810000007</c:v>
                </c:pt>
                <c:pt idx="270">
                  <c:v>18.097894810000007</c:v>
                </c:pt>
                <c:pt idx="271">
                  <c:v>18.097894810000007</c:v>
                </c:pt>
                <c:pt idx="272">
                  <c:v>12</c:v>
                </c:pt>
                <c:pt idx="273">
                  <c:v>18.316393099999999</c:v>
                </c:pt>
                <c:pt idx="274">
                  <c:v>18.097894810000007</c:v>
                </c:pt>
                <c:pt idx="275">
                  <c:v>18.535837650000001</c:v>
                </c:pt>
                <c:pt idx="276">
                  <c:v>18.535837650000001</c:v>
                </c:pt>
                <c:pt idx="277">
                  <c:v>18.535837650000001</c:v>
                </c:pt>
                <c:pt idx="278">
                  <c:v>18.646031494999999</c:v>
                </c:pt>
                <c:pt idx="279">
                  <c:v>18.646031494999999</c:v>
                </c:pt>
                <c:pt idx="280">
                  <c:v>18.646031494999999</c:v>
                </c:pt>
                <c:pt idx="281">
                  <c:v>18.75622534</c:v>
                </c:pt>
                <c:pt idx="282">
                  <c:v>18.646031494999999</c:v>
                </c:pt>
                <c:pt idx="283">
                  <c:v>18.535837650000001</c:v>
                </c:pt>
                <c:pt idx="284">
                  <c:v>18.535837650000001</c:v>
                </c:pt>
                <c:pt idx="285">
                  <c:v>18.426115374999984</c:v>
                </c:pt>
                <c:pt idx="286">
                  <c:v>18.338337554999988</c:v>
                </c:pt>
                <c:pt idx="287">
                  <c:v>18.535837650000001</c:v>
                </c:pt>
                <c:pt idx="288">
                  <c:v>18.535837650000001</c:v>
                </c:pt>
                <c:pt idx="289">
                  <c:v>18.535837650000001</c:v>
                </c:pt>
                <c:pt idx="290">
                  <c:v>18.535837650000001</c:v>
                </c:pt>
                <c:pt idx="291">
                  <c:v>18.535837650000001</c:v>
                </c:pt>
                <c:pt idx="292">
                  <c:v>18.535837650000001</c:v>
                </c:pt>
                <c:pt idx="293">
                  <c:v>18.535837650000001</c:v>
                </c:pt>
                <c:pt idx="294">
                  <c:v>18.097894810000007</c:v>
                </c:pt>
                <c:pt idx="295">
                  <c:v>18.426115374999984</c:v>
                </c:pt>
                <c:pt idx="296">
                  <c:v>18.316393099999999</c:v>
                </c:pt>
                <c:pt idx="297">
                  <c:v>18.207143954999992</c:v>
                </c:pt>
                <c:pt idx="298">
                  <c:v>18.207143954999992</c:v>
                </c:pt>
                <c:pt idx="299">
                  <c:v>18.207143954999992</c:v>
                </c:pt>
                <c:pt idx="300">
                  <c:v>18.097894810000007</c:v>
                </c:pt>
                <c:pt idx="301">
                  <c:v>18.097894810000007</c:v>
                </c:pt>
                <c:pt idx="302">
                  <c:v>18.097894810000007</c:v>
                </c:pt>
                <c:pt idx="303">
                  <c:v>18.097894810000007</c:v>
                </c:pt>
                <c:pt idx="304">
                  <c:v>17.880345940000002</c:v>
                </c:pt>
                <c:pt idx="305">
                  <c:v>17.772047809999989</c:v>
                </c:pt>
                <c:pt idx="306">
                  <c:v>17.663749679999984</c:v>
                </c:pt>
                <c:pt idx="307">
                  <c:v>17.663749679999984</c:v>
                </c:pt>
                <c:pt idx="308">
                  <c:v>17.663749679999984</c:v>
                </c:pt>
                <c:pt idx="309">
                  <c:v>15.965667690000004</c:v>
                </c:pt>
                <c:pt idx="310">
                  <c:v>17.772047809999989</c:v>
                </c:pt>
                <c:pt idx="311">
                  <c:v>17.880345940000002</c:v>
                </c:pt>
                <c:pt idx="312">
                  <c:v>18.097894810000007</c:v>
                </c:pt>
                <c:pt idx="313">
                  <c:v>18.207143954999992</c:v>
                </c:pt>
                <c:pt idx="314">
                  <c:v>18.316393099999999</c:v>
                </c:pt>
                <c:pt idx="316">
                  <c:v>18.535837650000001</c:v>
                </c:pt>
                <c:pt idx="317">
                  <c:v>18.646031494999999</c:v>
                </c:pt>
                <c:pt idx="318">
                  <c:v>18.646031494999999</c:v>
                </c:pt>
                <c:pt idx="319">
                  <c:v>18.646031494999999</c:v>
                </c:pt>
                <c:pt idx="320">
                  <c:v>18.646031494999999</c:v>
                </c:pt>
                <c:pt idx="321">
                  <c:v>18.535837650000001</c:v>
                </c:pt>
                <c:pt idx="322">
                  <c:v>18.535837650000001</c:v>
                </c:pt>
                <c:pt idx="323">
                  <c:v>18.207143954999992</c:v>
                </c:pt>
                <c:pt idx="324">
                  <c:v>12</c:v>
                </c:pt>
                <c:pt idx="325">
                  <c:v>17.663749679999984</c:v>
                </c:pt>
                <c:pt idx="326">
                  <c:v>17.019708900000001</c:v>
                </c:pt>
                <c:pt idx="327">
                  <c:v>16.91333226499999</c:v>
                </c:pt>
                <c:pt idx="328">
                  <c:v>16.489765594999991</c:v>
                </c:pt>
                <c:pt idx="329">
                  <c:v>16.070095845000001</c:v>
                </c:pt>
                <c:pt idx="330">
                  <c:v>15.550907550000003</c:v>
                </c:pt>
                <c:pt idx="331">
                  <c:v>14.93620284</c:v>
                </c:pt>
                <c:pt idx="332">
                  <c:v>13.931772609999999</c:v>
                </c:pt>
                <c:pt idx="333">
                  <c:v>13.832852845000003</c:v>
                </c:pt>
                <c:pt idx="334">
                  <c:v>13.439225535</c:v>
                </c:pt>
                <c:pt idx="335">
                  <c:v>12.856527930000004</c:v>
                </c:pt>
                <c:pt idx="336">
                  <c:v>12.664377215</c:v>
                </c:pt>
                <c:pt idx="337">
                  <c:v>12.28322462</c:v>
                </c:pt>
                <c:pt idx="338">
                  <c:v>12.094231655</c:v>
                </c:pt>
                <c:pt idx="339">
                  <c:v>12</c:v>
                </c:pt>
                <c:pt idx="340">
                  <c:v>12</c:v>
                </c:pt>
                <c:pt idx="341">
                  <c:v>11.812600580000003</c:v>
                </c:pt>
                <c:pt idx="342">
                  <c:v>11.607743938</c:v>
                </c:pt>
                <c:pt idx="343">
                  <c:v>11.607743938</c:v>
                </c:pt>
                <c:pt idx="344">
                  <c:v>11.700802052</c:v>
                </c:pt>
                <c:pt idx="345">
                  <c:v>11.906300290000004</c:v>
                </c:pt>
                <c:pt idx="346">
                  <c:v>12</c:v>
                </c:pt>
                <c:pt idx="347">
                  <c:v>12</c:v>
                </c:pt>
                <c:pt idx="348">
                  <c:v>12</c:v>
                </c:pt>
                <c:pt idx="349">
                  <c:v>12</c:v>
                </c:pt>
                <c:pt idx="350">
                  <c:v>12</c:v>
                </c:pt>
                <c:pt idx="351">
                  <c:v>13.14658006</c:v>
                </c:pt>
                <c:pt idx="352">
                  <c:v>12</c:v>
                </c:pt>
                <c:pt idx="353">
                  <c:v>13.34133267</c:v>
                </c:pt>
                <c:pt idx="354">
                  <c:v>12</c:v>
                </c:pt>
                <c:pt idx="355">
                  <c:v>12</c:v>
                </c:pt>
                <c:pt idx="356">
                  <c:v>13.63552574</c:v>
                </c:pt>
                <c:pt idx="357">
                  <c:v>12.952864770000003</c:v>
                </c:pt>
                <c:pt idx="358">
                  <c:v>14.031202764999998</c:v>
                </c:pt>
                <c:pt idx="359">
                  <c:v>12</c:v>
                </c:pt>
                <c:pt idx="360">
                  <c:v>14.73329886</c:v>
                </c:pt>
                <c:pt idx="361">
                  <c:v>15.038155474999998</c:v>
                </c:pt>
                <c:pt idx="362">
                  <c:v>13.931772609999999</c:v>
                </c:pt>
                <c:pt idx="363">
                  <c:v>15.65435095</c:v>
                </c:pt>
                <c:pt idx="364">
                  <c:v>15.965667690000004</c:v>
                </c:pt>
                <c:pt idx="365">
                  <c:v>16.384359750000005</c:v>
                </c:pt>
                <c:pt idx="366">
                  <c:v>16.701063534999992</c:v>
                </c:pt>
                <c:pt idx="367">
                  <c:v>16.91333226499999</c:v>
                </c:pt>
                <c:pt idx="368">
                  <c:v>17.448109239999983</c:v>
                </c:pt>
                <c:pt idx="369">
                  <c:v>17.880345940000002</c:v>
                </c:pt>
                <c:pt idx="370">
                  <c:v>19.199817880000001</c:v>
                </c:pt>
                <c:pt idx="371">
                  <c:v>18.866889220000001</c:v>
                </c:pt>
                <c:pt idx="372">
                  <c:v>19.199817880000001</c:v>
                </c:pt>
                <c:pt idx="373">
                  <c:v>19.42301664999999</c:v>
                </c:pt>
                <c:pt idx="374">
                  <c:v>19.647146419999999</c:v>
                </c:pt>
                <c:pt idx="375">
                  <c:v>19.87220426</c:v>
                </c:pt>
                <c:pt idx="376">
                  <c:v>19.985195740000002</c:v>
                </c:pt>
                <c:pt idx="377">
                  <c:v>20.325092420000001</c:v>
                </c:pt>
                <c:pt idx="378">
                  <c:v>20.55291699</c:v>
                </c:pt>
                <c:pt idx="379">
                  <c:v>20.667287545000001</c:v>
                </c:pt>
                <c:pt idx="380">
                  <c:v>20.781658100000001</c:v>
                </c:pt>
                <c:pt idx="381">
                  <c:v>20.896485519999999</c:v>
                </c:pt>
                <c:pt idx="382">
                  <c:v>21.126595835</c:v>
                </c:pt>
                <c:pt idx="383">
                  <c:v>21.241878730000007</c:v>
                </c:pt>
                <c:pt idx="384">
                  <c:v>21.357615725000009</c:v>
                </c:pt>
                <c:pt idx="385">
                  <c:v>21.473352720000001</c:v>
                </c:pt>
                <c:pt idx="386">
                  <c:v>21.705732199999986</c:v>
                </c:pt>
                <c:pt idx="387">
                  <c:v>21.473352720000001</c:v>
                </c:pt>
                <c:pt idx="388">
                  <c:v>21.822373329999994</c:v>
                </c:pt>
                <c:pt idx="389">
                  <c:v>21.939014459999999</c:v>
                </c:pt>
                <c:pt idx="390">
                  <c:v>22.056105644999999</c:v>
                </c:pt>
                <c:pt idx="391">
                  <c:v>22.056105644999999</c:v>
                </c:pt>
                <c:pt idx="392">
                  <c:v>21.939014459999999</c:v>
                </c:pt>
                <c:pt idx="393">
                  <c:v>22.056105644999999</c:v>
                </c:pt>
                <c:pt idx="394">
                  <c:v>21.939014459999999</c:v>
                </c:pt>
                <c:pt idx="395">
                  <c:v>22.056105644999999</c:v>
                </c:pt>
                <c:pt idx="396">
                  <c:v>22.056105644999999</c:v>
                </c:pt>
                <c:pt idx="397">
                  <c:v>21.939014459999999</c:v>
                </c:pt>
                <c:pt idx="398">
                  <c:v>21.939014459999999</c:v>
                </c:pt>
                <c:pt idx="399">
                  <c:v>21.822373329999994</c:v>
                </c:pt>
                <c:pt idx="400">
                  <c:v>21.822373329999994</c:v>
                </c:pt>
                <c:pt idx="401">
                  <c:v>21.705732199999986</c:v>
                </c:pt>
                <c:pt idx="402">
                  <c:v>21.357615725000009</c:v>
                </c:pt>
                <c:pt idx="403">
                  <c:v>21.01131294</c:v>
                </c:pt>
                <c:pt idx="404">
                  <c:v>20.896485519999999</c:v>
                </c:pt>
                <c:pt idx="405">
                  <c:v>20.667287545000001</c:v>
                </c:pt>
                <c:pt idx="406">
                  <c:v>20.439004704999999</c:v>
                </c:pt>
                <c:pt idx="407">
                  <c:v>20.211639819999984</c:v>
                </c:pt>
                <c:pt idx="408">
                  <c:v>19.199817880000001</c:v>
                </c:pt>
                <c:pt idx="409">
                  <c:v>19.647146419999999</c:v>
                </c:pt>
                <c:pt idx="410">
                  <c:v>19.42301664999999</c:v>
                </c:pt>
                <c:pt idx="411">
                  <c:v>19.199817880000001</c:v>
                </c:pt>
                <c:pt idx="412">
                  <c:v>19.199817880000001</c:v>
                </c:pt>
                <c:pt idx="413">
                  <c:v>18.535837650000001</c:v>
                </c:pt>
                <c:pt idx="414">
                  <c:v>18.207143954999992</c:v>
                </c:pt>
                <c:pt idx="415">
                  <c:v>17.989120374999985</c:v>
                </c:pt>
                <c:pt idx="416">
                  <c:v>17.663749679999984</c:v>
                </c:pt>
                <c:pt idx="417">
                  <c:v>17.340768560000001</c:v>
                </c:pt>
                <c:pt idx="418">
                  <c:v>17.23342787999999</c:v>
                </c:pt>
                <c:pt idx="419">
                  <c:v>16.91333226499999</c:v>
                </c:pt>
                <c:pt idx="420">
                  <c:v>16.701063534999992</c:v>
                </c:pt>
                <c:pt idx="421">
                  <c:v>16.279441874999989</c:v>
                </c:pt>
                <c:pt idx="422">
                  <c:v>15.965667690000004</c:v>
                </c:pt>
                <c:pt idx="423">
                  <c:v>15.65435095</c:v>
                </c:pt>
                <c:pt idx="424">
                  <c:v>12</c:v>
                </c:pt>
                <c:pt idx="425">
                  <c:v>14.834750850000002</c:v>
                </c:pt>
                <c:pt idx="426">
                  <c:v>14.430955000000001</c:v>
                </c:pt>
                <c:pt idx="427">
                  <c:v>14.031202764999998</c:v>
                </c:pt>
                <c:pt idx="428">
                  <c:v>12</c:v>
                </c:pt>
                <c:pt idx="429">
                  <c:v>13.243956365000001</c:v>
                </c:pt>
                <c:pt idx="430">
                  <c:v>12.664377215</c:v>
                </c:pt>
                <c:pt idx="431">
                  <c:v>12.094231655</c:v>
                </c:pt>
                <c:pt idx="432">
                  <c:v>11.515115128</c:v>
                </c:pt>
                <c:pt idx="433">
                  <c:v>10.89172699</c:v>
                </c:pt>
                <c:pt idx="434">
                  <c:v>10.441635440000001</c:v>
                </c:pt>
                <c:pt idx="435">
                  <c:v>9.9981783119999985</c:v>
                </c:pt>
                <c:pt idx="436">
                  <c:v>9.5619954494999995</c:v>
                </c:pt>
                <c:pt idx="437">
                  <c:v>9.2863683431999959</c:v>
                </c:pt>
                <c:pt idx="438">
                  <c:v>8.9629165820000054</c:v>
                </c:pt>
                <c:pt idx="439">
                  <c:v>8.4607792580000041</c:v>
                </c:pt>
                <c:pt idx="440">
                  <c:v>8.2138034464999983</c:v>
                </c:pt>
                <c:pt idx="441">
                  <c:v>8.0505310525000038</c:v>
                </c:pt>
                <c:pt idx="442">
                  <c:v>7.9691911060000002</c:v>
                </c:pt>
                <c:pt idx="443">
                  <c:v>8.0505310525000038</c:v>
                </c:pt>
                <c:pt idx="444">
                  <c:v>8.1318709989999984</c:v>
                </c:pt>
                <c:pt idx="445">
                  <c:v>8.4607792580000041</c:v>
                </c:pt>
                <c:pt idx="446">
                  <c:v>8.4607792580000041</c:v>
                </c:pt>
                <c:pt idx="447">
                  <c:v>9.2009474841999985</c:v>
                </c:pt>
                <c:pt idx="448">
                  <c:v>9.4582375219000028</c:v>
                </c:pt>
                <c:pt idx="449">
                  <c:v>8.4607792580000041</c:v>
                </c:pt>
                <c:pt idx="450">
                  <c:v>8.4607792580000041</c:v>
                </c:pt>
                <c:pt idx="451">
                  <c:v>10.263474625000002</c:v>
                </c:pt>
                <c:pt idx="452">
                  <c:v>10.53099293</c:v>
                </c:pt>
                <c:pt idx="453">
                  <c:v>10.620901964999998</c:v>
                </c:pt>
                <c:pt idx="454">
                  <c:v>10.89172699</c:v>
                </c:pt>
                <c:pt idx="455">
                  <c:v>11.348922290000001</c:v>
                </c:pt>
                <c:pt idx="456">
                  <c:v>10.1746713</c:v>
                </c:pt>
                <c:pt idx="457">
                  <c:v>12.28322462</c:v>
                </c:pt>
                <c:pt idx="458">
                  <c:v>12.664377215</c:v>
                </c:pt>
                <c:pt idx="459">
                  <c:v>13.049722415</c:v>
                </c:pt>
                <c:pt idx="460">
                  <c:v>13.439225535</c:v>
                </c:pt>
                <c:pt idx="461">
                  <c:v>13.63552574</c:v>
                </c:pt>
                <c:pt idx="462">
                  <c:v>13.931772609999999</c:v>
                </c:pt>
                <c:pt idx="463">
                  <c:v>13.931772609999999</c:v>
                </c:pt>
                <c:pt idx="464">
                  <c:v>14.632349415</c:v>
                </c:pt>
                <c:pt idx="465">
                  <c:v>14.834750850000002</c:v>
                </c:pt>
                <c:pt idx="466">
                  <c:v>15.242559515000004</c:v>
                </c:pt>
                <c:pt idx="467">
                  <c:v>15.550907550000003</c:v>
                </c:pt>
                <c:pt idx="468">
                  <c:v>15.965667690000004</c:v>
                </c:pt>
                <c:pt idx="469">
                  <c:v>15.965667690000004</c:v>
                </c:pt>
                <c:pt idx="470">
                  <c:v>16.489765594999991</c:v>
                </c:pt>
                <c:pt idx="471">
                  <c:v>16.701063534999992</c:v>
                </c:pt>
                <c:pt idx="472">
                  <c:v>17.019708900000001</c:v>
                </c:pt>
                <c:pt idx="473">
                  <c:v>17.340768560000001</c:v>
                </c:pt>
                <c:pt idx="474">
                  <c:v>17.880345940000002</c:v>
                </c:pt>
                <c:pt idx="475">
                  <c:v>18.207143954999992</c:v>
                </c:pt>
                <c:pt idx="476">
                  <c:v>18.535837650000001</c:v>
                </c:pt>
                <c:pt idx="477">
                  <c:v>18.646031494999999</c:v>
                </c:pt>
                <c:pt idx="478">
                  <c:v>18.977553100000005</c:v>
                </c:pt>
                <c:pt idx="479">
                  <c:v>19.311417264999999</c:v>
                </c:pt>
                <c:pt idx="480">
                  <c:v>19.535081535</c:v>
                </c:pt>
                <c:pt idx="481">
                  <c:v>19.647146419999999</c:v>
                </c:pt>
                <c:pt idx="482">
                  <c:v>19.87220426</c:v>
                </c:pt>
                <c:pt idx="483">
                  <c:v>20.09818722</c:v>
                </c:pt>
                <c:pt idx="484">
                  <c:v>20.439004704999999</c:v>
                </c:pt>
                <c:pt idx="485">
                  <c:v>20.781658100000001</c:v>
                </c:pt>
                <c:pt idx="486">
                  <c:v>20.325092420000001</c:v>
                </c:pt>
                <c:pt idx="487">
                  <c:v>21.241878730000007</c:v>
                </c:pt>
                <c:pt idx="488">
                  <c:v>21.357615725000009</c:v>
                </c:pt>
                <c:pt idx="489">
                  <c:v>21.357615725000009</c:v>
                </c:pt>
                <c:pt idx="490">
                  <c:v>21.473352720000001</c:v>
                </c:pt>
                <c:pt idx="491">
                  <c:v>21.58954245999999</c:v>
                </c:pt>
                <c:pt idx="492">
                  <c:v>21.705732199999986</c:v>
                </c:pt>
                <c:pt idx="493">
                  <c:v>21.705732199999986</c:v>
                </c:pt>
                <c:pt idx="494">
                  <c:v>21.705732199999986</c:v>
                </c:pt>
                <c:pt idx="495">
                  <c:v>21.822373329999994</c:v>
                </c:pt>
                <c:pt idx="496">
                  <c:v>22.056105644999999</c:v>
                </c:pt>
                <c:pt idx="497">
                  <c:v>22.173196829999991</c:v>
                </c:pt>
                <c:pt idx="498">
                  <c:v>20.325092420000001</c:v>
                </c:pt>
                <c:pt idx="499">
                  <c:v>22.173196829999991</c:v>
                </c:pt>
                <c:pt idx="500">
                  <c:v>21.822373329999994</c:v>
                </c:pt>
                <c:pt idx="501">
                  <c:v>21.473352720000001</c:v>
                </c:pt>
                <c:pt idx="502">
                  <c:v>20.325092420000001</c:v>
                </c:pt>
                <c:pt idx="503">
                  <c:v>20.781658100000001</c:v>
                </c:pt>
                <c:pt idx="504">
                  <c:v>20.55291699</c:v>
                </c:pt>
                <c:pt idx="505">
                  <c:v>20.325092420000001</c:v>
                </c:pt>
                <c:pt idx="506">
                  <c:v>20.325092420000001</c:v>
                </c:pt>
                <c:pt idx="507">
                  <c:v>20.211639819999984</c:v>
                </c:pt>
                <c:pt idx="508">
                  <c:v>19.985195740000002</c:v>
                </c:pt>
                <c:pt idx="509">
                  <c:v>19.87220426</c:v>
                </c:pt>
                <c:pt idx="510">
                  <c:v>19.87220426</c:v>
                </c:pt>
                <c:pt idx="511">
                  <c:v>19.535081535</c:v>
                </c:pt>
                <c:pt idx="512">
                  <c:v>19.42301664999999</c:v>
                </c:pt>
                <c:pt idx="513">
                  <c:v>18.977553100000005</c:v>
                </c:pt>
                <c:pt idx="514">
                  <c:v>19.199817880000001</c:v>
                </c:pt>
                <c:pt idx="515">
                  <c:v>18.097894810000007</c:v>
                </c:pt>
                <c:pt idx="516">
                  <c:v>18.097894810000007</c:v>
                </c:pt>
                <c:pt idx="517">
                  <c:v>17.663749679999984</c:v>
                </c:pt>
                <c:pt idx="518">
                  <c:v>12</c:v>
                </c:pt>
                <c:pt idx="519">
                  <c:v>16.91333226499999</c:v>
                </c:pt>
                <c:pt idx="520">
                  <c:v>17.019708900000001</c:v>
                </c:pt>
                <c:pt idx="521">
                  <c:v>16.384359750000005</c:v>
                </c:pt>
                <c:pt idx="522">
                  <c:v>16.174524000000005</c:v>
                </c:pt>
                <c:pt idx="523">
                  <c:v>16.070095845000001</c:v>
                </c:pt>
                <c:pt idx="524">
                  <c:v>15.861731020000002</c:v>
                </c:pt>
                <c:pt idx="525">
                  <c:v>15.65435095</c:v>
                </c:pt>
                <c:pt idx="526">
                  <c:v>15.550907550000003</c:v>
                </c:pt>
                <c:pt idx="527">
                  <c:v>15.242559515000004</c:v>
                </c:pt>
                <c:pt idx="528">
                  <c:v>15.038155474999998</c:v>
                </c:pt>
                <c:pt idx="529">
                  <c:v>14.632349415</c:v>
                </c:pt>
                <c:pt idx="530">
                  <c:v>14.330510030000003</c:v>
                </c:pt>
                <c:pt idx="531">
                  <c:v>14.031202764999998</c:v>
                </c:pt>
                <c:pt idx="532">
                  <c:v>13.63552574</c:v>
                </c:pt>
                <c:pt idx="533">
                  <c:v>13.243956365000001</c:v>
                </c:pt>
                <c:pt idx="534">
                  <c:v>12</c:v>
                </c:pt>
                <c:pt idx="535">
                  <c:v>12.664377215</c:v>
                </c:pt>
                <c:pt idx="536">
                  <c:v>12.28322462</c:v>
                </c:pt>
                <c:pt idx="537">
                  <c:v>11.906300290000004</c:v>
                </c:pt>
                <c:pt idx="538">
                  <c:v>10.1746713</c:v>
                </c:pt>
                <c:pt idx="539">
                  <c:v>11.44101208</c:v>
                </c:pt>
                <c:pt idx="540">
                  <c:v>11.238522832999999</c:v>
                </c:pt>
                <c:pt idx="541">
                  <c:v>10.89172699</c:v>
                </c:pt>
                <c:pt idx="542">
                  <c:v>10.620901964999998</c:v>
                </c:pt>
                <c:pt idx="543">
                  <c:v>10.441635440000001</c:v>
                </c:pt>
                <c:pt idx="544">
                  <c:v>10.53099293</c:v>
                </c:pt>
                <c:pt idx="545">
                  <c:v>10.53099293</c:v>
                </c:pt>
                <c:pt idx="546">
                  <c:v>10.441635440000001</c:v>
                </c:pt>
                <c:pt idx="547">
                  <c:v>10.53099293</c:v>
                </c:pt>
                <c:pt idx="548">
                  <c:v>10.692829193</c:v>
                </c:pt>
                <c:pt idx="549">
                  <c:v>10.783177395999999</c:v>
                </c:pt>
                <c:pt idx="550">
                  <c:v>10.89172699</c:v>
                </c:pt>
                <c:pt idx="551">
                  <c:v>11.055534946000007</c:v>
                </c:pt>
                <c:pt idx="552">
                  <c:v>11.146974498000001</c:v>
                </c:pt>
                <c:pt idx="553">
                  <c:v>11.348922290000001</c:v>
                </c:pt>
                <c:pt idx="554">
                  <c:v>11.607743938</c:v>
                </c:pt>
                <c:pt idx="555">
                  <c:v>11.812600580000003</c:v>
                </c:pt>
                <c:pt idx="556">
                  <c:v>12.094231655</c:v>
                </c:pt>
                <c:pt idx="557">
                  <c:v>12.473274635000003</c:v>
                </c:pt>
                <c:pt idx="558">
                  <c:v>13.14658006</c:v>
                </c:pt>
                <c:pt idx="559">
                  <c:v>13.832852845000003</c:v>
                </c:pt>
                <c:pt idx="560">
                  <c:v>14.430955000000001</c:v>
                </c:pt>
                <c:pt idx="561">
                  <c:v>14.834750850000002</c:v>
                </c:pt>
                <c:pt idx="562">
                  <c:v>15.447959235000004</c:v>
                </c:pt>
                <c:pt idx="563">
                  <c:v>15.965667690000004</c:v>
                </c:pt>
                <c:pt idx="564">
                  <c:v>16.384359750000005</c:v>
                </c:pt>
                <c:pt idx="565">
                  <c:v>16.701063534999992</c:v>
                </c:pt>
                <c:pt idx="566">
                  <c:v>17.23342787999999</c:v>
                </c:pt>
                <c:pt idx="567">
                  <c:v>17.340768560000001</c:v>
                </c:pt>
                <c:pt idx="568">
                  <c:v>17.340768560000001</c:v>
                </c:pt>
                <c:pt idx="569">
                  <c:v>17.663749679999984</c:v>
                </c:pt>
                <c:pt idx="570">
                  <c:v>18.097894810000007</c:v>
                </c:pt>
                <c:pt idx="571">
                  <c:v>19.199817880000001</c:v>
                </c:pt>
                <c:pt idx="572">
                  <c:v>18.207143954999992</c:v>
                </c:pt>
                <c:pt idx="573">
                  <c:v>18.316393099999999</c:v>
                </c:pt>
                <c:pt idx="574">
                  <c:v>18.207143954999992</c:v>
                </c:pt>
                <c:pt idx="575">
                  <c:v>18.316393099999999</c:v>
                </c:pt>
                <c:pt idx="576">
                  <c:v>18.426115374999984</c:v>
                </c:pt>
                <c:pt idx="577">
                  <c:v>18.426115374999984</c:v>
                </c:pt>
                <c:pt idx="578">
                  <c:v>18.535837650000001</c:v>
                </c:pt>
                <c:pt idx="579">
                  <c:v>18.535837650000001</c:v>
                </c:pt>
                <c:pt idx="580">
                  <c:v>18.535837650000001</c:v>
                </c:pt>
                <c:pt idx="581">
                  <c:v>18.426115374999984</c:v>
                </c:pt>
                <c:pt idx="582">
                  <c:v>18.097894810000007</c:v>
                </c:pt>
                <c:pt idx="583">
                  <c:v>18.207143954999992</c:v>
                </c:pt>
                <c:pt idx="584">
                  <c:v>18.207143954999992</c:v>
                </c:pt>
                <c:pt idx="585">
                  <c:v>18.097894810000007</c:v>
                </c:pt>
                <c:pt idx="586">
                  <c:v>17.989120374999985</c:v>
                </c:pt>
                <c:pt idx="587">
                  <c:v>17.663749679999984</c:v>
                </c:pt>
                <c:pt idx="588">
                  <c:v>17.989120374999985</c:v>
                </c:pt>
                <c:pt idx="589">
                  <c:v>17.989120374999985</c:v>
                </c:pt>
                <c:pt idx="590">
                  <c:v>18.097894810000007</c:v>
                </c:pt>
                <c:pt idx="591">
                  <c:v>18.097894810000007</c:v>
                </c:pt>
                <c:pt idx="592">
                  <c:v>18.207143954999992</c:v>
                </c:pt>
                <c:pt idx="593">
                  <c:v>18.426115374999984</c:v>
                </c:pt>
                <c:pt idx="594">
                  <c:v>18.535837650000001</c:v>
                </c:pt>
                <c:pt idx="595">
                  <c:v>18.646031494999999</c:v>
                </c:pt>
                <c:pt idx="596">
                  <c:v>18.535837650000001</c:v>
                </c:pt>
                <c:pt idx="597">
                  <c:v>18.097894810000007</c:v>
                </c:pt>
                <c:pt idx="598">
                  <c:v>18.207143954999992</c:v>
                </c:pt>
                <c:pt idx="599">
                  <c:v>18.097894810000007</c:v>
                </c:pt>
                <c:pt idx="600">
                  <c:v>18.097894810000007</c:v>
                </c:pt>
                <c:pt idx="601">
                  <c:v>17.989120374999985</c:v>
                </c:pt>
                <c:pt idx="602">
                  <c:v>17.772047809999989</c:v>
                </c:pt>
                <c:pt idx="603">
                  <c:v>17.555929460000005</c:v>
                </c:pt>
                <c:pt idx="604">
                  <c:v>12</c:v>
                </c:pt>
                <c:pt idx="605">
                  <c:v>17.126568389999999</c:v>
                </c:pt>
                <c:pt idx="606">
                  <c:v>15.965667690000004</c:v>
                </c:pt>
                <c:pt idx="607">
                  <c:v>16.279441874999989</c:v>
                </c:pt>
                <c:pt idx="608">
                  <c:v>13.931772609999999</c:v>
                </c:pt>
                <c:pt idx="609">
                  <c:v>15.34501092</c:v>
                </c:pt>
                <c:pt idx="610">
                  <c:v>14.834750850000002</c:v>
                </c:pt>
                <c:pt idx="611">
                  <c:v>14.430955000000001</c:v>
                </c:pt>
                <c:pt idx="612">
                  <c:v>14.93620284</c:v>
                </c:pt>
                <c:pt idx="613">
                  <c:v>13.931772609999999</c:v>
                </c:pt>
                <c:pt idx="614">
                  <c:v>13.73393308</c:v>
                </c:pt>
                <c:pt idx="615">
                  <c:v>13.63552574</c:v>
                </c:pt>
                <c:pt idx="616">
                  <c:v>13.537118399999999</c:v>
                </c:pt>
                <c:pt idx="617">
                  <c:v>13.63552574</c:v>
                </c:pt>
                <c:pt idx="618">
                  <c:v>13.73393308</c:v>
                </c:pt>
                <c:pt idx="619">
                  <c:v>13.832852845000003</c:v>
                </c:pt>
                <c:pt idx="620">
                  <c:v>12</c:v>
                </c:pt>
                <c:pt idx="621">
                  <c:v>12.952864770000003</c:v>
                </c:pt>
                <c:pt idx="622">
                  <c:v>12</c:v>
                </c:pt>
                <c:pt idx="623">
                  <c:v>13.832852845000003</c:v>
                </c:pt>
                <c:pt idx="624">
                  <c:v>13.63552574</c:v>
                </c:pt>
                <c:pt idx="625">
                  <c:v>13.537118399999999</c:v>
                </c:pt>
                <c:pt idx="626">
                  <c:v>13.243956365000001</c:v>
                </c:pt>
                <c:pt idx="627">
                  <c:v>12.952864770000003</c:v>
                </c:pt>
                <c:pt idx="628">
                  <c:v>12.760191089999999</c:v>
                </c:pt>
                <c:pt idx="629">
                  <c:v>12.473274635000003</c:v>
                </c:pt>
                <c:pt idx="630">
                  <c:v>12</c:v>
                </c:pt>
                <c:pt idx="631">
                  <c:v>11.700802052</c:v>
                </c:pt>
                <c:pt idx="632">
                  <c:v>11.348922290000001</c:v>
                </c:pt>
                <c:pt idx="633">
                  <c:v>11.055534946000007</c:v>
                </c:pt>
                <c:pt idx="634">
                  <c:v>10.89172699</c:v>
                </c:pt>
                <c:pt idx="635">
                  <c:v>10.620901964999998</c:v>
                </c:pt>
                <c:pt idx="636">
                  <c:v>10.441635440000001</c:v>
                </c:pt>
                <c:pt idx="637">
                  <c:v>10.263474625000002</c:v>
                </c:pt>
                <c:pt idx="638">
                  <c:v>10.086424806000004</c:v>
                </c:pt>
                <c:pt idx="639">
                  <c:v>9.8228043920000054</c:v>
                </c:pt>
                <c:pt idx="640">
                  <c:v>9.9104913520000029</c:v>
                </c:pt>
                <c:pt idx="641">
                  <c:v>10.1746713</c:v>
                </c:pt>
                <c:pt idx="642">
                  <c:v>10.441635440000001</c:v>
                </c:pt>
                <c:pt idx="643">
                  <c:v>10.1746713</c:v>
                </c:pt>
                <c:pt idx="644">
                  <c:v>10.89172699</c:v>
                </c:pt>
                <c:pt idx="645">
                  <c:v>11.238522832999999</c:v>
                </c:pt>
                <c:pt idx="646">
                  <c:v>10.1746713</c:v>
                </c:pt>
                <c:pt idx="647">
                  <c:v>12.28322462</c:v>
                </c:pt>
                <c:pt idx="648">
                  <c:v>12.760191089999999</c:v>
                </c:pt>
                <c:pt idx="649">
                  <c:v>13.14658006</c:v>
                </c:pt>
                <c:pt idx="650">
                  <c:v>13.63552574</c:v>
                </c:pt>
                <c:pt idx="651">
                  <c:v>13.931772609999999</c:v>
                </c:pt>
                <c:pt idx="652">
                  <c:v>14.73329886</c:v>
                </c:pt>
                <c:pt idx="653">
                  <c:v>15.242559515000004</c:v>
                </c:pt>
                <c:pt idx="654">
                  <c:v>15.65435095</c:v>
                </c:pt>
                <c:pt idx="655">
                  <c:v>16.174524000000005</c:v>
                </c:pt>
                <c:pt idx="656">
                  <c:v>16.701063534999992</c:v>
                </c:pt>
                <c:pt idx="657">
                  <c:v>15.965667690000004</c:v>
                </c:pt>
                <c:pt idx="658">
                  <c:v>17.555929460000005</c:v>
                </c:pt>
                <c:pt idx="659">
                  <c:v>17.772047809999989</c:v>
                </c:pt>
                <c:pt idx="660">
                  <c:v>18.207143954999992</c:v>
                </c:pt>
                <c:pt idx="661">
                  <c:v>18.426115374999984</c:v>
                </c:pt>
                <c:pt idx="662">
                  <c:v>18.646031494999999</c:v>
                </c:pt>
                <c:pt idx="663">
                  <c:v>18.977553100000005</c:v>
                </c:pt>
                <c:pt idx="664">
                  <c:v>19.199817880000001</c:v>
                </c:pt>
                <c:pt idx="665">
                  <c:v>19.311417264999999</c:v>
                </c:pt>
                <c:pt idx="666">
                  <c:v>19.42301664999999</c:v>
                </c:pt>
                <c:pt idx="667">
                  <c:v>19.42301664999999</c:v>
                </c:pt>
                <c:pt idx="668">
                  <c:v>19.42301664999999</c:v>
                </c:pt>
                <c:pt idx="669">
                  <c:v>19.42301664999999</c:v>
                </c:pt>
                <c:pt idx="670">
                  <c:v>19.535081535</c:v>
                </c:pt>
                <c:pt idx="671">
                  <c:v>19.759675340000001</c:v>
                </c:pt>
                <c:pt idx="672">
                  <c:v>19.87220426</c:v>
                </c:pt>
                <c:pt idx="673">
                  <c:v>12</c:v>
                </c:pt>
                <c:pt idx="674">
                  <c:v>19.535081535</c:v>
                </c:pt>
                <c:pt idx="675">
                  <c:v>19.535081535</c:v>
                </c:pt>
                <c:pt idx="676">
                  <c:v>19.42301664999999</c:v>
                </c:pt>
                <c:pt idx="677">
                  <c:v>19.42301664999999</c:v>
                </c:pt>
                <c:pt idx="678">
                  <c:v>18.097894810000007</c:v>
                </c:pt>
                <c:pt idx="679">
                  <c:v>19.535081535</c:v>
                </c:pt>
                <c:pt idx="680">
                  <c:v>19.759675340000001</c:v>
                </c:pt>
                <c:pt idx="682">
                  <c:v>19.985195740000002</c:v>
                </c:pt>
                <c:pt idx="683">
                  <c:v>20.325092420000001</c:v>
                </c:pt>
                <c:pt idx="684">
                  <c:v>20.439004704999999</c:v>
                </c:pt>
                <c:pt idx="685">
                  <c:v>20.667287545000001</c:v>
                </c:pt>
                <c:pt idx="686">
                  <c:v>20.781658100000001</c:v>
                </c:pt>
                <c:pt idx="687">
                  <c:v>20.781658100000001</c:v>
                </c:pt>
                <c:pt idx="688">
                  <c:v>20.896485519999999</c:v>
                </c:pt>
                <c:pt idx="689">
                  <c:v>21.126595835</c:v>
                </c:pt>
                <c:pt idx="690">
                  <c:v>21.126595835</c:v>
                </c:pt>
                <c:pt idx="691">
                  <c:v>21.126595835</c:v>
                </c:pt>
                <c:pt idx="692">
                  <c:v>20.896485519999999</c:v>
                </c:pt>
                <c:pt idx="693">
                  <c:v>20.781658100000001</c:v>
                </c:pt>
                <c:pt idx="694">
                  <c:v>20.667287545000001</c:v>
                </c:pt>
                <c:pt idx="695">
                  <c:v>20.439004704999999</c:v>
                </c:pt>
                <c:pt idx="696">
                  <c:v>19.985195740000002</c:v>
                </c:pt>
                <c:pt idx="697">
                  <c:v>19.647146419999999</c:v>
                </c:pt>
                <c:pt idx="698">
                  <c:v>19.42301664999999</c:v>
                </c:pt>
                <c:pt idx="699">
                  <c:v>19.199817880000001</c:v>
                </c:pt>
                <c:pt idx="700">
                  <c:v>18.866889220000001</c:v>
                </c:pt>
                <c:pt idx="701">
                  <c:v>19.199817880000001</c:v>
                </c:pt>
                <c:pt idx="702">
                  <c:v>18.426115374999984</c:v>
                </c:pt>
                <c:pt idx="703">
                  <c:v>18.316393099999999</c:v>
                </c:pt>
                <c:pt idx="704">
                  <c:v>18.207143954999992</c:v>
                </c:pt>
                <c:pt idx="705">
                  <c:v>18.097894810000007</c:v>
                </c:pt>
                <c:pt idx="706">
                  <c:v>17.989120374999985</c:v>
                </c:pt>
                <c:pt idx="707">
                  <c:v>17.989120374999985</c:v>
                </c:pt>
                <c:pt idx="708">
                  <c:v>17.880345940000002</c:v>
                </c:pt>
                <c:pt idx="709">
                  <c:v>17.772047809999989</c:v>
                </c:pt>
                <c:pt idx="710">
                  <c:v>17.880345940000002</c:v>
                </c:pt>
                <c:pt idx="711">
                  <c:v>18.097894810000007</c:v>
                </c:pt>
                <c:pt idx="712">
                  <c:v>18.207143954999992</c:v>
                </c:pt>
                <c:pt idx="713">
                  <c:v>18.097894810000007</c:v>
                </c:pt>
                <c:pt idx="714">
                  <c:v>18.646031494999999</c:v>
                </c:pt>
                <c:pt idx="715">
                  <c:v>18.097894810000007</c:v>
                </c:pt>
                <c:pt idx="716">
                  <c:v>18.977553100000005</c:v>
                </c:pt>
                <c:pt idx="717">
                  <c:v>19.199817880000001</c:v>
                </c:pt>
                <c:pt idx="718">
                  <c:v>19.42301664999999</c:v>
                </c:pt>
                <c:pt idx="719">
                  <c:v>19.535081535</c:v>
                </c:pt>
                <c:pt idx="720">
                  <c:v>19.535081535</c:v>
                </c:pt>
                <c:pt idx="721">
                  <c:v>19.535081535</c:v>
                </c:pt>
                <c:pt idx="722">
                  <c:v>19.42301664999999</c:v>
                </c:pt>
                <c:pt idx="723">
                  <c:v>19.08868549</c:v>
                </c:pt>
                <c:pt idx="724">
                  <c:v>18.75622534</c:v>
                </c:pt>
                <c:pt idx="725">
                  <c:v>19.199817880000001</c:v>
                </c:pt>
                <c:pt idx="726">
                  <c:v>17.989120374999985</c:v>
                </c:pt>
                <c:pt idx="727">
                  <c:v>17.340768560000001</c:v>
                </c:pt>
                <c:pt idx="728">
                  <c:v>16.806955630000008</c:v>
                </c:pt>
                <c:pt idx="729">
                  <c:v>16.384359750000005</c:v>
                </c:pt>
                <c:pt idx="730">
                  <c:v>15.965667690000004</c:v>
                </c:pt>
                <c:pt idx="731">
                  <c:v>15.550907550000003</c:v>
                </c:pt>
                <c:pt idx="732">
                  <c:v>15.140108109999998</c:v>
                </c:pt>
                <c:pt idx="733">
                  <c:v>14.834750850000002</c:v>
                </c:pt>
                <c:pt idx="734">
                  <c:v>14.73329886</c:v>
                </c:pt>
                <c:pt idx="735">
                  <c:v>14.430955000000001</c:v>
                </c:pt>
                <c:pt idx="736">
                  <c:v>14.330510030000003</c:v>
                </c:pt>
                <c:pt idx="737">
                  <c:v>14.230571474999998</c:v>
                </c:pt>
                <c:pt idx="738">
                  <c:v>14.230571474999998</c:v>
                </c:pt>
                <c:pt idx="739">
                  <c:v>14.230571474999998</c:v>
                </c:pt>
                <c:pt idx="740">
                  <c:v>14.330510030000003</c:v>
                </c:pt>
                <c:pt idx="741">
                  <c:v>14.230571474999998</c:v>
                </c:pt>
                <c:pt idx="742">
                  <c:v>14.230571474999998</c:v>
                </c:pt>
                <c:pt idx="743">
                  <c:v>14.430955000000001</c:v>
                </c:pt>
                <c:pt idx="744">
                  <c:v>14.430955000000001</c:v>
                </c:pt>
                <c:pt idx="745">
                  <c:v>14.430955000000001</c:v>
                </c:pt>
                <c:pt idx="746">
                  <c:v>14.430955000000001</c:v>
                </c:pt>
                <c:pt idx="747">
                  <c:v>14.531399970000001</c:v>
                </c:pt>
                <c:pt idx="748">
                  <c:v>14.73329886</c:v>
                </c:pt>
                <c:pt idx="749">
                  <c:v>14.73329886</c:v>
                </c:pt>
                <c:pt idx="750">
                  <c:v>14.834750850000002</c:v>
                </c:pt>
                <c:pt idx="751">
                  <c:v>15.038155474999998</c:v>
                </c:pt>
                <c:pt idx="752">
                  <c:v>15.140108109999998</c:v>
                </c:pt>
                <c:pt idx="753">
                  <c:v>15.447959235000004</c:v>
                </c:pt>
                <c:pt idx="754">
                  <c:v>15.65435095</c:v>
                </c:pt>
                <c:pt idx="755">
                  <c:v>15.861731020000002</c:v>
                </c:pt>
                <c:pt idx="756">
                  <c:v>15.965667690000004</c:v>
                </c:pt>
                <c:pt idx="757">
                  <c:v>16.279441874999989</c:v>
                </c:pt>
                <c:pt idx="758">
                  <c:v>16.489765594999991</c:v>
                </c:pt>
                <c:pt idx="759">
                  <c:v>16.806955630000008</c:v>
                </c:pt>
                <c:pt idx="760">
                  <c:v>17.019708900000001</c:v>
                </c:pt>
                <c:pt idx="761">
                  <c:v>17.340768560000001</c:v>
                </c:pt>
                <c:pt idx="762">
                  <c:v>17.448109239999983</c:v>
                </c:pt>
                <c:pt idx="763">
                  <c:v>17.448109239999983</c:v>
                </c:pt>
                <c:pt idx="764">
                  <c:v>17.340768560000001</c:v>
                </c:pt>
                <c:pt idx="765">
                  <c:v>17.340768560000001</c:v>
                </c:pt>
                <c:pt idx="766">
                  <c:v>17.340768560000001</c:v>
                </c:pt>
                <c:pt idx="767">
                  <c:v>17.555929460000005</c:v>
                </c:pt>
                <c:pt idx="768">
                  <c:v>17.555929460000005</c:v>
                </c:pt>
                <c:pt idx="769">
                  <c:v>17.555929460000005</c:v>
                </c:pt>
                <c:pt idx="770">
                  <c:v>17.340768560000001</c:v>
                </c:pt>
                <c:pt idx="771">
                  <c:v>17.23342787999999</c:v>
                </c:pt>
                <c:pt idx="772">
                  <c:v>17.126568389999999</c:v>
                </c:pt>
                <c:pt idx="773">
                  <c:v>17.126568389999999</c:v>
                </c:pt>
                <c:pt idx="774">
                  <c:v>17.23342787999999</c:v>
                </c:pt>
                <c:pt idx="775">
                  <c:v>17.23342787999999</c:v>
                </c:pt>
                <c:pt idx="776">
                  <c:v>17.23342787999999</c:v>
                </c:pt>
                <c:pt idx="777">
                  <c:v>17.23342787999999</c:v>
                </c:pt>
                <c:pt idx="778">
                  <c:v>17.23342787999999</c:v>
                </c:pt>
                <c:pt idx="779">
                  <c:v>17.340768560000001</c:v>
                </c:pt>
                <c:pt idx="780">
                  <c:v>17.019708900000001</c:v>
                </c:pt>
                <c:pt idx="781">
                  <c:v>17.448109239999983</c:v>
                </c:pt>
                <c:pt idx="782">
                  <c:v>17.555929460000005</c:v>
                </c:pt>
                <c:pt idx="783">
                  <c:v>17.663749679999984</c:v>
                </c:pt>
                <c:pt idx="784">
                  <c:v>17.772047809999989</c:v>
                </c:pt>
                <c:pt idx="785">
                  <c:v>17.880345940000002</c:v>
                </c:pt>
                <c:pt idx="786">
                  <c:v>18.097894810000007</c:v>
                </c:pt>
                <c:pt idx="787">
                  <c:v>18.426115374999984</c:v>
                </c:pt>
                <c:pt idx="788">
                  <c:v>18.535837650000001</c:v>
                </c:pt>
                <c:pt idx="789">
                  <c:v>18.646031494999999</c:v>
                </c:pt>
                <c:pt idx="790">
                  <c:v>18.535837650000001</c:v>
                </c:pt>
                <c:pt idx="791">
                  <c:v>18.426115374999984</c:v>
                </c:pt>
                <c:pt idx="792">
                  <c:v>18.207143954999992</c:v>
                </c:pt>
                <c:pt idx="793">
                  <c:v>18.316393099999999</c:v>
                </c:pt>
                <c:pt idx="794">
                  <c:v>18.316393099999999</c:v>
                </c:pt>
                <c:pt idx="795">
                  <c:v>18.535837650000001</c:v>
                </c:pt>
                <c:pt idx="796">
                  <c:v>18.535837650000001</c:v>
                </c:pt>
                <c:pt idx="797">
                  <c:v>18.75622534</c:v>
                </c:pt>
                <c:pt idx="798">
                  <c:v>18.977553100000005</c:v>
                </c:pt>
                <c:pt idx="799">
                  <c:v>19.08868549</c:v>
                </c:pt>
                <c:pt idx="800">
                  <c:v>19.42301664999999</c:v>
                </c:pt>
                <c:pt idx="801">
                  <c:v>19.759675340000001</c:v>
                </c:pt>
                <c:pt idx="802">
                  <c:v>19.985195740000002</c:v>
                </c:pt>
                <c:pt idx="803">
                  <c:v>20.439004704999999</c:v>
                </c:pt>
                <c:pt idx="804">
                  <c:v>20.781658100000001</c:v>
                </c:pt>
                <c:pt idx="805">
                  <c:v>21.01131294</c:v>
                </c:pt>
                <c:pt idx="806">
                  <c:v>21.241878730000007</c:v>
                </c:pt>
                <c:pt idx="807">
                  <c:v>12</c:v>
                </c:pt>
                <c:pt idx="808">
                  <c:v>21.241878730000007</c:v>
                </c:pt>
                <c:pt idx="809">
                  <c:v>21.126595835</c:v>
                </c:pt>
                <c:pt idx="810">
                  <c:v>20.781658100000001</c:v>
                </c:pt>
                <c:pt idx="811">
                  <c:v>20.439004704999999</c:v>
                </c:pt>
                <c:pt idx="812">
                  <c:v>19.87220426</c:v>
                </c:pt>
                <c:pt idx="813">
                  <c:v>19.311417264999999</c:v>
                </c:pt>
                <c:pt idx="814">
                  <c:v>18.646031494999999</c:v>
                </c:pt>
                <c:pt idx="815">
                  <c:v>18.207143954999992</c:v>
                </c:pt>
                <c:pt idx="816">
                  <c:v>17.448109239999983</c:v>
                </c:pt>
                <c:pt idx="817">
                  <c:v>16.806955630000008</c:v>
                </c:pt>
                <c:pt idx="818">
                  <c:v>16.070095845000001</c:v>
                </c:pt>
                <c:pt idx="819">
                  <c:v>15.34501092</c:v>
                </c:pt>
                <c:pt idx="820">
                  <c:v>14.73329886</c:v>
                </c:pt>
                <c:pt idx="821">
                  <c:v>12</c:v>
                </c:pt>
                <c:pt idx="822">
                  <c:v>13.63552574</c:v>
                </c:pt>
                <c:pt idx="823">
                  <c:v>13.14658006</c:v>
                </c:pt>
                <c:pt idx="824">
                  <c:v>12.760191089999999</c:v>
                </c:pt>
                <c:pt idx="825">
                  <c:v>12.28322462</c:v>
                </c:pt>
                <c:pt idx="826">
                  <c:v>12</c:v>
                </c:pt>
                <c:pt idx="827">
                  <c:v>11.700802052</c:v>
                </c:pt>
                <c:pt idx="828">
                  <c:v>11.607743938</c:v>
                </c:pt>
                <c:pt idx="829">
                  <c:v>11.515115128</c:v>
                </c:pt>
                <c:pt idx="830">
                  <c:v>11.515115128</c:v>
                </c:pt>
                <c:pt idx="831">
                  <c:v>11.6262697</c:v>
                </c:pt>
                <c:pt idx="832">
                  <c:v>11.906300290000004</c:v>
                </c:pt>
                <c:pt idx="833">
                  <c:v>12.094231655</c:v>
                </c:pt>
                <c:pt idx="834">
                  <c:v>12.377985930000003</c:v>
                </c:pt>
                <c:pt idx="835">
                  <c:v>12.568563340000001</c:v>
                </c:pt>
                <c:pt idx="836">
                  <c:v>12.856527930000004</c:v>
                </c:pt>
                <c:pt idx="837">
                  <c:v>13.14658006</c:v>
                </c:pt>
                <c:pt idx="838">
                  <c:v>13.439225535</c:v>
                </c:pt>
                <c:pt idx="839">
                  <c:v>13.63552574</c:v>
                </c:pt>
                <c:pt idx="840">
                  <c:v>13.931772609999999</c:v>
                </c:pt>
                <c:pt idx="841">
                  <c:v>14.031202764999998</c:v>
                </c:pt>
                <c:pt idx="842">
                  <c:v>14.230571474999998</c:v>
                </c:pt>
                <c:pt idx="843">
                  <c:v>14.13063292</c:v>
                </c:pt>
                <c:pt idx="844">
                  <c:v>13.931772609999999</c:v>
                </c:pt>
                <c:pt idx="845">
                  <c:v>13.63552574</c:v>
                </c:pt>
                <c:pt idx="846">
                  <c:v>13.243956365000001</c:v>
                </c:pt>
                <c:pt idx="847">
                  <c:v>12.952864770000003</c:v>
                </c:pt>
                <c:pt idx="848">
                  <c:v>12.952864770000003</c:v>
                </c:pt>
                <c:pt idx="849">
                  <c:v>12.856527930000004</c:v>
                </c:pt>
                <c:pt idx="850">
                  <c:v>12.856527930000004</c:v>
                </c:pt>
                <c:pt idx="851">
                  <c:v>13.049722415</c:v>
                </c:pt>
                <c:pt idx="852">
                  <c:v>13.14658006</c:v>
                </c:pt>
                <c:pt idx="853">
                  <c:v>13.34133267</c:v>
                </c:pt>
                <c:pt idx="854">
                  <c:v>13.537118399999999</c:v>
                </c:pt>
                <c:pt idx="855">
                  <c:v>13.63552574</c:v>
                </c:pt>
                <c:pt idx="856">
                  <c:v>13.63552574</c:v>
                </c:pt>
                <c:pt idx="857">
                  <c:v>13.63552574</c:v>
                </c:pt>
                <c:pt idx="858">
                  <c:v>13.832852845000003</c:v>
                </c:pt>
                <c:pt idx="859">
                  <c:v>13.931772609999999</c:v>
                </c:pt>
                <c:pt idx="860">
                  <c:v>14.93620284</c:v>
                </c:pt>
                <c:pt idx="861">
                  <c:v>14.330510030000003</c:v>
                </c:pt>
                <c:pt idx="862">
                  <c:v>14.632349415</c:v>
                </c:pt>
                <c:pt idx="863">
                  <c:v>15.038155474999998</c:v>
                </c:pt>
                <c:pt idx="864">
                  <c:v>15.242559515000004</c:v>
                </c:pt>
                <c:pt idx="865">
                  <c:v>15.65435095</c:v>
                </c:pt>
                <c:pt idx="866">
                  <c:v>16.070095845000001</c:v>
                </c:pt>
                <c:pt idx="867">
                  <c:v>16.701063534999992</c:v>
                </c:pt>
                <c:pt idx="868">
                  <c:v>17.340768560000001</c:v>
                </c:pt>
                <c:pt idx="869">
                  <c:v>17.880345940000002</c:v>
                </c:pt>
                <c:pt idx="870">
                  <c:v>18.535837650000001</c:v>
                </c:pt>
                <c:pt idx="871">
                  <c:v>18.977553100000005</c:v>
                </c:pt>
                <c:pt idx="872">
                  <c:v>19.311417264999999</c:v>
                </c:pt>
                <c:pt idx="873">
                  <c:v>19.535081535</c:v>
                </c:pt>
                <c:pt idx="874">
                  <c:v>19.87220426</c:v>
                </c:pt>
                <c:pt idx="875">
                  <c:v>19.985195740000002</c:v>
                </c:pt>
                <c:pt idx="876">
                  <c:v>20.211639819999984</c:v>
                </c:pt>
                <c:pt idx="877">
                  <c:v>20.325092420000001</c:v>
                </c:pt>
                <c:pt idx="878">
                  <c:v>20.439004704999999</c:v>
                </c:pt>
                <c:pt idx="879">
                  <c:v>20.439004704999999</c:v>
                </c:pt>
                <c:pt idx="880">
                  <c:v>20.667287545000001</c:v>
                </c:pt>
                <c:pt idx="881">
                  <c:v>20.667287545000001</c:v>
                </c:pt>
                <c:pt idx="882">
                  <c:v>20.781658100000001</c:v>
                </c:pt>
                <c:pt idx="883">
                  <c:v>20.667287545000001</c:v>
                </c:pt>
                <c:pt idx="884">
                  <c:v>20.667287545000001</c:v>
                </c:pt>
                <c:pt idx="885">
                  <c:v>20.439004704999999</c:v>
                </c:pt>
                <c:pt idx="886">
                  <c:v>20.325092420000001</c:v>
                </c:pt>
                <c:pt idx="887">
                  <c:v>20.211639819999984</c:v>
                </c:pt>
                <c:pt idx="888">
                  <c:v>18.097894810000007</c:v>
                </c:pt>
                <c:pt idx="889">
                  <c:v>19.87220426</c:v>
                </c:pt>
                <c:pt idx="890">
                  <c:v>19.87220426</c:v>
                </c:pt>
                <c:pt idx="891">
                  <c:v>19.87220426</c:v>
                </c:pt>
                <c:pt idx="892">
                  <c:v>19.99649488799999</c:v>
                </c:pt>
                <c:pt idx="893">
                  <c:v>20.325092420000001</c:v>
                </c:pt>
                <c:pt idx="894">
                  <c:v>20.667287545000001</c:v>
                </c:pt>
                <c:pt idx="895">
                  <c:v>20.896485519999999</c:v>
                </c:pt>
                <c:pt idx="896">
                  <c:v>20.325092420000001</c:v>
                </c:pt>
                <c:pt idx="897">
                  <c:v>21.357615725000009</c:v>
                </c:pt>
                <c:pt idx="898">
                  <c:v>21.473352720000001</c:v>
                </c:pt>
                <c:pt idx="899">
                  <c:v>20.325092420000001</c:v>
                </c:pt>
                <c:pt idx="900">
                  <c:v>21.473352720000001</c:v>
                </c:pt>
                <c:pt idx="901">
                  <c:v>21.357615725000009</c:v>
                </c:pt>
                <c:pt idx="902">
                  <c:v>21.241878730000007</c:v>
                </c:pt>
                <c:pt idx="903">
                  <c:v>20.896485519999999</c:v>
                </c:pt>
                <c:pt idx="904">
                  <c:v>20.55291699</c:v>
                </c:pt>
                <c:pt idx="905">
                  <c:v>20.211639819999984</c:v>
                </c:pt>
                <c:pt idx="906">
                  <c:v>12</c:v>
                </c:pt>
                <c:pt idx="907">
                  <c:v>19.199817880000001</c:v>
                </c:pt>
                <c:pt idx="908">
                  <c:v>19.311417264999999</c:v>
                </c:pt>
                <c:pt idx="909">
                  <c:v>18.977553100000005</c:v>
                </c:pt>
                <c:pt idx="910">
                  <c:v>12</c:v>
                </c:pt>
                <c:pt idx="911">
                  <c:v>18.535837650000001</c:v>
                </c:pt>
                <c:pt idx="912">
                  <c:v>18.207143954999992</c:v>
                </c:pt>
                <c:pt idx="913">
                  <c:v>18.097894810000007</c:v>
                </c:pt>
                <c:pt idx="914">
                  <c:v>17.772047809999989</c:v>
                </c:pt>
                <c:pt idx="915">
                  <c:v>17.555929460000005</c:v>
                </c:pt>
                <c:pt idx="916">
                  <c:v>17.23342787999999</c:v>
                </c:pt>
                <c:pt idx="917">
                  <c:v>16.91333226499999</c:v>
                </c:pt>
                <c:pt idx="918">
                  <c:v>16.701063534999992</c:v>
                </c:pt>
                <c:pt idx="919">
                  <c:v>16.384359750000005</c:v>
                </c:pt>
                <c:pt idx="920">
                  <c:v>17.019708900000001</c:v>
                </c:pt>
                <c:pt idx="921">
                  <c:v>15.65435095</c:v>
                </c:pt>
                <c:pt idx="922">
                  <c:v>15.34501092</c:v>
                </c:pt>
                <c:pt idx="923">
                  <c:v>15.038155474999998</c:v>
                </c:pt>
                <c:pt idx="924">
                  <c:v>14.73329886</c:v>
                </c:pt>
                <c:pt idx="925">
                  <c:v>13.931772609999999</c:v>
                </c:pt>
                <c:pt idx="926">
                  <c:v>14.330510030000003</c:v>
                </c:pt>
                <c:pt idx="927">
                  <c:v>14.230571474999998</c:v>
                </c:pt>
                <c:pt idx="928">
                  <c:v>14.230571474999998</c:v>
                </c:pt>
                <c:pt idx="929">
                  <c:v>14.13063292</c:v>
                </c:pt>
                <c:pt idx="930">
                  <c:v>14.230571474999998</c:v>
                </c:pt>
                <c:pt idx="931">
                  <c:v>14.13063292</c:v>
                </c:pt>
                <c:pt idx="932">
                  <c:v>14.13063292</c:v>
                </c:pt>
                <c:pt idx="933">
                  <c:v>14.330510030000003</c:v>
                </c:pt>
                <c:pt idx="934">
                  <c:v>14.430955000000001</c:v>
                </c:pt>
                <c:pt idx="935">
                  <c:v>14.430955000000001</c:v>
                </c:pt>
                <c:pt idx="936">
                  <c:v>14.73329886</c:v>
                </c:pt>
                <c:pt idx="937">
                  <c:v>14.93620284</c:v>
                </c:pt>
                <c:pt idx="938">
                  <c:v>15.038155474999998</c:v>
                </c:pt>
                <c:pt idx="939">
                  <c:v>15.242559515000004</c:v>
                </c:pt>
                <c:pt idx="940">
                  <c:v>12</c:v>
                </c:pt>
                <c:pt idx="941">
                  <c:v>15.65435095</c:v>
                </c:pt>
                <c:pt idx="942">
                  <c:v>13.931772609999999</c:v>
                </c:pt>
                <c:pt idx="943">
                  <c:v>16.070095845000001</c:v>
                </c:pt>
                <c:pt idx="944">
                  <c:v>16.384359750000005</c:v>
                </c:pt>
                <c:pt idx="945">
                  <c:v>16.806955630000008</c:v>
                </c:pt>
                <c:pt idx="946">
                  <c:v>17.126568389999999</c:v>
                </c:pt>
                <c:pt idx="947">
                  <c:v>17.340768560000001</c:v>
                </c:pt>
                <c:pt idx="948">
                  <c:v>17.555929460000005</c:v>
                </c:pt>
                <c:pt idx="949">
                  <c:v>17.772047809999989</c:v>
                </c:pt>
                <c:pt idx="950">
                  <c:v>18.097894810000007</c:v>
                </c:pt>
                <c:pt idx="951">
                  <c:v>18.207143954999992</c:v>
                </c:pt>
                <c:pt idx="952">
                  <c:v>18.207143954999992</c:v>
                </c:pt>
                <c:pt idx="953">
                  <c:v>18.316393099999999</c:v>
                </c:pt>
                <c:pt idx="954">
                  <c:v>18.535837650000001</c:v>
                </c:pt>
                <c:pt idx="955">
                  <c:v>18.75622534</c:v>
                </c:pt>
                <c:pt idx="956">
                  <c:v>18.866889220000001</c:v>
                </c:pt>
                <c:pt idx="957">
                  <c:v>18.977553100000005</c:v>
                </c:pt>
                <c:pt idx="958">
                  <c:v>18.977553100000005</c:v>
                </c:pt>
                <c:pt idx="959">
                  <c:v>18.977553100000005</c:v>
                </c:pt>
                <c:pt idx="960">
                  <c:v>18.866889220000001</c:v>
                </c:pt>
                <c:pt idx="961">
                  <c:v>18.646031494999999</c:v>
                </c:pt>
                <c:pt idx="962">
                  <c:v>18.535837650000001</c:v>
                </c:pt>
                <c:pt idx="963">
                  <c:v>18.426115374999984</c:v>
                </c:pt>
                <c:pt idx="964">
                  <c:v>18.426115374999984</c:v>
                </c:pt>
                <c:pt idx="965">
                  <c:v>18.426115374999984</c:v>
                </c:pt>
                <c:pt idx="966">
                  <c:v>18.535837650000001</c:v>
                </c:pt>
                <c:pt idx="967">
                  <c:v>18.097894810000007</c:v>
                </c:pt>
                <c:pt idx="968">
                  <c:v>18.535837650000001</c:v>
                </c:pt>
                <c:pt idx="969">
                  <c:v>18.535837650000001</c:v>
                </c:pt>
                <c:pt idx="970">
                  <c:v>19.199817880000001</c:v>
                </c:pt>
                <c:pt idx="971">
                  <c:v>18.207143954999992</c:v>
                </c:pt>
                <c:pt idx="972">
                  <c:v>18.207143954999992</c:v>
                </c:pt>
                <c:pt idx="973">
                  <c:v>18.097894810000007</c:v>
                </c:pt>
                <c:pt idx="974">
                  <c:v>18.097894810000007</c:v>
                </c:pt>
                <c:pt idx="975">
                  <c:v>18.097894810000007</c:v>
                </c:pt>
                <c:pt idx="976">
                  <c:v>18.207143954999992</c:v>
                </c:pt>
                <c:pt idx="977">
                  <c:v>18.207143954999992</c:v>
                </c:pt>
                <c:pt idx="978">
                  <c:v>18.426115374999984</c:v>
                </c:pt>
                <c:pt idx="979">
                  <c:v>18.535837650000001</c:v>
                </c:pt>
                <c:pt idx="980">
                  <c:v>18.646031494999999</c:v>
                </c:pt>
                <c:pt idx="981">
                  <c:v>18.75622534</c:v>
                </c:pt>
                <c:pt idx="982">
                  <c:v>18.866889220000001</c:v>
                </c:pt>
                <c:pt idx="983">
                  <c:v>18.097894810000007</c:v>
                </c:pt>
                <c:pt idx="984">
                  <c:v>18.977553100000005</c:v>
                </c:pt>
                <c:pt idx="985">
                  <c:v>19.42301664999999</c:v>
                </c:pt>
                <c:pt idx="986">
                  <c:v>19.759675340000001</c:v>
                </c:pt>
                <c:pt idx="987">
                  <c:v>20.09818722</c:v>
                </c:pt>
                <c:pt idx="988">
                  <c:v>20.439004704999999</c:v>
                </c:pt>
                <c:pt idx="989">
                  <c:v>20.325092420000001</c:v>
                </c:pt>
                <c:pt idx="990">
                  <c:v>20.896485519999999</c:v>
                </c:pt>
                <c:pt idx="991">
                  <c:v>21.01131294</c:v>
                </c:pt>
                <c:pt idx="992">
                  <c:v>21.126595835</c:v>
                </c:pt>
                <c:pt idx="993">
                  <c:v>21.01131294</c:v>
                </c:pt>
                <c:pt idx="994">
                  <c:v>20.896485519999999</c:v>
                </c:pt>
                <c:pt idx="995">
                  <c:v>20.781658100000001</c:v>
                </c:pt>
                <c:pt idx="996">
                  <c:v>20.667287545000001</c:v>
                </c:pt>
                <c:pt idx="997">
                  <c:v>20.439004704999999</c:v>
                </c:pt>
                <c:pt idx="998">
                  <c:v>20.09818722</c:v>
                </c:pt>
                <c:pt idx="999">
                  <c:v>19.759675340000001</c:v>
                </c:pt>
                <c:pt idx="1000">
                  <c:v>19.311417264999999</c:v>
                </c:pt>
                <c:pt idx="1001">
                  <c:v>18.866889220000001</c:v>
                </c:pt>
                <c:pt idx="1002">
                  <c:v>18.426115374999984</c:v>
                </c:pt>
                <c:pt idx="1003">
                  <c:v>12</c:v>
                </c:pt>
                <c:pt idx="1004">
                  <c:v>17.340768560000001</c:v>
                </c:pt>
                <c:pt idx="1005">
                  <c:v>16.91333226499999</c:v>
                </c:pt>
                <c:pt idx="1006">
                  <c:v>16.384359750000005</c:v>
                </c:pt>
                <c:pt idx="1007">
                  <c:v>15.965667690000004</c:v>
                </c:pt>
                <c:pt idx="1009">
                  <c:v>14.93620284</c:v>
                </c:pt>
                <c:pt idx="1010">
                  <c:v>15.038155474999998</c:v>
                </c:pt>
                <c:pt idx="1011">
                  <c:v>12</c:v>
                </c:pt>
                <c:pt idx="1012">
                  <c:v>14.230571474999998</c:v>
                </c:pt>
                <c:pt idx="1013">
                  <c:v>13.73393308</c:v>
                </c:pt>
                <c:pt idx="1014">
                  <c:v>13.439225535</c:v>
                </c:pt>
                <c:pt idx="1015">
                  <c:v>13.14658006</c:v>
                </c:pt>
                <c:pt idx="1016">
                  <c:v>12</c:v>
                </c:pt>
                <c:pt idx="1017">
                  <c:v>12</c:v>
                </c:pt>
                <c:pt idx="1018">
                  <c:v>12.188463309999999</c:v>
                </c:pt>
                <c:pt idx="1019">
                  <c:v>12</c:v>
                </c:pt>
                <c:pt idx="1020">
                  <c:v>11.607743938</c:v>
                </c:pt>
                <c:pt idx="1021">
                  <c:v>11.348922290000001</c:v>
                </c:pt>
                <c:pt idx="1022">
                  <c:v>11.238522832999999</c:v>
                </c:pt>
                <c:pt idx="1023">
                  <c:v>11.348922290000001</c:v>
                </c:pt>
                <c:pt idx="1024">
                  <c:v>11.256832500000003</c:v>
                </c:pt>
                <c:pt idx="1025">
                  <c:v>11.607743938</c:v>
                </c:pt>
                <c:pt idx="1026">
                  <c:v>12.094231655</c:v>
                </c:pt>
                <c:pt idx="1027">
                  <c:v>12.473274635000003</c:v>
                </c:pt>
                <c:pt idx="1028">
                  <c:v>12.952864770000003</c:v>
                </c:pt>
                <c:pt idx="1029">
                  <c:v>13.243956365000001</c:v>
                </c:pt>
                <c:pt idx="1030">
                  <c:v>13.63552574</c:v>
                </c:pt>
                <c:pt idx="1031">
                  <c:v>14.13063292</c:v>
                </c:pt>
                <c:pt idx="1032">
                  <c:v>14.430955000000001</c:v>
                </c:pt>
                <c:pt idx="1033">
                  <c:v>14.73329886</c:v>
                </c:pt>
                <c:pt idx="1034">
                  <c:v>12</c:v>
                </c:pt>
                <c:pt idx="1035">
                  <c:v>15.34501092</c:v>
                </c:pt>
                <c:pt idx="1036">
                  <c:v>15.65435095</c:v>
                </c:pt>
                <c:pt idx="1037">
                  <c:v>16.070095845000001</c:v>
                </c:pt>
                <c:pt idx="1038">
                  <c:v>16.384359750000005</c:v>
                </c:pt>
                <c:pt idx="1039">
                  <c:v>16.701063534999992</c:v>
                </c:pt>
                <c:pt idx="1040">
                  <c:v>16.806955630000008</c:v>
                </c:pt>
                <c:pt idx="1041">
                  <c:v>16.91333226499999</c:v>
                </c:pt>
                <c:pt idx="1042">
                  <c:v>17.23342787999999</c:v>
                </c:pt>
                <c:pt idx="1043">
                  <c:v>17.448109239999983</c:v>
                </c:pt>
                <c:pt idx="1044">
                  <c:v>17.772047809999989</c:v>
                </c:pt>
                <c:pt idx="1045">
                  <c:v>17.989120374999985</c:v>
                </c:pt>
                <c:pt idx="1046">
                  <c:v>18.207143954999992</c:v>
                </c:pt>
                <c:pt idx="1047">
                  <c:v>18.426115374999984</c:v>
                </c:pt>
                <c:pt idx="1048">
                  <c:v>19.199817880000001</c:v>
                </c:pt>
                <c:pt idx="1049">
                  <c:v>18.866889220000001</c:v>
                </c:pt>
                <c:pt idx="1050">
                  <c:v>18.866889220000001</c:v>
                </c:pt>
                <c:pt idx="1051">
                  <c:v>18.75622534</c:v>
                </c:pt>
                <c:pt idx="1052">
                  <c:v>18.75622534</c:v>
                </c:pt>
                <c:pt idx="1053">
                  <c:v>18.646031494999999</c:v>
                </c:pt>
                <c:pt idx="1054">
                  <c:v>18.977553100000005</c:v>
                </c:pt>
                <c:pt idx="1055">
                  <c:v>18.75622534</c:v>
                </c:pt>
                <c:pt idx="1056">
                  <c:v>18.646031494999999</c:v>
                </c:pt>
                <c:pt idx="1057">
                  <c:v>18.426115374999984</c:v>
                </c:pt>
                <c:pt idx="1058">
                  <c:v>18.207143954999992</c:v>
                </c:pt>
                <c:pt idx="1059">
                  <c:v>18.207143954999992</c:v>
                </c:pt>
                <c:pt idx="1060">
                  <c:v>18.097894810000007</c:v>
                </c:pt>
                <c:pt idx="1061">
                  <c:v>18.207143954999992</c:v>
                </c:pt>
                <c:pt idx="1062">
                  <c:v>18.535837650000001</c:v>
                </c:pt>
                <c:pt idx="1063">
                  <c:v>18.535837650000001</c:v>
                </c:pt>
                <c:pt idx="1064">
                  <c:v>18.75622534</c:v>
                </c:pt>
                <c:pt idx="1065">
                  <c:v>19.08868549</c:v>
                </c:pt>
                <c:pt idx="1066">
                  <c:v>19.535081535</c:v>
                </c:pt>
                <c:pt idx="1067">
                  <c:v>20.211639819999984</c:v>
                </c:pt>
                <c:pt idx="1068">
                  <c:v>20.667287545000001</c:v>
                </c:pt>
                <c:pt idx="1069">
                  <c:v>21.01131294</c:v>
                </c:pt>
                <c:pt idx="1070">
                  <c:v>21.357615725000009</c:v>
                </c:pt>
                <c:pt idx="1071">
                  <c:v>21.58954245999999</c:v>
                </c:pt>
                <c:pt idx="1072">
                  <c:v>21.822373329999994</c:v>
                </c:pt>
                <c:pt idx="1073">
                  <c:v>21.939014459999999</c:v>
                </c:pt>
                <c:pt idx="1074">
                  <c:v>21.822373329999994</c:v>
                </c:pt>
                <c:pt idx="1075">
                  <c:v>21.822373329999994</c:v>
                </c:pt>
                <c:pt idx="1076">
                  <c:v>21.705732199999986</c:v>
                </c:pt>
                <c:pt idx="1077">
                  <c:v>21.58954245999999</c:v>
                </c:pt>
                <c:pt idx="1078">
                  <c:v>21.357615725000009</c:v>
                </c:pt>
                <c:pt idx="1079">
                  <c:v>20.325092420000001</c:v>
                </c:pt>
                <c:pt idx="1080">
                  <c:v>21.241878730000007</c:v>
                </c:pt>
                <c:pt idx="1081">
                  <c:v>21.241878730000007</c:v>
                </c:pt>
                <c:pt idx="1082">
                  <c:v>21.241878730000007</c:v>
                </c:pt>
                <c:pt idx="1083">
                  <c:v>20.896485519999999</c:v>
                </c:pt>
                <c:pt idx="1084">
                  <c:v>20.781658100000001</c:v>
                </c:pt>
                <c:pt idx="1085">
                  <c:v>20.667287545000001</c:v>
                </c:pt>
                <c:pt idx="1086">
                  <c:v>20.55291699</c:v>
                </c:pt>
                <c:pt idx="1087">
                  <c:v>20.439004704999999</c:v>
                </c:pt>
                <c:pt idx="1088">
                  <c:v>20.439004704999999</c:v>
                </c:pt>
                <c:pt idx="1089">
                  <c:v>20.325092420000001</c:v>
                </c:pt>
                <c:pt idx="1090">
                  <c:v>20.325092420000001</c:v>
                </c:pt>
                <c:pt idx="1091">
                  <c:v>20.325092420000001</c:v>
                </c:pt>
                <c:pt idx="1092">
                  <c:v>12</c:v>
                </c:pt>
                <c:pt idx="1093">
                  <c:v>20.439004704999999</c:v>
                </c:pt>
                <c:pt idx="1094">
                  <c:v>20.667287545000001</c:v>
                </c:pt>
                <c:pt idx="1095">
                  <c:v>20.781658100000001</c:v>
                </c:pt>
                <c:pt idx="1096">
                  <c:v>20.781658100000001</c:v>
                </c:pt>
                <c:pt idx="1097">
                  <c:v>20.896485519999999</c:v>
                </c:pt>
                <c:pt idx="1098">
                  <c:v>21.473352720000001</c:v>
                </c:pt>
                <c:pt idx="1099">
                  <c:v>20.896485519999999</c:v>
                </c:pt>
                <c:pt idx="1100">
                  <c:v>20.896485519999999</c:v>
                </c:pt>
                <c:pt idx="1101">
                  <c:v>20.896485519999999</c:v>
                </c:pt>
                <c:pt idx="1102">
                  <c:v>20.896485519999999</c:v>
                </c:pt>
                <c:pt idx="1103">
                  <c:v>20.896485519999999</c:v>
                </c:pt>
                <c:pt idx="1104">
                  <c:v>20.896485519999999</c:v>
                </c:pt>
                <c:pt idx="1105">
                  <c:v>20.781658100000001</c:v>
                </c:pt>
                <c:pt idx="1106">
                  <c:v>20.439004704999999</c:v>
                </c:pt>
                <c:pt idx="1107">
                  <c:v>20.211639819999984</c:v>
                </c:pt>
                <c:pt idx="1108">
                  <c:v>19.985195740000002</c:v>
                </c:pt>
                <c:pt idx="1109">
                  <c:v>19.647146419999999</c:v>
                </c:pt>
                <c:pt idx="1110">
                  <c:v>19.42301664999999</c:v>
                </c:pt>
                <c:pt idx="1111">
                  <c:v>19.08868549</c:v>
                </c:pt>
                <c:pt idx="1112">
                  <c:v>18.866889220000001</c:v>
                </c:pt>
                <c:pt idx="1113">
                  <c:v>18.535837650000001</c:v>
                </c:pt>
                <c:pt idx="1114">
                  <c:v>18.097894810000007</c:v>
                </c:pt>
                <c:pt idx="1115">
                  <c:v>17.663749679999984</c:v>
                </c:pt>
                <c:pt idx="1116">
                  <c:v>17.340768560000001</c:v>
                </c:pt>
                <c:pt idx="1117">
                  <c:v>17.019708900000001</c:v>
                </c:pt>
                <c:pt idx="1118">
                  <c:v>17.019708900000001</c:v>
                </c:pt>
                <c:pt idx="1119">
                  <c:v>16.91333226499999</c:v>
                </c:pt>
                <c:pt idx="1120">
                  <c:v>16.91333226499999</c:v>
                </c:pt>
                <c:pt idx="1121">
                  <c:v>17.019708900000001</c:v>
                </c:pt>
                <c:pt idx="1122">
                  <c:v>17.126568389999999</c:v>
                </c:pt>
                <c:pt idx="1123">
                  <c:v>17.126568389999999</c:v>
                </c:pt>
                <c:pt idx="1124">
                  <c:v>17.126568389999999</c:v>
                </c:pt>
                <c:pt idx="1125">
                  <c:v>17.126568389999999</c:v>
                </c:pt>
                <c:pt idx="1126">
                  <c:v>17.126568389999999</c:v>
                </c:pt>
                <c:pt idx="1127">
                  <c:v>17.126568389999999</c:v>
                </c:pt>
                <c:pt idx="1128">
                  <c:v>17.126568389999999</c:v>
                </c:pt>
                <c:pt idx="1129">
                  <c:v>17.340768560000001</c:v>
                </c:pt>
                <c:pt idx="1130">
                  <c:v>12</c:v>
                </c:pt>
                <c:pt idx="1131">
                  <c:v>17.663749679999984</c:v>
                </c:pt>
                <c:pt idx="1132">
                  <c:v>17.989120374999985</c:v>
                </c:pt>
                <c:pt idx="1133">
                  <c:v>18.207143954999992</c:v>
                </c:pt>
                <c:pt idx="1134">
                  <c:v>18.535837650000001</c:v>
                </c:pt>
                <c:pt idx="1135">
                  <c:v>19.199817880000001</c:v>
                </c:pt>
                <c:pt idx="1136">
                  <c:v>19.08868549</c:v>
                </c:pt>
                <c:pt idx="1137">
                  <c:v>19.535081535</c:v>
                </c:pt>
                <c:pt idx="1138">
                  <c:v>19.985195740000002</c:v>
                </c:pt>
                <c:pt idx="1139">
                  <c:v>20.439004704999999</c:v>
                </c:pt>
                <c:pt idx="1140">
                  <c:v>20.667287545000001</c:v>
                </c:pt>
                <c:pt idx="1141">
                  <c:v>20.896485519999999</c:v>
                </c:pt>
                <c:pt idx="1142">
                  <c:v>21.126595835</c:v>
                </c:pt>
                <c:pt idx="1143">
                  <c:v>21.241878730000007</c:v>
                </c:pt>
                <c:pt idx="1144">
                  <c:v>21.241878730000007</c:v>
                </c:pt>
                <c:pt idx="1145">
                  <c:v>21.357615725000009</c:v>
                </c:pt>
                <c:pt idx="1146">
                  <c:v>21.357615725000009</c:v>
                </c:pt>
                <c:pt idx="1147">
                  <c:v>21.705732199999986</c:v>
                </c:pt>
                <c:pt idx="1148">
                  <c:v>21.822373329999994</c:v>
                </c:pt>
                <c:pt idx="1149">
                  <c:v>21.939014459999999</c:v>
                </c:pt>
                <c:pt idx="1150">
                  <c:v>21.473352720000001</c:v>
                </c:pt>
                <c:pt idx="1151">
                  <c:v>22.173196829999991</c:v>
                </c:pt>
                <c:pt idx="1152">
                  <c:v>22.29073674999999</c:v>
                </c:pt>
                <c:pt idx="1153">
                  <c:v>22.29073674999999</c:v>
                </c:pt>
                <c:pt idx="1154">
                  <c:v>22.526264019999999</c:v>
                </c:pt>
                <c:pt idx="1155">
                  <c:v>22.644251370000006</c:v>
                </c:pt>
                <c:pt idx="1156">
                  <c:v>22.762684844999985</c:v>
                </c:pt>
                <c:pt idx="1157">
                  <c:v>22.999996639999992</c:v>
                </c:pt>
                <c:pt idx="1158">
                  <c:v>22.644251370000006</c:v>
                </c:pt>
                <c:pt idx="1159">
                  <c:v>23.238196849999991</c:v>
                </c:pt>
                <c:pt idx="1160">
                  <c:v>23.477282944999988</c:v>
                </c:pt>
                <c:pt idx="1161">
                  <c:v>23.597047150000005</c:v>
                </c:pt>
                <c:pt idx="1162">
                  <c:v>23.717252415000008</c:v>
                </c:pt>
                <c:pt idx="1163">
                  <c:v>23.717252415000008</c:v>
                </c:pt>
                <c:pt idx="1164">
                  <c:v>23.717252415000008</c:v>
                </c:pt>
                <c:pt idx="1165">
                  <c:v>23.717252415000008</c:v>
                </c:pt>
                <c:pt idx="1166">
                  <c:v>23.717252415000008</c:v>
                </c:pt>
                <c:pt idx="1167">
                  <c:v>23.837457680000007</c:v>
                </c:pt>
                <c:pt idx="1168">
                  <c:v>23.95810277499999</c:v>
                </c:pt>
                <c:pt idx="1169">
                  <c:v>23.95810277499999</c:v>
                </c:pt>
                <c:pt idx="1170">
                  <c:v>24.078747869999987</c:v>
                </c:pt>
                <c:pt idx="1171">
                  <c:v>24.078747869999987</c:v>
                </c:pt>
                <c:pt idx="1172">
                  <c:v>23.95810277499999</c:v>
                </c:pt>
                <c:pt idx="1173">
                  <c:v>23.717252415000008</c:v>
                </c:pt>
                <c:pt idx="1174">
                  <c:v>22.644251370000006</c:v>
                </c:pt>
                <c:pt idx="1175">
                  <c:v>23.597047150000005</c:v>
                </c:pt>
                <c:pt idx="1176">
                  <c:v>23.238196849999991</c:v>
                </c:pt>
                <c:pt idx="1177">
                  <c:v>22.999996639999992</c:v>
                </c:pt>
                <c:pt idx="1178">
                  <c:v>22.644251370000006</c:v>
                </c:pt>
                <c:pt idx="1179">
                  <c:v>22.29073674999999</c:v>
                </c:pt>
                <c:pt idx="1180">
                  <c:v>21.939014459999999</c:v>
                </c:pt>
                <c:pt idx="1181">
                  <c:v>21.473352720000001</c:v>
                </c:pt>
                <c:pt idx="1182">
                  <c:v>21.241878730000007</c:v>
                </c:pt>
                <c:pt idx="1183">
                  <c:v>20.325092420000001</c:v>
                </c:pt>
                <c:pt idx="1184">
                  <c:v>20.439004704999999</c:v>
                </c:pt>
                <c:pt idx="1185">
                  <c:v>20.211639819999984</c:v>
                </c:pt>
                <c:pt idx="1186">
                  <c:v>19.985195740000002</c:v>
                </c:pt>
                <c:pt idx="1187">
                  <c:v>19.759675340000001</c:v>
                </c:pt>
                <c:pt idx="1188">
                  <c:v>19.42301664999999</c:v>
                </c:pt>
                <c:pt idx="1189">
                  <c:v>19.08868549</c:v>
                </c:pt>
                <c:pt idx="1190">
                  <c:v>18.977553100000005</c:v>
                </c:pt>
                <c:pt idx="1191">
                  <c:v>12</c:v>
                </c:pt>
                <c:pt idx="1192">
                  <c:v>18.535837650000001</c:v>
                </c:pt>
                <c:pt idx="1194">
                  <c:v>18.097894810000007</c:v>
                </c:pt>
                <c:pt idx="1195">
                  <c:v>17.989120374999985</c:v>
                </c:pt>
                <c:pt idx="1196">
                  <c:v>17.880345940000002</c:v>
                </c:pt>
                <c:pt idx="1197">
                  <c:v>17.663749679999984</c:v>
                </c:pt>
                <c:pt idx="1198">
                  <c:v>12</c:v>
                </c:pt>
                <c:pt idx="1199">
                  <c:v>17.126568389999999</c:v>
                </c:pt>
                <c:pt idx="1200">
                  <c:v>16.91333226499999</c:v>
                </c:pt>
                <c:pt idx="1201">
                  <c:v>16.595171440000001</c:v>
                </c:pt>
                <c:pt idx="1202">
                  <c:v>16.279441874999989</c:v>
                </c:pt>
                <c:pt idx="1203">
                  <c:v>15.965667690000004</c:v>
                </c:pt>
                <c:pt idx="1204">
                  <c:v>15.550907550000003</c:v>
                </c:pt>
                <c:pt idx="1205">
                  <c:v>15.34501092</c:v>
                </c:pt>
                <c:pt idx="1206">
                  <c:v>14.93620284</c:v>
                </c:pt>
                <c:pt idx="1207">
                  <c:v>14.73329886</c:v>
                </c:pt>
                <c:pt idx="1208">
                  <c:v>14.93620284</c:v>
                </c:pt>
                <c:pt idx="1209">
                  <c:v>14.430955000000001</c:v>
                </c:pt>
                <c:pt idx="1210">
                  <c:v>14.430955000000001</c:v>
                </c:pt>
                <c:pt idx="1211">
                  <c:v>14.430955000000001</c:v>
                </c:pt>
                <c:pt idx="1212">
                  <c:v>14.430955000000001</c:v>
                </c:pt>
                <c:pt idx="1213">
                  <c:v>14.531399970000001</c:v>
                </c:pt>
                <c:pt idx="1214">
                  <c:v>14.73329886</c:v>
                </c:pt>
                <c:pt idx="1215">
                  <c:v>14.93620284</c:v>
                </c:pt>
                <c:pt idx="1216">
                  <c:v>15.038155474999998</c:v>
                </c:pt>
                <c:pt idx="1217">
                  <c:v>15.140108109999998</c:v>
                </c:pt>
                <c:pt idx="1218">
                  <c:v>15.242559515000004</c:v>
                </c:pt>
                <c:pt idx="1219">
                  <c:v>15.447959235000004</c:v>
                </c:pt>
                <c:pt idx="1220">
                  <c:v>15.550907550000003</c:v>
                </c:pt>
                <c:pt idx="1221">
                  <c:v>15.861731020000002</c:v>
                </c:pt>
                <c:pt idx="1222">
                  <c:v>16.070095845000001</c:v>
                </c:pt>
                <c:pt idx="1223">
                  <c:v>16.384359750000005</c:v>
                </c:pt>
                <c:pt idx="1224">
                  <c:v>16.806955630000008</c:v>
                </c:pt>
                <c:pt idx="1225">
                  <c:v>17.019708900000001</c:v>
                </c:pt>
                <c:pt idx="1226">
                  <c:v>17.340768560000001</c:v>
                </c:pt>
                <c:pt idx="1227">
                  <c:v>17.663749679999984</c:v>
                </c:pt>
                <c:pt idx="1228">
                  <c:v>18.097894810000007</c:v>
                </c:pt>
                <c:pt idx="1229">
                  <c:v>18.426115374999984</c:v>
                </c:pt>
                <c:pt idx="1230">
                  <c:v>18.646031494999999</c:v>
                </c:pt>
                <c:pt idx="1231">
                  <c:v>12</c:v>
                </c:pt>
                <c:pt idx="1232">
                  <c:v>19.08868549</c:v>
                </c:pt>
                <c:pt idx="1233">
                  <c:v>19.08868549</c:v>
                </c:pt>
                <c:pt idx="1234">
                  <c:v>19.199817880000001</c:v>
                </c:pt>
                <c:pt idx="1235">
                  <c:v>19.311417264999999</c:v>
                </c:pt>
                <c:pt idx="1236">
                  <c:v>19.42301664999999</c:v>
                </c:pt>
                <c:pt idx="1237">
                  <c:v>19.42301664999999</c:v>
                </c:pt>
                <c:pt idx="1238">
                  <c:v>19.42301664999999</c:v>
                </c:pt>
                <c:pt idx="1239">
                  <c:v>19.42301664999999</c:v>
                </c:pt>
                <c:pt idx="1240">
                  <c:v>19.311417264999999</c:v>
                </c:pt>
                <c:pt idx="1241">
                  <c:v>19.311417264999999</c:v>
                </c:pt>
                <c:pt idx="1242">
                  <c:v>19.311417264999999</c:v>
                </c:pt>
                <c:pt idx="1243">
                  <c:v>19.311417264999999</c:v>
                </c:pt>
                <c:pt idx="1244">
                  <c:v>19.311417264999999</c:v>
                </c:pt>
                <c:pt idx="1245">
                  <c:v>19.08868549</c:v>
                </c:pt>
                <c:pt idx="1246">
                  <c:v>18.977553100000005</c:v>
                </c:pt>
                <c:pt idx="1247">
                  <c:v>18.977553100000005</c:v>
                </c:pt>
                <c:pt idx="1248">
                  <c:v>18.977553100000005</c:v>
                </c:pt>
                <c:pt idx="1249">
                  <c:v>18.866889220000001</c:v>
                </c:pt>
                <c:pt idx="1250">
                  <c:v>18.866889220000001</c:v>
                </c:pt>
                <c:pt idx="1251">
                  <c:v>18.866889220000001</c:v>
                </c:pt>
                <c:pt idx="1252">
                  <c:v>18.097894810000007</c:v>
                </c:pt>
                <c:pt idx="1253">
                  <c:v>18.866889220000001</c:v>
                </c:pt>
                <c:pt idx="1254">
                  <c:v>18.646031494999999</c:v>
                </c:pt>
                <c:pt idx="1255">
                  <c:v>18.535837650000001</c:v>
                </c:pt>
                <c:pt idx="1256">
                  <c:v>19.199817880000001</c:v>
                </c:pt>
                <c:pt idx="1257">
                  <c:v>18.207143954999992</c:v>
                </c:pt>
                <c:pt idx="1258">
                  <c:v>18.097894810000007</c:v>
                </c:pt>
                <c:pt idx="1259">
                  <c:v>15.965667690000004</c:v>
                </c:pt>
                <c:pt idx="1260">
                  <c:v>19.985195740000002</c:v>
                </c:pt>
                <c:pt idx="1261">
                  <c:v>18.207143954999992</c:v>
                </c:pt>
                <c:pt idx="1262">
                  <c:v>17.340768560000001</c:v>
                </c:pt>
                <c:pt idx="1263">
                  <c:v>17.23342787999999</c:v>
                </c:pt>
                <c:pt idx="1264">
                  <c:v>17.019708900000001</c:v>
                </c:pt>
                <c:pt idx="1265">
                  <c:v>16.806955630000008</c:v>
                </c:pt>
                <c:pt idx="1266">
                  <c:v>16.701063534999992</c:v>
                </c:pt>
                <c:pt idx="1267">
                  <c:v>16.384359750000005</c:v>
                </c:pt>
                <c:pt idx="1268">
                  <c:v>16.279441874999989</c:v>
                </c:pt>
                <c:pt idx="1269">
                  <c:v>16.279441874999989</c:v>
                </c:pt>
                <c:pt idx="1270">
                  <c:v>16.174524000000005</c:v>
                </c:pt>
                <c:pt idx="1271">
                  <c:v>17.019708900000001</c:v>
                </c:pt>
                <c:pt idx="1272">
                  <c:v>15.965667690000004</c:v>
                </c:pt>
                <c:pt idx="1273">
                  <c:v>16.070095845000001</c:v>
                </c:pt>
                <c:pt idx="1274">
                  <c:v>17.019708900000001</c:v>
                </c:pt>
                <c:pt idx="1275">
                  <c:v>16.070095845000001</c:v>
                </c:pt>
                <c:pt idx="1276">
                  <c:v>16.174524000000005</c:v>
                </c:pt>
                <c:pt idx="1277">
                  <c:v>16.174524000000005</c:v>
                </c:pt>
                <c:pt idx="1278">
                  <c:v>12</c:v>
                </c:pt>
                <c:pt idx="1279">
                  <c:v>16.489765594999991</c:v>
                </c:pt>
                <c:pt idx="1280">
                  <c:v>16.489765594999991</c:v>
                </c:pt>
                <c:pt idx="1281">
                  <c:v>16.489765594999991</c:v>
                </c:pt>
                <c:pt idx="1282">
                  <c:v>12</c:v>
                </c:pt>
                <c:pt idx="1283">
                  <c:v>16.489765594999991</c:v>
                </c:pt>
                <c:pt idx="1284">
                  <c:v>15.965667690000004</c:v>
                </c:pt>
                <c:pt idx="1285">
                  <c:v>16.384359750000005</c:v>
                </c:pt>
                <c:pt idx="1286">
                  <c:v>16.279441874999989</c:v>
                </c:pt>
                <c:pt idx="1287">
                  <c:v>16.174524000000005</c:v>
                </c:pt>
                <c:pt idx="1288">
                  <c:v>16.070095845000001</c:v>
                </c:pt>
                <c:pt idx="1289">
                  <c:v>16.070095845000001</c:v>
                </c:pt>
                <c:pt idx="1290">
                  <c:v>15.965667690000004</c:v>
                </c:pt>
                <c:pt idx="1291">
                  <c:v>15.757794350000003</c:v>
                </c:pt>
                <c:pt idx="1292">
                  <c:v>15.65435095</c:v>
                </c:pt>
                <c:pt idx="1293">
                  <c:v>15.447959235000004</c:v>
                </c:pt>
                <c:pt idx="1294">
                  <c:v>15.242559515000004</c:v>
                </c:pt>
                <c:pt idx="1295">
                  <c:v>15.038155474999998</c:v>
                </c:pt>
                <c:pt idx="1296">
                  <c:v>14.73329886</c:v>
                </c:pt>
                <c:pt idx="1297">
                  <c:v>14.93620284</c:v>
                </c:pt>
                <c:pt idx="1298">
                  <c:v>14.13063292</c:v>
                </c:pt>
                <c:pt idx="1299">
                  <c:v>13.832852845000003</c:v>
                </c:pt>
                <c:pt idx="1300">
                  <c:v>13.537118399999999</c:v>
                </c:pt>
                <c:pt idx="1301">
                  <c:v>13.14658006</c:v>
                </c:pt>
                <c:pt idx="1302">
                  <c:v>12.952864770000003</c:v>
                </c:pt>
                <c:pt idx="1303">
                  <c:v>12.856527930000004</c:v>
                </c:pt>
                <c:pt idx="1304">
                  <c:v>12.664377215</c:v>
                </c:pt>
                <c:pt idx="1305">
                  <c:v>12.473274635000003</c:v>
                </c:pt>
                <c:pt idx="1306">
                  <c:v>12.473274635000003</c:v>
                </c:pt>
                <c:pt idx="1307">
                  <c:v>12.473274635000003</c:v>
                </c:pt>
                <c:pt idx="1308">
                  <c:v>12.473274635000003</c:v>
                </c:pt>
                <c:pt idx="1309">
                  <c:v>12.473274635000003</c:v>
                </c:pt>
                <c:pt idx="1310">
                  <c:v>12.377985930000003</c:v>
                </c:pt>
                <c:pt idx="1311">
                  <c:v>12.377985930000003</c:v>
                </c:pt>
                <c:pt idx="1312">
                  <c:v>12.473274635000003</c:v>
                </c:pt>
                <c:pt idx="1313">
                  <c:v>12.473274635000003</c:v>
                </c:pt>
                <c:pt idx="1314">
                  <c:v>12.473274635000003</c:v>
                </c:pt>
                <c:pt idx="1315">
                  <c:v>12.952864770000003</c:v>
                </c:pt>
                <c:pt idx="1316">
                  <c:v>12.760191089999999</c:v>
                </c:pt>
                <c:pt idx="1317">
                  <c:v>12.856527930000004</c:v>
                </c:pt>
                <c:pt idx="1318">
                  <c:v>13.14658006</c:v>
                </c:pt>
                <c:pt idx="1319">
                  <c:v>13.439225535</c:v>
                </c:pt>
                <c:pt idx="1320">
                  <c:v>13.63552574</c:v>
                </c:pt>
                <c:pt idx="1321">
                  <c:v>13.832852845000003</c:v>
                </c:pt>
                <c:pt idx="1322">
                  <c:v>14.031202764999998</c:v>
                </c:pt>
                <c:pt idx="1323">
                  <c:v>12</c:v>
                </c:pt>
                <c:pt idx="1324">
                  <c:v>14.330510030000003</c:v>
                </c:pt>
                <c:pt idx="1325">
                  <c:v>14.330510030000003</c:v>
                </c:pt>
                <c:pt idx="1326">
                  <c:v>14.430955000000001</c:v>
                </c:pt>
                <c:pt idx="1327">
                  <c:v>14.632349415</c:v>
                </c:pt>
                <c:pt idx="1328">
                  <c:v>14.73329886</c:v>
                </c:pt>
                <c:pt idx="1329">
                  <c:v>14.93620284</c:v>
                </c:pt>
                <c:pt idx="1330">
                  <c:v>15.140108109999998</c:v>
                </c:pt>
                <c:pt idx="1331">
                  <c:v>15.550907550000003</c:v>
                </c:pt>
                <c:pt idx="1332">
                  <c:v>15.861731020000002</c:v>
                </c:pt>
                <c:pt idx="1333">
                  <c:v>16.174524000000005</c:v>
                </c:pt>
                <c:pt idx="1334">
                  <c:v>16.595171440000001</c:v>
                </c:pt>
                <c:pt idx="1335">
                  <c:v>17.019708900000001</c:v>
                </c:pt>
                <c:pt idx="1336">
                  <c:v>17.340768560000001</c:v>
                </c:pt>
                <c:pt idx="1337">
                  <c:v>17.663749679999984</c:v>
                </c:pt>
                <c:pt idx="1338">
                  <c:v>17.772047809999989</c:v>
                </c:pt>
                <c:pt idx="1339">
                  <c:v>17.019708900000001</c:v>
                </c:pt>
                <c:pt idx="1340">
                  <c:v>18.097894810000007</c:v>
                </c:pt>
                <c:pt idx="1341">
                  <c:v>18.426115374999984</c:v>
                </c:pt>
                <c:pt idx="1342">
                  <c:v>18.646031494999999</c:v>
                </c:pt>
                <c:pt idx="1343">
                  <c:v>18.75622534</c:v>
                </c:pt>
                <c:pt idx="1344">
                  <c:v>18.866889220000001</c:v>
                </c:pt>
                <c:pt idx="1345">
                  <c:v>18.866889220000001</c:v>
                </c:pt>
                <c:pt idx="1346">
                  <c:v>18.866889220000001</c:v>
                </c:pt>
                <c:pt idx="1347">
                  <c:v>18.75622534</c:v>
                </c:pt>
                <c:pt idx="1348">
                  <c:v>18.535837650000001</c:v>
                </c:pt>
                <c:pt idx="1349">
                  <c:v>18.426115374999984</c:v>
                </c:pt>
                <c:pt idx="1350">
                  <c:v>18.207143954999992</c:v>
                </c:pt>
                <c:pt idx="1351">
                  <c:v>17.989120374999985</c:v>
                </c:pt>
                <c:pt idx="1352">
                  <c:v>17.772047809999989</c:v>
                </c:pt>
                <c:pt idx="1353">
                  <c:v>17.555929460000005</c:v>
                </c:pt>
                <c:pt idx="1354">
                  <c:v>17.23342787999999</c:v>
                </c:pt>
                <c:pt idx="1355">
                  <c:v>17.019708900000001</c:v>
                </c:pt>
                <c:pt idx="1356">
                  <c:v>18.207143954999992</c:v>
                </c:pt>
                <c:pt idx="1357">
                  <c:v>16.701063534999992</c:v>
                </c:pt>
                <c:pt idx="1358">
                  <c:v>16.595171440000001</c:v>
                </c:pt>
                <c:pt idx="1359">
                  <c:v>16.701063534999992</c:v>
                </c:pt>
                <c:pt idx="1360">
                  <c:v>16.806955630000008</c:v>
                </c:pt>
                <c:pt idx="1361">
                  <c:v>16.91333226499999</c:v>
                </c:pt>
                <c:pt idx="1362">
                  <c:v>17.23342787999999</c:v>
                </c:pt>
                <c:pt idx="1363">
                  <c:v>17.340768560000001</c:v>
                </c:pt>
                <c:pt idx="1364">
                  <c:v>17.663749679999984</c:v>
                </c:pt>
                <c:pt idx="1365">
                  <c:v>17.772047809999989</c:v>
                </c:pt>
                <c:pt idx="1366">
                  <c:v>18.097894810000007</c:v>
                </c:pt>
                <c:pt idx="1367">
                  <c:v>18.207143954999992</c:v>
                </c:pt>
                <c:pt idx="1368">
                  <c:v>18.426115374999984</c:v>
                </c:pt>
                <c:pt idx="1369">
                  <c:v>18.426115374999984</c:v>
                </c:pt>
                <c:pt idx="1370">
                  <c:v>18.097894810000007</c:v>
                </c:pt>
                <c:pt idx="1371">
                  <c:v>18.207143954999992</c:v>
                </c:pt>
                <c:pt idx="1372">
                  <c:v>18.097894810000007</c:v>
                </c:pt>
                <c:pt idx="1373">
                  <c:v>17.772047809999989</c:v>
                </c:pt>
                <c:pt idx="1374">
                  <c:v>12</c:v>
                </c:pt>
                <c:pt idx="1375">
                  <c:v>17.23342787999999</c:v>
                </c:pt>
                <c:pt idx="1376">
                  <c:v>16.806955630000008</c:v>
                </c:pt>
                <c:pt idx="1377">
                  <c:v>16.384359750000005</c:v>
                </c:pt>
                <c:pt idx="1378">
                  <c:v>12</c:v>
                </c:pt>
                <c:pt idx="1379">
                  <c:v>15.550907550000003</c:v>
                </c:pt>
                <c:pt idx="1380">
                  <c:v>15.140108109999998</c:v>
                </c:pt>
                <c:pt idx="1381">
                  <c:v>12</c:v>
                </c:pt>
                <c:pt idx="1382">
                  <c:v>13.931772609999999</c:v>
                </c:pt>
                <c:pt idx="1383">
                  <c:v>14.13063292</c:v>
                </c:pt>
                <c:pt idx="1384">
                  <c:v>13.63552574</c:v>
                </c:pt>
                <c:pt idx="1385">
                  <c:v>12.952864770000003</c:v>
                </c:pt>
                <c:pt idx="1386">
                  <c:v>13.14658006</c:v>
                </c:pt>
                <c:pt idx="1387">
                  <c:v>12.760191089999999</c:v>
                </c:pt>
                <c:pt idx="1388">
                  <c:v>12.473274635000003</c:v>
                </c:pt>
                <c:pt idx="1389">
                  <c:v>12</c:v>
                </c:pt>
                <c:pt idx="1390">
                  <c:v>11.515115128</c:v>
                </c:pt>
                <c:pt idx="1391">
                  <c:v>11.238522832999999</c:v>
                </c:pt>
                <c:pt idx="1392">
                  <c:v>10.620901964999998</c:v>
                </c:pt>
                <c:pt idx="1393">
                  <c:v>10.263474625000002</c:v>
                </c:pt>
                <c:pt idx="1394">
                  <c:v>9.9104913520000029</c:v>
                </c:pt>
                <c:pt idx="1395">
                  <c:v>9.7356797175000001</c:v>
                </c:pt>
                <c:pt idx="1396">
                  <c:v>9.5619954494999995</c:v>
                </c:pt>
                <c:pt idx="1397">
                  <c:v>9.3722458514000042</c:v>
                </c:pt>
                <c:pt idx="1398">
                  <c:v>9.3722458514000042</c:v>
                </c:pt>
                <c:pt idx="1399">
                  <c:v>9.5619954494999995</c:v>
                </c:pt>
                <c:pt idx="1400">
                  <c:v>9.6485550429999982</c:v>
                </c:pt>
                <c:pt idx="1401">
                  <c:v>9.9981783119999985</c:v>
                </c:pt>
                <c:pt idx="1402">
                  <c:v>10.263474625000002</c:v>
                </c:pt>
                <c:pt idx="1403">
                  <c:v>10.620901964999998</c:v>
                </c:pt>
                <c:pt idx="1404">
                  <c:v>10.89172699</c:v>
                </c:pt>
                <c:pt idx="1405">
                  <c:v>10.982731410000003</c:v>
                </c:pt>
                <c:pt idx="1406">
                  <c:v>11.238522832999999</c:v>
                </c:pt>
                <c:pt idx="1407">
                  <c:v>11.44101208</c:v>
                </c:pt>
                <c:pt idx="1408">
                  <c:v>11.812600580000003</c:v>
                </c:pt>
                <c:pt idx="1409">
                  <c:v>12.094231655</c:v>
                </c:pt>
                <c:pt idx="1410">
                  <c:v>12.473274635000003</c:v>
                </c:pt>
                <c:pt idx="1411">
                  <c:v>12.856527930000004</c:v>
                </c:pt>
                <c:pt idx="1412">
                  <c:v>13.243956365000001</c:v>
                </c:pt>
                <c:pt idx="1413">
                  <c:v>13.63552574</c:v>
                </c:pt>
                <c:pt idx="1414">
                  <c:v>14.230571474999998</c:v>
                </c:pt>
                <c:pt idx="1415">
                  <c:v>14.632349415</c:v>
                </c:pt>
                <c:pt idx="1416">
                  <c:v>15.038155474999998</c:v>
                </c:pt>
                <c:pt idx="1417">
                  <c:v>15.447959235000004</c:v>
                </c:pt>
                <c:pt idx="1418">
                  <c:v>15.861731020000002</c:v>
                </c:pt>
                <c:pt idx="1419">
                  <c:v>16.384359750000005</c:v>
                </c:pt>
                <c:pt idx="1420">
                  <c:v>16.806955630000008</c:v>
                </c:pt>
                <c:pt idx="1421">
                  <c:v>17.23342787999999</c:v>
                </c:pt>
                <c:pt idx="1422">
                  <c:v>17.555929460000005</c:v>
                </c:pt>
                <c:pt idx="1423">
                  <c:v>17.772047809999989</c:v>
                </c:pt>
                <c:pt idx="1424">
                  <c:v>18.097894810000007</c:v>
                </c:pt>
                <c:pt idx="1425">
                  <c:v>18.426115374999984</c:v>
                </c:pt>
                <c:pt idx="1426">
                  <c:v>18.646031494999999</c:v>
                </c:pt>
                <c:pt idx="1427">
                  <c:v>18.866889220000001</c:v>
                </c:pt>
                <c:pt idx="1428">
                  <c:v>18.977553100000005</c:v>
                </c:pt>
                <c:pt idx="1429">
                  <c:v>19.08868549</c:v>
                </c:pt>
                <c:pt idx="1430">
                  <c:v>19.08868549</c:v>
                </c:pt>
                <c:pt idx="1431">
                  <c:v>19.08868549</c:v>
                </c:pt>
                <c:pt idx="1432">
                  <c:v>18.977553100000005</c:v>
                </c:pt>
                <c:pt idx="1433">
                  <c:v>18.866889220000001</c:v>
                </c:pt>
                <c:pt idx="1434">
                  <c:v>18.75622534</c:v>
                </c:pt>
                <c:pt idx="1435">
                  <c:v>18.646031494999999</c:v>
                </c:pt>
                <c:pt idx="1436">
                  <c:v>18.646031494999999</c:v>
                </c:pt>
                <c:pt idx="1437">
                  <c:v>18.535837650000001</c:v>
                </c:pt>
                <c:pt idx="1438">
                  <c:v>19.199817880000001</c:v>
                </c:pt>
                <c:pt idx="1439">
                  <c:v>18.207143954999992</c:v>
                </c:pt>
                <c:pt idx="1440">
                  <c:v>18.207143954999992</c:v>
                </c:pt>
                <c:pt idx="1441">
                  <c:v>18.097894810000007</c:v>
                </c:pt>
                <c:pt idx="1442">
                  <c:v>18.097894810000007</c:v>
                </c:pt>
                <c:pt idx="1443">
                  <c:v>18.097894810000007</c:v>
                </c:pt>
                <c:pt idx="1444">
                  <c:v>19.199817880000001</c:v>
                </c:pt>
                <c:pt idx="1445">
                  <c:v>18.316393099999999</c:v>
                </c:pt>
                <c:pt idx="1446">
                  <c:v>18.426115374999984</c:v>
                </c:pt>
                <c:pt idx="1447">
                  <c:v>18.426115374999984</c:v>
                </c:pt>
                <c:pt idx="1448">
                  <c:v>18.535837650000001</c:v>
                </c:pt>
                <c:pt idx="1449">
                  <c:v>18.426115374999984</c:v>
                </c:pt>
                <c:pt idx="1450">
                  <c:v>18.316393099999999</c:v>
                </c:pt>
                <c:pt idx="1451">
                  <c:v>18.207143954999992</c:v>
                </c:pt>
                <c:pt idx="1452">
                  <c:v>18.097894810000007</c:v>
                </c:pt>
                <c:pt idx="1453">
                  <c:v>17.880345940000002</c:v>
                </c:pt>
                <c:pt idx="1454">
                  <c:v>17.663749679999984</c:v>
                </c:pt>
                <c:pt idx="1455">
                  <c:v>17.448109239999983</c:v>
                </c:pt>
                <c:pt idx="1456">
                  <c:v>17.340768560000001</c:v>
                </c:pt>
                <c:pt idx="1457">
                  <c:v>17.23342787999999</c:v>
                </c:pt>
                <c:pt idx="1458">
                  <c:v>17.23342787999999</c:v>
                </c:pt>
                <c:pt idx="1459">
                  <c:v>17.019708900000001</c:v>
                </c:pt>
                <c:pt idx="1460">
                  <c:v>16.91333226499999</c:v>
                </c:pt>
                <c:pt idx="1461">
                  <c:v>12</c:v>
                </c:pt>
                <c:pt idx="1462">
                  <c:v>16.91333226499999</c:v>
                </c:pt>
                <c:pt idx="1463">
                  <c:v>16.806955630000008</c:v>
                </c:pt>
                <c:pt idx="1464">
                  <c:v>16.91333226499999</c:v>
                </c:pt>
                <c:pt idx="1465">
                  <c:v>17.019708900000001</c:v>
                </c:pt>
                <c:pt idx="1466">
                  <c:v>17.126568389999999</c:v>
                </c:pt>
                <c:pt idx="1467">
                  <c:v>17.126568389999999</c:v>
                </c:pt>
                <c:pt idx="1468">
                  <c:v>17.126568389999999</c:v>
                </c:pt>
                <c:pt idx="1469">
                  <c:v>17.126568389999999</c:v>
                </c:pt>
                <c:pt idx="1470">
                  <c:v>17.019708900000001</c:v>
                </c:pt>
                <c:pt idx="1471">
                  <c:v>16.91333226499999</c:v>
                </c:pt>
                <c:pt idx="1472">
                  <c:v>16.806955630000008</c:v>
                </c:pt>
                <c:pt idx="1473">
                  <c:v>16.701063534999992</c:v>
                </c:pt>
                <c:pt idx="1474">
                  <c:v>16.595171440000001</c:v>
                </c:pt>
                <c:pt idx="1475">
                  <c:v>16.489765594999991</c:v>
                </c:pt>
                <c:pt idx="1476">
                  <c:v>15.965667690000004</c:v>
                </c:pt>
                <c:pt idx="1477">
                  <c:v>17.019708900000001</c:v>
                </c:pt>
                <c:pt idx="1478">
                  <c:v>15.861731020000002</c:v>
                </c:pt>
                <c:pt idx="1479">
                  <c:v>15.65435095</c:v>
                </c:pt>
                <c:pt idx="1480">
                  <c:v>15.447959235000004</c:v>
                </c:pt>
                <c:pt idx="1481">
                  <c:v>15.242559515000004</c:v>
                </c:pt>
                <c:pt idx="1482">
                  <c:v>15.038155474999998</c:v>
                </c:pt>
                <c:pt idx="1483">
                  <c:v>14.834750850000002</c:v>
                </c:pt>
                <c:pt idx="1484">
                  <c:v>13.931772609999999</c:v>
                </c:pt>
                <c:pt idx="1485">
                  <c:v>12</c:v>
                </c:pt>
                <c:pt idx="1486">
                  <c:v>14.031202764999998</c:v>
                </c:pt>
                <c:pt idx="1487">
                  <c:v>13.832852845000003</c:v>
                </c:pt>
                <c:pt idx="1488">
                  <c:v>13.63552574</c:v>
                </c:pt>
                <c:pt idx="1489">
                  <c:v>13.537118399999999</c:v>
                </c:pt>
                <c:pt idx="1490">
                  <c:v>13.243956365000001</c:v>
                </c:pt>
                <c:pt idx="1491">
                  <c:v>13.243956365000001</c:v>
                </c:pt>
                <c:pt idx="1492">
                  <c:v>13.14658006</c:v>
                </c:pt>
                <c:pt idx="1493">
                  <c:v>13.049722415</c:v>
                </c:pt>
                <c:pt idx="1494">
                  <c:v>12</c:v>
                </c:pt>
                <c:pt idx="1495">
                  <c:v>12.760191089999999</c:v>
                </c:pt>
                <c:pt idx="1496">
                  <c:v>12.952864770000003</c:v>
                </c:pt>
                <c:pt idx="1497">
                  <c:v>12.568563340000001</c:v>
                </c:pt>
                <c:pt idx="1498">
                  <c:v>12.473274635000003</c:v>
                </c:pt>
                <c:pt idx="1499">
                  <c:v>12.377985930000003</c:v>
                </c:pt>
                <c:pt idx="1500">
                  <c:v>12.188463309999999</c:v>
                </c:pt>
                <c:pt idx="1501">
                  <c:v>12.377985930000003</c:v>
                </c:pt>
                <c:pt idx="1502">
                  <c:v>12.377985930000003</c:v>
                </c:pt>
                <c:pt idx="1503">
                  <c:v>12.952864770000003</c:v>
                </c:pt>
                <c:pt idx="1504">
                  <c:v>12.28322462</c:v>
                </c:pt>
                <c:pt idx="1505">
                  <c:v>12.473274635000003</c:v>
                </c:pt>
                <c:pt idx="1506">
                  <c:v>12.760191089999999</c:v>
                </c:pt>
                <c:pt idx="1507">
                  <c:v>12</c:v>
                </c:pt>
                <c:pt idx="1508">
                  <c:v>13.439225535</c:v>
                </c:pt>
                <c:pt idx="1509">
                  <c:v>13.73393308</c:v>
                </c:pt>
                <c:pt idx="1510">
                  <c:v>14.13063292</c:v>
                </c:pt>
                <c:pt idx="1511">
                  <c:v>14.531399970000001</c:v>
                </c:pt>
                <c:pt idx="1512">
                  <c:v>14.834750850000002</c:v>
                </c:pt>
                <c:pt idx="1513">
                  <c:v>15.140108109999998</c:v>
                </c:pt>
                <c:pt idx="1514">
                  <c:v>15.550907550000003</c:v>
                </c:pt>
                <c:pt idx="1515">
                  <c:v>15.965667690000004</c:v>
                </c:pt>
                <c:pt idx="1516">
                  <c:v>16.279441874999989</c:v>
                </c:pt>
                <c:pt idx="1517">
                  <c:v>16.279441874999989</c:v>
                </c:pt>
                <c:pt idx="1518">
                  <c:v>16.279441874999989</c:v>
                </c:pt>
                <c:pt idx="1519">
                  <c:v>16.070095845000001</c:v>
                </c:pt>
                <c:pt idx="1520">
                  <c:v>16.070095845000001</c:v>
                </c:pt>
                <c:pt idx="1521">
                  <c:v>15.861731020000002</c:v>
                </c:pt>
                <c:pt idx="1522">
                  <c:v>15.65435095</c:v>
                </c:pt>
                <c:pt idx="1523">
                  <c:v>15.550907550000003</c:v>
                </c:pt>
                <c:pt idx="1524">
                  <c:v>15.242559515000004</c:v>
                </c:pt>
                <c:pt idx="1525">
                  <c:v>15.242559515000004</c:v>
                </c:pt>
                <c:pt idx="1526">
                  <c:v>15.140108109999998</c:v>
                </c:pt>
                <c:pt idx="1527">
                  <c:v>15.038155474999998</c:v>
                </c:pt>
                <c:pt idx="1528">
                  <c:v>14.93620284</c:v>
                </c:pt>
                <c:pt idx="1529">
                  <c:v>14.834750850000002</c:v>
                </c:pt>
                <c:pt idx="1530">
                  <c:v>14.834750850000002</c:v>
                </c:pt>
                <c:pt idx="1531">
                  <c:v>14.834750850000002</c:v>
                </c:pt>
                <c:pt idx="1532">
                  <c:v>14.73329886</c:v>
                </c:pt>
                <c:pt idx="1533">
                  <c:v>14.73329886</c:v>
                </c:pt>
                <c:pt idx="1534">
                  <c:v>14.73329886</c:v>
                </c:pt>
                <c:pt idx="1535">
                  <c:v>14.73329886</c:v>
                </c:pt>
                <c:pt idx="1536">
                  <c:v>14.632349415</c:v>
                </c:pt>
                <c:pt idx="1537">
                  <c:v>14.430955000000001</c:v>
                </c:pt>
                <c:pt idx="1538">
                  <c:v>14.330510030000003</c:v>
                </c:pt>
                <c:pt idx="1539">
                  <c:v>14.330510030000003</c:v>
                </c:pt>
                <c:pt idx="1540">
                  <c:v>14.230571474999998</c:v>
                </c:pt>
                <c:pt idx="1541">
                  <c:v>14.230571474999998</c:v>
                </c:pt>
                <c:pt idx="1542">
                  <c:v>14.13063292</c:v>
                </c:pt>
                <c:pt idx="1543">
                  <c:v>14.031202764999998</c:v>
                </c:pt>
                <c:pt idx="1544">
                  <c:v>13.832852845000003</c:v>
                </c:pt>
                <c:pt idx="1545">
                  <c:v>13.63552574</c:v>
                </c:pt>
                <c:pt idx="1546">
                  <c:v>12</c:v>
                </c:pt>
                <c:pt idx="1547">
                  <c:v>13.243956365000001</c:v>
                </c:pt>
                <c:pt idx="1548">
                  <c:v>12</c:v>
                </c:pt>
                <c:pt idx="1549">
                  <c:v>13.049722415</c:v>
                </c:pt>
                <c:pt idx="1550">
                  <c:v>12.952864770000003</c:v>
                </c:pt>
                <c:pt idx="1551">
                  <c:v>12.856527930000004</c:v>
                </c:pt>
                <c:pt idx="1552">
                  <c:v>12.952864770000003</c:v>
                </c:pt>
                <c:pt idx="1553">
                  <c:v>12.952864770000003</c:v>
                </c:pt>
                <c:pt idx="1554">
                  <c:v>13.049722415</c:v>
                </c:pt>
                <c:pt idx="1555">
                  <c:v>13.14658006</c:v>
                </c:pt>
                <c:pt idx="1556">
                  <c:v>13.243956365000001</c:v>
                </c:pt>
                <c:pt idx="1557">
                  <c:v>13.537118399999999</c:v>
                </c:pt>
                <c:pt idx="1558">
                  <c:v>13.73393308</c:v>
                </c:pt>
                <c:pt idx="1559">
                  <c:v>13.931772609999999</c:v>
                </c:pt>
                <c:pt idx="1560">
                  <c:v>13.931772609999999</c:v>
                </c:pt>
                <c:pt idx="1561">
                  <c:v>13.931772609999999</c:v>
                </c:pt>
                <c:pt idx="1562">
                  <c:v>13.832852845000003</c:v>
                </c:pt>
                <c:pt idx="1563">
                  <c:v>13.63552574</c:v>
                </c:pt>
                <c:pt idx="1564">
                  <c:v>13.34133267</c:v>
                </c:pt>
                <c:pt idx="1565">
                  <c:v>13.049722415</c:v>
                </c:pt>
                <c:pt idx="1566">
                  <c:v>12.664377215</c:v>
                </c:pt>
                <c:pt idx="1567">
                  <c:v>12.188463309999999</c:v>
                </c:pt>
                <c:pt idx="1568">
                  <c:v>11.812600580000003</c:v>
                </c:pt>
                <c:pt idx="1569">
                  <c:v>11.422594122000003</c:v>
                </c:pt>
                <c:pt idx="1570">
                  <c:v>10.1746713</c:v>
                </c:pt>
                <c:pt idx="1571">
                  <c:v>10.53099293</c:v>
                </c:pt>
                <c:pt idx="1572">
                  <c:v>9.9981783119999985</c:v>
                </c:pt>
                <c:pt idx="1573">
                  <c:v>9.4582375219000028</c:v>
                </c:pt>
                <c:pt idx="1574">
                  <c:v>8.8786462145000069</c:v>
                </c:pt>
                <c:pt idx="1575">
                  <c:v>8.3782575760000029</c:v>
                </c:pt>
                <c:pt idx="1576">
                  <c:v>7.7275579649999964</c:v>
                </c:pt>
                <c:pt idx="1577">
                  <c:v>7.1738039919999999</c:v>
                </c:pt>
                <c:pt idx="1578">
                  <c:v>6.5595381719999981</c:v>
                </c:pt>
                <c:pt idx="1579">
                  <c:v>5.9653988040000003</c:v>
                </c:pt>
                <c:pt idx="1580">
                  <c:v>5.6760424499999997</c:v>
                </c:pt>
                <c:pt idx="1581">
                  <c:v>5.2518500870000002</c:v>
                </c:pt>
                <c:pt idx="1582">
                  <c:v>5.0444211865000002</c:v>
                </c:pt>
                <c:pt idx="1583">
                  <c:v>4.8396976260000004</c:v>
                </c:pt>
                <c:pt idx="1584">
                  <c:v>4.7050360859999998</c:v>
                </c:pt>
                <c:pt idx="1585">
                  <c:v>4.6383948079999975</c:v>
                </c:pt>
                <c:pt idx="1586">
                  <c:v>4.5717535299999996</c:v>
                </c:pt>
                <c:pt idx="1587">
                  <c:v>4.5717535299999996</c:v>
                </c:pt>
                <c:pt idx="1588">
                  <c:v>4.7050360859999998</c:v>
                </c:pt>
                <c:pt idx="1589">
                  <c:v>4.05263814</c:v>
                </c:pt>
                <c:pt idx="1590">
                  <c:v>5.0444211865000002</c:v>
                </c:pt>
                <c:pt idx="1591">
                  <c:v>5.3218864519999975</c:v>
                </c:pt>
                <c:pt idx="1592">
                  <c:v>5.6760424499999997</c:v>
                </c:pt>
                <c:pt idx="1593">
                  <c:v>6.1120182319999961</c:v>
                </c:pt>
                <c:pt idx="1594">
                  <c:v>6.5595381719999981</c:v>
                </c:pt>
                <c:pt idx="1595">
                  <c:v>6.8641870609999955</c:v>
                </c:pt>
                <c:pt idx="1596">
                  <c:v>7.7275579649999964</c:v>
                </c:pt>
                <c:pt idx="1597">
                  <c:v>8.1318709989999984</c:v>
                </c:pt>
                <c:pt idx="1598">
                  <c:v>8.794375846999996</c:v>
                </c:pt>
                <c:pt idx="1599">
                  <c:v>9.3722458514000042</c:v>
                </c:pt>
                <c:pt idx="1600">
                  <c:v>9.9104913520000029</c:v>
                </c:pt>
                <c:pt idx="1601">
                  <c:v>10.441635440000001</c:v>
                </c:pt>
                <c:pt idx="1602">
                  <c:v>10.982731410000003</c:v>
                </c:pt>
                <c:pt idx="1603">
                  <c:v>11.348922290000001</c:v>
                </c:pt>
                <c:pt idx="1604">
                  <c:v>11.812600580000003</c:v>
                </c:pt>
                <c:pt idx="1605">
                  <c:v>12.473274635000003</c:v>
                </c:pt>
                <c:pt idx="1606">
                  <c:v>13.049722415</c:v>
                </c:pt>
                <c:pt idx="1607">
                  <c:v>12</c:v>
                </c:pt>
                <c:pt idx="1608">
                  <c:v>13.63552574</c:v>
                </c:pt>
                <c:pt idx="1609">
                  <c:v>14.031202764999998</c:v>
                </c:pt>
                <c:pt idx="1610">
                  <c:v>14.230571474999998</c:v>
                </c:pt>
                <c:pt idx="1611">
                  <c:v>14.230571474999998</c:v>
                </c:pt>
                <c:pt idx="1612">
                  <c:v>13.931772609999999</c:v>
                </c:pt>
                <c:pt idx="1613">
                  <c:v>14.430955000000001</c:v>
                </c:pt>
                <c:pt idx="1614">
                  <c:v>13.931772609999999</c:v>
                </c:pt>
                <c:pt idx="1615">
                  <c:v>14.330510030000003</c:v>
                </c:pt>
                <c:pt idx="1616">
                  <c:v>14.330510030000003</c:v>
                </c:pt>
                <c:pt idx="1617">
                  <c:v>14.330510030000003</c:v>
                </c:pt>
                <c:pt idx="1618">
                  <c:v>14.330510030000003</c:v>
                </c:pt>
                <c:pt idx="1619">
                  <c:v>14.230571474999998</c:v>
                </c:pt>
                <c:pt idx="1620">
                  <c:v>14.230571474999998</c:v>
                </c:pt>
                <c:pt idx="1621">
                  <c:v>14.230571474999998</c:v>
                </c:pt>
                <c:pt idx="1622">
                  <c:v>14.230571474999998</c:v>
                </c:pt>
                <c:pt idx="1623">
                  <c:v>14.330510030000003</c:v>
                </c:pt>
                <c:pt idx="1624">
                  <c:v>14.330510030000003</c:v>
                </c:pt>
                <c:pt idx="1625">
                  <c:v>14.430955000000001</c:v>
                </c:pt>
                <c:pt idx="1626">
                  <c:v>14.330510030000003</c:v>
                </c:pt>
                <c:pt idx="1627">
                  <c:v>14.230571474999998</c:v>
                </c:pt>
                <c:pt idx="1628">
                  <c:v>13.931772609999999</c:v>
                </c:pt>
                <c:pt idx="1629">
                  <c:v>14.834750850000002</c:v>
                </c:pt>
                <c:pt idx="1630">
                  <c:v>14.632349415</c:v>
                </c:pt>
                <c:pt idx="1631">
                  <c:v>14.430955000000001</c:v>
                </c:pt>
                <c:pt idx="1632">
                  <c:v>14.430955000000001</c:v>
                </c:pt>
                <c:pt idx="1633">
                  <c:v>14.632349415</c:v>
                </c:pt>
                <c:pt idx="1634">
                  <c:v>14.632349415</c:v>
                </c:pt>
                <c:pt idx="1635">
                  <c:v>14.632349415</c:v>
                </c:pt>
                <c:pt idx="1636">
                  <c:v>14.531399970000001</c:v>
                </c:pt>
                <c:pt idx="1637">
                  <c:v>14.430955000000001</c:v>
                </c:pt>
                <c:pt idx="1638">
                  <c:v>14.430955000000001</c:v>
                </c:pt>
                <c:pt idx="1639">
                  <c:v>14.330510030000003</c:v>
                </c:pt>
                <c:pt idx="1640">
                  <c:v>13.931772609999999</c:v>
                </c:pt>
                <c:pt idx="1641">
                  <c:v>14.13063292</c:v>
                </c:pt>
                <c:pt idx="1642">
                  <c:v>14.230571474999998</c:v>
                </c:pt>
                <c:pt idx="1643">
                  <c:v>14.230571474999998</c:v>
                </c:pt>
                <c:pt idx="1644">
                  <c:v>12</c:v>
                </c:pt>
                <c:pt idx="1645">
                  <c:v>12</c:v>
                </c:pt>
                <c:pt idx="1646">
                  <c:v>14.031202764999998</c:v>
                </c:pt>
                <c:pt idx="1647">
                  <c:v>14.13063292</c:v>
                </c:pt>
                <c:pt idx="1648">
                  <c:v>14.330510030000003</c:v>
                </c:pt>
                <c:pt idx="1649">
                  <c:v>14.430955000000001</c:v>
                </c:pt>
                <c:pt idx="1650">
                  <c:v>14.632349415</c:v>
                </c:pt>
                <c:pt idx="1651">
                  <c:v>14.73329886</c:v>
                </c:pt>
                <c:pt idx="1652">
                  <c:v>14.834750850000002</c:v>
                </c:pt>
                <c:pt idx="1653">
                  <c:v>15.038155474999998</c:v>
                </c:pt>
                <c:pt idx="1654">
                  <c:v>15.140108109999998</c:v>
                </c:pt>
                <c:pt idx="1655">
                  <c:v>13.931772609999999</c:v>
                </c:pt>
                <c:pt idx="1656">
                  <c:v>15.140108109999998</c:v>
                </c:pt>
                <c:pt idx="1657">
                  <c:v>14.93620284</c:v>
                </c:pt>
                <c:pt idx="1658">
                  <c:v>14.834750850000002</c:v>
                </c:pt>
                <c:pt idx="1659">
                  <c:v>14.73329886</c:v>
                </c:pt>
                <c:pt idx="1660">
                  <c:v>14.93620284</c:v>
                </c:pt>
                <c:pt idx="1661">
                  <c:v>14.13063292</c:v>
                </c:pt>
                <c:pt idx="1662">
                  <c:v>13.832852845000003</c:v>
                </c:pt>
                <c:pt idx="1663">
                  <c:v>13.537118399999999</c:v>
                </c:pt>
                <c:pt idx="1664">
                  <c:v>13.243956365000001</c:v>
                </c:pt>
                <c:pt idx="1665">
                  <c:v>12.952864770000003</c:v>
                </c:pt>
                <c:pt idx="1666">
                  <c:v>12.664377215</c:v>
                </c:pt>
                <c:pt idx="1667">
                  <c:v>12.28322462</c:v>
                </c:pt>
                <c:pt idx="1668">
                  <c:v>12</c:v>
                </c:pt>
                <c:pt idx="1669">
                  <c:v>11.700802052</c:v>
                </c:pt>
                <c:pt idx="1670">
                  <c:v>11.422594122000003</c:v>
                </c:pt>
                <c:pt idx="1671">
                  <c:v>10.982731410000003</c:v>
                </c:pt>
                <c:pt idx="1672">
                  <c:v>10.620901964999998</c:v>
                </c:pt>
                <c:pt idx="1673">
                  <c:v>10.441635440000001</c:v>
                </c:pt>
                <c:pt idx="1674">
                  <c:v>10.1746713</c:v>
                </c:pt>
                <c:pt idx="1675">
                  <c:v>10.086424806000004</c:v>
                </c:pt>
                <c:pt idx="1676">
                  <c:v>9.9981783119999985</c:v>
                </c:pt>
                <c:pt idx="1677">
                  <c:v>9.9104913520000029</c:v>
                </c:pt>
                <c:pt idx="1678">
                  <c:v>9.8228043920000054</c:v>
                </c:pt>
                <c:pt idx="1679">
                  <c:v>9.7356797175000001</c:v>
                </c:pt>
                <c:pt idx="1680">
                  <c:v>9.4754358560000078</c:v>
                </c:pt>
                <c:pt idx="1681">
                  <c:v>9.4582375219000028</c:v>
                </c:pt>
                <c:pt idx="1682">
                  <c:v>9.2009474841999985</c:v>
                </c:pt>
                <c:pt idx="1683">
                  <c:v>8.4607792580000041</c:v>
                </c:pt>
                <c:pt idx="1684">
                  <c:v>8.7106852615000001</c:v>
                </c:pt>
                <c:pt idx="1685">
                  <c:v>8.3782575760000029</c:v>
                </c:pt>
                <c:pt idx="1686">
                  <c:v>8.1318709989999984</c:v>
                </c:pt>
                <c:pt idx="1687">
                  <c:v>7.9691911060000002</c:v>
                </c:pt>
                <c:pt idx="1688">
                  <c:v>7.7275579649999964</c:v>
                </c:pt>
                <c:pt idx="1689">
                  <c:v>7.7275579649999964</c:v>
                </c:pt>
                <c:pt idx="1690">
                  <c:v>6.8641870609999955</c:v>
                </c:pt>
                <c:pt idx="1691">
                  <c:v>7.7275579649999964</c:v>
                </c:pt>
                <c:pt idx="1692">
                  <c:v>7.8077028679999962</c:v>
                </c:pt>
                <c:pt idx="1693">
                  <c:v>8.0505310525000038</c:v>
                </c:pt>
                <c:pt idx="1694">
                  <c:v>8.2138034464999983</c:v>
                </c:pt>
                <c:pt idx="1695">
                  <c:v>8.4607792580000041</c:v>
                </c:pt>
                <c:pt idx="1696">
                  <c:v>8.8786462145000069</c:v>
                </c:pt>
                <c:pt idx="1697">
                  <c:v>9.0477636894999982</c:v>
                </c:pt>
                <c:pt idx="1698">
                  <c:v>9.4582375219000028</c:v>
                </c:pt>
                <c:pt idx="1699">
                  <c:v>9.8228043920000054</c:v>
                </c:pt>
                <c:pt idx="1700">
                  <c:v>10.441635440000001</c:v>
                </c:pt>
                <c:pt idx="1701">
                  <c:v>10.982731410000003</c:v>
                </c:pt>
                <c:pt idx="1702">
                  <c:v>11.700802052</c:v>
                </c:pt>
                <c:pt idx="1703">
                  <c:v>12.664377215</c:v>
                </c:pt>
                <c:pt idx="1704">
                  <c:v>13.63552574</c:v>
                </c:pt>
                <c:pt idx="1705">
                  <c:v>14.531399970000001</c:v>
                </c:pt>
                <c:pt idx="1706">
                  <c:v>15.242559515000004</c:v>
                </c:pt>
                <c:pt idx="1707">
                  <c:v>15.757794350000003</c:v>
                </c:pt>
                <c:pt idx="1708">
                  <c:v>12</c:v>
                </c:pt>
                <c:pt idx="1709">
                  <c:v>16.701063534999992</c:v>
                </c:pt>
                <c:pt idx="1710">
                  <c:v>17.019708900000001</c:v>
                </c:pt>
                <c:pt idx="1711">
                  <c:v>17.126568389999999</c:v>
                </c:pt>
                <c:pt idx="1712">
                  <c:v>17.340768560000001</c:v>
                </c:pt>
                <c:pt idx="1713">
                  <c:v>17.663749679999984</c:v>
                </c:pt>
                <c:pt idx="1714">
                  <c:v>17.989120374999985</c:v>
                </c:pt>
                <c:pt idx="1715">
                  <c:v>18.207143954999992</c:v>
                </c:pt>
                <c:pt idx="1716">
                  <c:v>18.316393099999999</c:v>
                </c:pt>
                <c:pt idx="1717">
                  <c:v>18.535837650000001</c:v>
                </c:pt>
                <c:pt idx="1718">
                  <c:v>18.646031494999999</c:v>
                </c:pt>
                <c:pt idx="1719">
                  <c:v>18.977553100000005</c:v>
                </c:pt>
                <c:pt idx="1720">
                  <c:v>19.199817880000001</c:v>
                </c:pt>
                <c:pt idx="1721">
                  <c:v>19.42301664999999</c:v>
                </c:pt>
                <c:pt idx="1722">
                  <c:v>18.097894810000007</c:v>
                </c:pt>
                <c:pt idx="1723">
                  <c:v>19.87220426</c:v>
                </c:pt>
                <c:pt idx="1724">
                  <c:v>19.985195740000002</c:v>
                </c:pt>
                <c:pt idx="1725">
                  <c:v>20.211639819999984</c:v>
                </c:pt>
                <c:pt idx="1726">
                  <c:v>20.325092420000001</c:v>
                </c:pt>
                <c:pt idx="1727">
                  <c:v>20.211639819999984</c:v>
                </c:pt>
                <c:pt idx="1728">
                  <c:v>19.985195740000002</c:v>
                </c:pt>
                <c:pt idx="1729">
                  <c:v>19.87220426</c:v>
                </c:pt>
                <c:pt idx="1730">
                  <c:v>19.759675340000001</c:v>
                </c:pt>
                <c:pt idx="1731">
                  <c:v>19.535081535</c:v>
                </c:pt>
                <c:pt idx="1732">
                  <c:v>19.199817880000001</c:v>
                </c:pt>
                <c:pt idx="1733">
                  <c:v>18.977553100000005</c:v>
                </c:pt>
                <c:pt idx="1734">
                  <c:v>18.75622534</c:v>
                </c:pt>
                <c:pt idx="1735">
                  <c:v>18.646031494999999</c:v>
                </c:pt>
                <c:pt idx="1736">
                  <c:v>18.646031494999999</c:v>
                </c:pt>
                <c:pt idx="1737">
                  <c:v>18.535837650000001</c:v>
                </c:pt>
                <c:pt idx="1738">
                  <c:v>18.866889220000001</c:v>
                </c:pt>
                <c:pt idx="1739">
                  <c:v>18.75622534</c:v>
                </c:pt>
                <c:pt idx="1740">
                  <c:v>18.646031494999999</c:v>
                </c:pt>
                <c:pt idx="1741">
                  <c:v>18.535837650000001</c:v>
                </c:pt>
                <c:pt idx="1742">
                  <c:v>18.646031494999999</c:v>
                </c:pt>
                <c:pt idx="1743">
                  <c:v>18.866889220000001</c:v>
                </c:pt>
                <c:pt idx="1744">
                  <c:v>18.097894810000007</c:v>
                </c:pt>
                <c:pt idx="1745">
                  <c:v>19.08868549</c:v>
                </c:pt>
                <c:pt idx="1746">
                  <c:v>19.311417264999999</c:v>
                </c:pt>
                <c:pt idx="1747">
                  <c:v>19.42301664999999</c:v>
                </c:pt>
                <c:pt idx="1748">
                  <c:v>19.42301664999999</c:v>
                </c:pt>
                <c:pt idx="1749">
                  <c:v>19.535081535</c:v>
                </c:pt>
                <c:pt idx="1750">
                  <c:v>19.42301664999999</c:v>
                </c:pt>
                <c:pt idx="1751">
                  <c:v>19.311417264999999</c:v>
                </c:pt>
                <c:pt idx="1752">
                  <c:v>18.977553100000005</c:v>
                </c:pt>
                <c:pt idx="1753">
                  <c:v>18.535837650000001</c:v>
                </c:pt>
                <c:pt idx="1754">
                  <c:v>18.097894810000007</c:v>
                </c:pt>
                <c:pt idx="1755">
                  <c:v>17.340768560000001</c:v>
                </c:pt>
                <c:pt idx="1756">
                  <c:v>16.595171440000001</c:v>
                </c:pt>
                <c:pt idx="1757">
                  <c:v>15.757794350000003</c:v>
                </c:pt>
                <c:pt idx="1758">
                  <c:v>15.038155474999998</c:v>
                </c:pt>
                <c:pt idx="1759">
                  <c:v>13.931772609999999</c:v>
                </c:pt>
                <c:pt idx="1760">
                  <c:v>13.243956365000001</c:v>
                </c:pt>
                <c:pt idx="1761">
                  <c:v>12.473274635000003</c:v>
                </c:pt>
                <c:pt idx="1762">
                  <c:v>11.700802052</c:v>
                </c:pt>
                <c:pt idx="1763">
                  <c:v>10.982731410000003</c:v>
                </c:pt>
                <c:pt idx="1764">
                  <c:v>10.1746713</c:v>
                </c:pt>
                <c:pt idx="1765">
                  <c:v>9.6485550429999982</c:v>
                </c:pt>
                <c:pt idx="1766">
                  <c:v>9.1326107970000017</c:v>
                </c:pt>
                <c:pt idx="1767">
                  <c:v>8.7106852615000001</c:v>
                </c:pt>
                <c:pt idx="1768">
                  <c:v>8.4607792580000041</c:v>
                </c:pt>
                <c:pt idx="1769">
                  <c:v>8.2957358940000052</c:v>
                </c:pt>
                <c:pt idx="1770">
                  <c:v>8.1318709989999984</c:v>
                </c:pt>
                <c:pt idx="1771">
                  <c:v>8.2138034464999983</c:v>
                </c:pt>
                <c:pt idx="1772">
                  <c:v>8.2138034464999983</c:v>
                </c:pt>
                <c:pt idx="1773">
                  <c:v>8.4607792580000041</c:v>
                </c:pt>
                <c:pt idx="1774">
                  <c:v>8.5438869670000006</c:v>
                </c:pt>
                <c:pt idx="1775">
                  <c:v>8.4607792580000041</c:v>
                </c:pt>
                <c:pt idx="1776">
                  <c:v>8.4607792580000041</c:v>
                </c:pt>
                <c:pt idx="1777">
                  <c:v>8.794375846999996</c:v>
                </c:pt>
                <c:pt idx="1778">
                  <c:v>9.1326107970000017</c:v>
                </c:pt>
                <c:pt idx="1779">
                  <c:v>9.5619954494999995</c:v>
                </c:pt>
                <c:pt idx="1780">
                  <c:v>10.086424806000004</c:v>
                </c:pt>
                <c:pt idx="1781">
                  <c:v>10.620901964999998</c:v>
                </c:pt>
                <c:pt idx="1782">
                  <c:v>11.515115128</c:v>
                </c:pt>
                <c:pt idx="1783">
                  <c:v>12.094231655</c:v>
                </c:pt>
                <c:pt idx="1784">
                  <c:v>12.760191089999999</c:v>
                </c:pt>
                <c:pt idx="1785">
                  <c:v>13.243956365000001</c:v>
                </c:pt>
                <c:pt idx="1786">
                  <c:v>12</c:v>
                </c:pt>
                <c:pt idx="1787">
                  <c:v>14.230571474999998</c:v>
                </c:pt>
                <c:pt idx="1788">
                  <c:v>14.73329886</c:v>
                </c:pt>
                <c:pt idx="1789">
                  <c:v>12</c:v>
                </c:pt>
                <c:pt idx="1790">
                  <c:v>13.931772609999999</c:v>
                </c:pt>
                <c:pt idx="1791">
                  <c:v>15.965667690000004</c:v>
                </c:pt>
                <c:pt idx="1792">
                  <c:v>16.384359750000005</c:v>
                </c:pt>
                <c:pt idx="1793">
                  <c:v>16.806955630000008</c:v>
                </c:pt>
                <c:pt idx="1794">
                  <c:v>17.126568389999999</c:v>
                </c:pt>
                <c:pt idx="1795">
                  <c:v>17.340768560000001</c:v>
                </c:pt>
                <c:pt idx="1796">
                  <c:v>17.772047809999989</c:v>
                </c:pt>
                <c:pt idx="1797">
                  <c:v>17.989120374999985</c:v>
                </c:pt>
                <c:pt idx="1798">
                  <c:v>18.207143954999992</c:v>
                </c:pt>
                <c:pt idx="1799">
                  <c:v>18.207143954999992</c:v>
                </c:pt>
                <c:pt idx="1800">
                  <c:v>18.316393099999999</c:v>
                </c:pt>
                <c:pt idx="1801">
                  <c:v>18.535837650000001</c:v>
                </c:pt>
                <c:pt idx="1802">
                  <c:v>18.535837650000001</c:v>
                </c:pt>
                <c:pt idx="1803">
                  <c:v>18.646031494999999</c:v>
                </c:pt>
                <c:pt idx="1804">
                  <c:v>18.646031494999999</c:v>
                </c:pt>
                <c:pt idx="1805">
                  <c:v>18.866889220000001</c:v>
                </c:pt>
                <c:pt idx="1806">
                  <c:v>19.08868549</c:v>
                </c:pt>
                <c:pt idx="1807">
                  <c:v>19.08868549</c:v>
                </c:pt>
                <c:pt idx="1808">
                  <c:v>19.42301664999999</c:v>
                </c:pt>
                <c:pt idx="1809">
                  <c:v>19.42301664999999</c:v>
                </c:pt>
                <c:pt idx="1810">
                  <c:v>19.42301664999999</c:v>
                </c:pt>
                <c:pt idx="1811">
                  <c:v>19.535081535</c:v>
                </c:pt>
                <c:pt idx="1812">
                  <c:v>19.759675340000001</c:v>
                </c:pt>
                <c:pt idx="1813">
                  <c:v>19.87220426</c:v>
                </c:pt>
                <c:pt idx="1814">
                  <c:v>20.09818722</c:v>
                </c:pt>
                <c:pt idx="1815">
                  <c:v>20.667287545000001</c:v>
                </c:pt>
                <c:pt idx="1816">
                  <c:v>21.241878730000007</c:v>
                </c:pt>
                <c:pt idx="1817">
                  <c:v>21.705732199999986</c:v>
                </c:pt>
                <c:pt idx="1818">
                  <c:v>21.822373329999994</c:v>
                </c:pt>
                <c:pt idx="1819">
                  <c:v>21.939014459999999</c:v>
                </c:pt>
                <c:pt idx="1820">
                  <c:v>22.173196829999991</c:v>
                </c:pt>
                <c:pt idx="1821">
                  <c:v>20.325092420000001</c:v>
                </c:pt>
                <c:pt idx="1822">
                  <c:v>20.325092420000001</c:v>
                </c:pt>
                <c:pt idx="1823">
                  <c:v>22.173196829999991</c:v>
                </c:pt>
                <c:pt idx="1824">
                  <c:v>22.173196829999991</c:v>
                </c:pt>
                <c:pt idx="1825">
                  <c:v>22.173196829999991</c:v>
                </c:pt>
                <c:pt idx="1826">
                  <c:v>22.056105644999999</c:v>
                </c:pt>
                <c:pt idx="1827">
                  <c:v>21.939014459999999</c:v>
                </c:pt>
                <c:pt idx="1828">
                  <c:v>21.705732199999986</c:v>
                </c:pt>
                <c:pt idx="1829">
                  <c:v>21.357615725000009</c:v>
                </c:pt>
                <c:pt idx="1830">
                  <c:v>21.01131294</c:v>
                </c:pt>
                <c:pt idx="1831">
                  <c:v>20.781658100000001</c:v>
                </c:pt>
                <c:pt idx="1832">
                  <c:v>21.473352720000001</c:v>
                </c:pt>
                <c:pt idx="1833">
                  <c:v>20.439004704999999</c:v>
                </c:pt>
                <c:pt idx="1834">
                  <c:v>20.325092420000001</c:v>
                </c:pt>
                <c:pt idx="1835">
                  <c:v>20.211639819999984</c:v>
                </c:pt>
                <c:pt idx="1836">
                  <c:v>19.985195740000002</c:v>
                </c:pt>
                <c:pt idx="1837">
                  <c:v>12</c:v>
                </c:pt>
                <c:pt idx="1838">
                  <c:v>18.097894810000007</c:v>
                </c:pt>
                <c:pt idx="1839">
                  <c:v>19.87220426</c:v>
                </c:pt>
                <c:pt idx="1840">
                  <c:v>19.87220426</c:v>
                </c:pt>
                <c:pt idx="1841">
                  <c:v>19.759675340000001</c:v>
                </c:pt>
                <c:pt idx="1842">
                  <c:v>19.759675340000001</c:v>
                </c:pt>
                <c:pt idx="1843">
                  <c:v>19.647146419999999</c:v>
                </c:pt>
                <c:pt idx="1844">
                  <c:v>19.535081535</c:v>
                </c:pt>
                <c:pt idx="1845">
                  <c:v>18.097894810000007</c:v>
                </c:pt>
                <c:pt idx="1846">
                  <c:v>19.08868549</c:v>
                </c:pt>
                <c:pt idx="1847">
                  <c:v>18.866889220000001</c:v>
                </c:pt>
                <c:pt idx="1848">
                  <c:v>18.535837650000001</c:v>
                </c:pt>
                <c:pt idx="1849">
                  <c:v>18.097894810000007</c:v>
                </c:pt>
                <c:pt idx="1850">
                  <c:v>17.663749679999984</c:v>
                </c:pt>
                <c:pt idx="1851">
                  <c:v>17.23342787999999</c:v>
                </c:pt>
                <c:pt idx="1852">
                  <c:v>16.806955630000008</c:v>
                </c:pt>
                <c:pt idx="1853">
                  <c:v>16.384359750000005</c:v>
                </c:pt>
                <c:pt idx="1854">
                  <c:v>15.861731020000002</c:v>
                </c:pt>
                <c:pt idx="1855">
                  <c:v>12</c:v>
                </c:pt>
                <c:pt idx="1856">
                  <c:v>15.038155474999998</c:v>
                </c:pt>
                <c:pt idx="1857">
                  <c:v>14.93620284</c:v>
                </c:pt>
                <c:pt idx="1858">
                  <c:v>14.230571474999998</c:v>
                </c:pt>
                <c:pt idx="1859">
                  <c:v>13.931772609999999</c:v>
                </c:pt>
                <c:pt idx="1860">
                  <c:v>13.63552574</c:v>
                </c:pt>
                <c:pt idx="1861">
                  <c:v>13.439225535</c:v>
                </c:pt>
                <c:pt idx="1862">
                  <c:v>13.34133267</c:v>
                </c:pt>
                <c:pt idx="1863">
                  <c:v>13.243956365000001</c:v>
                </c:pt>
                <c:pt idx="1864">
                  <c:v>13.14658006</c:v>
                </c:pt>
                <c:pt idx="1865">
                  <c:v>13.243956365000001</c:v>
                </c:pt>
                <c:pt idx="1866">
                  <c:v>13.243956365000001</c:v>
                </c:pt>
                <c:pt idx="1867">
                  <c:v>13.439225535</c:v>
                </c:pt>
                <c:pt idx="1868">
                  <c:v>13.537118399999999</c:v>
                </c:pt>
                <c:pt idx="1869">
                  <c:v>13.63552574</c:v>
                </c:pt>
                <c:pt idx="1870">
                  <c:v>13.832852845000003</c:v>
                </c:pt>
                <c:pt idx="1871">
                  <c:v>14.031202764999998</c:v>
                </c:pt>
                <c:pt idx="1872">
                  <c:v>14.031202764999998</c:v>
                </c:pt>
                <c:pt idx="1873">
                  <c:v>14.330510030000003</c:v>
                </c:pt>
                <c:pt idx="1874">
                  <c:v>14.430955000000001</c:v>
                </c:pt>
                <c:pt idx="1875">
                  <c:v>14.632349415</c:v>
                </c:pt>
                <c:pt idx="1876">
                  <c:v>14.834750850000002</c:v>
                </c:pt>
                <c:pt idx="1877">
                  <c:v>15.038155474999998</c:v>
                </c:pt>
                <c:pt idx="1878">
                  <c:v>15.34501092</c:v>
                </c:pt>
                <c:pt idx="1879">
                  <c:v>15.550907550000003</c:v>
                </c:pt>
                <c:pt idx="1880">
                  <c:v>15.861731020000002</c:v>
                </c:pt>
                <c:pt idx="1881">
                  <c:v>12</c:v>
                </c:pt>
                <c:pt idx="1882">
                  <c:v>15.965667690000004</c:v>
                </c:pt>
                <c:pt idx="1883">
                  <c:v>16.701063534999992</c:v>
                </c:pt>
                <c:pt idx="1884">
                  <c:v>17.019708900000001</c:v>
                </c:pt>
                <c:pt idx="1885">
                  <c:v>17.340768560000001</c:v>
                </c:pt>
                <c:pt idx="1886">
                  <c:v>17.772047809999989</c:v>
                </c:pt>
                <c:pt idx="1887">
                  <c:v>18.097894810000007</c:v>
                </c:pt>
                <c:pt idx="1888">
                  <c:v>18.097894810000007</c:v>
                </c:pt>
                <c:pt idx="1889">
                  <c:v>19.08868549</c:v>
                </c:pt>
                <c:pt idx="1890">
                  <c:v>19.759675340000001</c:v>
                </c:pt>
                <c:pt idx="1891">
                  <c:v>20.09818722</c:v>
                </c:pt>
                <c:pt idx="1892">
                  <c:v>20.439004704999999</c:v>
                </c:pt>
                <c:pt idx="1893">
                  <c:v>20.781658100000001</c:v>
                </c:pt>
                <c:pt idx="1894">
                  <c:v>21.241878730000007</c:v>
                </c:pt>
                <c:pt idx="1895">
                  <c:v>12</c:v>
                </c:pt>
                <c:pt idx="1896">
                  <c:v>21.939014459999999</c:v>
                </c:pt>
                <c:pt idx="1897">
                  <c:v>22.173196829999991</c:v>
                </c:pt>
                <c:pt idx="1898">
                  <c:v>21.473352720000001</c:v>
                </c:pt>
                <c:pt idx="1899">
                  <c:v>22.644251370000006</c:v>
                </c:pt>
                <c:pt idx="1900">
                  <c:v>22.762684844999985</c:v>
                </c:pt>
                <c:pt idx="1901">
                  <c:v>22.999996639999992</c:v>
                </c:pt>
                <c:pt idx="1902">
                  <c:v>23.11887496000001</c:v>
                </c:pt>
                <c:pt idx="1903">
                  <c:v>23.11887496000001</c:v>
                </c:pt>
                <c:pt idx="1904">
                  <c:v>23.11887496000001</c:v>
                </c:pt>
                <c:pt idx="1905">
                  <c:v>23.238196849999991</c:v>
                </c:pt>
                <c:pt idx="1906">
                  <c:v>23.238196849999991</c:v>
                </c:pt>
                <c:pt idx="1907">
                  <c:v>23.238196849999991</c:v>
                </c:pt>
                <c:pt idx="1908">
                  <c:v>23.238196849999991</c:v>
                </c:pt>
                <c:pt idx="1909">
                  <c:v>23.238196849999991</c:v>
                </c:pt>
                <c:pt idx="1910">
                  <c:v>23.238196849999991</c:v>
                </c:pt>
                <c:pt idx="1911">
                  <c:v>23.238196849999991</c:v>
                </c:pt>
                <c:pt idx="1912">
                  <c:v>22.644251370000006</c:v>
                </c:pt>
                <c:pt idx="1913">
                  <c:v>23.11887496000001</c:v>
                </c:pt>
                <c:pt idx="1914">
                  <c:v>22.999996639999992</c:v>
                </c:pt>
                <c:pt idx="1915">
                  <c:v>22.762684844999985</c:v>
                </c:pt>
                <c:pt idx="1916">
                  <c:v>22.762684844999985</c:v>
                </c:pt>
                <c:pt idx="1917">
                  <c:v>22.762684844999985</c:v>
                </c:pt>
                <c:pt idx="1918">
                  <c:v>22.762684844999985</c:v>
                </c:pt>
                <c:pt idx="1919">
                  <c:v>22.762684844999985</c:v>
                </c:pt>
                <c:pt idx="1920">
                  <c:v>22.762684844999985</c:v>
                </c:pt>
                <c:pt idx="1921">
                  <c:v>23.11887496000001</c:v>
                </c:pt>
                <c:pt idx="1922">
                  <c:v>23.238196849999991</c:v>
                </c:pt>
                <c:pt idx="1923">
                  <c:v>23.477282944999988</c:v>
                </c:pt>
                <c:pt idx="1924">
                  <c:v>23.837457680000007</c:v>
                </c:pt>
                <c:pt idx="1925">
                  <c:v>12</c:v>
                </c:pt>
                <c:pt idx="1926">
                  <c:v>24.320915260000007</c:v>
                </c:pt>
                <c:pt idx="1927">
                  <c:v>24.685914685</c:v>
                </c:pt>
                <c:pt idx="1928">
                  <c:v>25.175482525</c:v>
                </c:pt>
                <c:pt idx="1929">
                  <c:v>25.544825990000007</c:v>
                </c:pt>
                <c:pt idx="1930">
                  <c:v>25.544825990000007</c:v>
                </c:pt>
                <c:pt idx="1931">
                  <c:v>12</c:v>
                </c:pt>
                <c:pt idx="1932">
                  <c:v>25.916326854999991</c:v>
                </c:pt>
                <c:pt idx="1933">
                  <c:v>25.916326854999991</c:v>
                </c:pt>
                <c:pt idx="1934">
                  <c:v>12</c:v>
                </c:pt>
                <c:pt idx="1935">
                  <c:v>25.668516169999993</c:v>
                </c:pt>
                <c:pt idx="1936">
                  <c:v>25.175482525</c:v>
                </c:pt>
                <c:pt idx="1937">
                  <c:v>25.052656460000001</c:v>
                </c:pt>
                <c:pt idx="1938">
                  <c:v>24.563957420000008</c:v>
                </c:pt>
                <c:pt idx="1939">
                  <c:v>24.199831565000007</c:v>
                </c:pt>
                <c:pt idx="1940">
                  <c:v>23.717252415000008</c:v>
                </c:pt>
                <c:pt idx="1941">
                  <c:v>23.357518740000007</c:v>
                </c:pt>
                <c:pt idx="1942">
                  <c:v>22.999996639999992</c:v>
                </c:pt>
                <c:pt idx="1943">
                  <c:v>12</c:v>
                </c:pt>
                <c:pt idx="1944">
                  <c:v>21.473352720000001</c:v>
                </c:pt>
                <c:pt idx="1945">
                  <c:v>21.939014459999999</c:v>
                </c:pt>
                <c:pt idx="1946">
                  <c:v>20.325092420000001</c:v>
                </c:pt>
                <c:pt idx="1947">
                  <c:v>21.473352720000001</c:v>
                </c:pt>
                <c:pt idx="1948">
                  <c:v>21.126595835</c:v>
                </c:pt>
                <c:pt idx="1949">
                  <c:v>20.896485519999999</c:v>
                </c:pt>
                <c:pt idx="1950">
                  <c:v>20.667287545000001</c:v>
                </c:pt>
                <c:pt idx="1951">
                  <c:v>20.439004704999999</c:v>
                </c:pt>
                <c:pt idx="1952">
                  <c:v>20.325092420000001</c:v>
                </c:pt>
                <c:pt idx="1953">
                  <c:v>20.09818722</c:v>
                </c:pt>
                <c:pt idx="1954">
                  <c:v>19.985195740000002</c:v>
                </c:pt>
                <c:pt idx="1955">
                  <c:v>19.985195740000002</c:v>
                </c:pt>
                <c:pt idx="1956">
                  <c:v>19.87220426</c:v>
                </c:pt>
                <c:pt idx="1957">
                  <c:v>19.87220426</c:v>
                </c:pt>
                <c:pt idx="1958">
                  <c:v>19.87220426</c:v>
                </c:pt>
                <c:pt idx="1959">
                  <c:v>19.87220426</c:v>
                </c:pt>
                <c:pt idx="1960">
                  <c:v>19.985195740000002</c:v>
                </c:pt>
                <c:pt idx="1961">
                  <c:v>19.985195740000002</c:v>
                </c:pt>
                <c:pt idx="1962">
                  <c:v>19.985195740000002</c:v>
                </c:pt>
                <c:pt idx="1963">
                  <c:v>19.985195740000002</c:v>
                </c:pt>
                <c:pt idx="1964">
                  <c:v>19.985195740000002</c:v>
                </c:pt>
                <c:pt idx="1965">
                  <c:v>20.09818722</c:v>
                </c:pt>
                <c:pt idx="1966">
                  <c:v>20.09818722</c:v>
                </c:pt>
                <c:pt idx="1967">
                  <c:v>20.211639819999984</c:v>
                </c:pt>
                <c:pt idx="1968">
                  <c:v>20.211639819999984</c:v>
                </c:pt>
                <c:pt idx="1969">
                  <c:v>20.211639819999984</c:v>
                </c:pt>
                <c:pt idx="1970">
                  <c:v>12</c:v>
                </c:pt>
                <c:pt idx="1971">
                  <c:v>12</c:v>
                </c:pt>
                <c:pt idx="1972">
                  <c:v>20.439004704999999</c:v>
                </c:pt>
                <c:pt idx="1973">
                  <c:v>20.439004704999999</c:v>
                </c:pt>
                <c:pt idx="1974">
                  <c:v>20.667287545000001</c:v>
                </c:pt>
                <c:pt idx="1975">
                  <c:v>20.781658100000001</c:v>
                </c:pt>
                <c:pt idx="1976">
                  <c:v>20.896485519999999</c:v>
                </c:pt>
                <c:pt idx="1977">
                  <c:v>21.01131294</c:v>
                </c:pt>
                <c:pt idx="1978">
                  <c:v>21.241878730000007</c:v>
                </c:pt>
                <c:pt idx="1979">
                  <c:v>21.241878730000007</c:v>
                </c:pt>
                <c:pt idx="1980">
                  <c:v>21.357615725000009</c:v>
                </c:pt>
                <c:pt idx="1981">
                  <c:v>21.241878730000007</c:v>
                </c:pt>
                <c:pt idx="1982">
                  <c:v>21.241878730000007</c:v>
                </c:pt>
                <c:pt idx="1983">
                  <c:v>21.241878730000007</c:v>
                </c:pt>
                <c:pt idx="1984">
                  <c:v>21.357615725000009</c:v>
                </c:pt>
                <c:pt idx="1985">
                  <c:v>21.357615725000009</c:v>
                </c:pt>
                <c:pt idx="1986">
                  <c:v>21.473352720000001</c:v>
                </c:pt>
                <c:pt idx="1987">
                  <c:v>21.473352720000001</c:v>
                </c:pt>
                <c:pt idx="1988">
                  <c:v>21.473352720000001</c:v>
                </c:pt>
                <c:pt idx="1989">
                  <c:v>21.473352720000001</c:v>
                </c:pt>
                <c:pt idx="1990">
                  <c:v>21.705732199999986</c:v>
                </c:pt>
                <c:pt idx="1991">
                  <c:v>21.705732199999986</c:v>
                </c:pt>
                <c:pt idx="1992">
                  <c:v>21.705732199999986</c:v>
                </c:pt>
                <c:pt idx="1993">
                  <c:v>21.822373329999994</c:v>
                </c:pt>
                <c:pt idx="1994">
                  <c:v>21.822373329999994</c:v>
                </c:pt>
                <c:pt idx="1995">
                  <c:v>21.822373329999994</c:v>
                </c:pt>
                <c:pt idx="1996">
                  <c:v>21.822373329999994</c:v>
                </c:pt>
                <c:pt idx="1997">
                  <c:v>21.822373329999994</c:v>
                </c:pt>
                <c:pt idx="1998">
                  <c:v>21.473352720000001</c:v>
                </c:pt>
                <c:pt idx="1999">
                  <c:v>21.822373329999994</c:v>
                </c:pt>
                <c:pt idx="2000">
                  <c:v>21.822373329999994</c:v>
                </c:pt>
                <c:pt idx="2001">
                  <c:v>21.822373329999994</c:v>
                </c:pt>
                <c:pt idx="2002">
                  <c:v>21.822373329999994</c:v>
                </c:pt>
                <c:pt idx="2003">
                  <c:v>21.705732199999986</c:v>
                </c:pt>
                <c:pt idx="2004">
                  <c:v>21.705732199999986</c:v>
                </c:pt>
                <c:pt idx="2005">
                  <c:v>21.705732199999986</c:v>
                </c:pt>
                <c:pt idx="2006">
                  <c:v>20.325092420000001</c:v>
                </c:pt>
                <c:pt idx="2007">
                  <c:v>21.58954245999999</c:v>
                </c:pt>
                <c:pt idx="2008">
                  <c:v>21.58954245999999</c:v>
                </c:pt>
                <c:pt idx="2009">
                  <c:v>21.705732199999986</c:v>
                </c:pt>
                <c:pt idx="2010">
                  <c:v>21.705732199999986</c:v>
                </c:pt>
                <c:pt idx="2011">
                  <c:v>21.822373329999994</c:v>
                </c:pt>
                <c:pt idx="2012">
                  <c:v>12</c:v>
                </c:pt>
                <c:pt idx="2013">
                  <c:v>22.173196829999991</c:v>
                </c:pt>
                <c:pt idx="2014">
                  <c:v>22.173196829999991</c:v>
                </c:pt>
                <c:pt idx="2015">
                  <c:v>22.29073674999999</c:v>
                </c:pt>
                <c:pt idx="2016">
                  <c:v>22.408276669999992</c:v>
                </c:pt>
                <c:pt idx="2017">
                  <c:v>22.526264019999999</c:v>
                </c:pt>
                <c:pt idx="2018">
                  <c:v>22.526264019999999</c:v>
                </c:pt>
                <c:pt idx="2019">
                  <c:v>22.408276669999992</c:v>
                </c:pt>
                <c:pt idx="2020">
                  <c:v>22.29073674999999</c:v>
                </c:pt>
                <c:pt idx="2021">
                  <c:v>22.29073674999999</c:v>
                </c:pt>
                <c:pt idx="2022">
                  <c:v>22.173196829999991</c:v>
                </c:pt>
                <c:pt idx="2023">
                  <c:v>22.644251370000006</c:v>
                </c:pt>
                <c:pt idx="2024">
                  <c:v>22.173196829999991</c:v>
                </c:pt>
                <c:pt idx="2025">
                  <c:v>22.29073674999999</c:v>
                </c:pt>
                <c:pt idx="2026">
                  <c:v>22.29073674999999</c:v>
                </c:pt>
                <c:pt idx="2027">
                  <c:v>22.29073674999999</c:v>
                </c:pt>
                <c:pt idx="2028">
                  <c:v>22.29073674999999</c:v>
                </c:pt>
                <c:pt idx="2029">
                  <c:v>22.29073674999999</c:v>
                </c:pt>
                <c:pt idx="2030">
                  <c:v>22.29073674999999</c:v>
                </c:pt>
                <c:pt idx="2031">
                  <c:v>22.29073674999999</c:v>
                </c:pt>
                <c:pt idx="2032">
                  <c:v>22.29073674999999</c:v>
                </c:pt>
                <c:pt idx="2033">
                  <c:v>22.173196829999991</c:v>
                </c:pt>
                <c:pt idx="2034">
                  <c:v>21.939014459999999</c:v>
                </c:pt>
                <c:pt idx="2035">
                  <c:v>21.58954245999999</c:v>
                </c:pt>
                <c:pt idx="2036">
                  <c:v>12</c:v>
                </c:pt>
                <c:pt idx="2037">
                  <c:v>21.01131294</c:v>
                </c:pt>
                <c:pt idx="2038">
                  <c:v>20.781658100000001</c:v>
                </c:pt>
                <c:pt idx="2039">
                  <c:v>20.325092420000001</c:v>
                </c:pt>
                <c:pt idx="2040">
                  <c:v>19.985195740000002</c:v>
                </c:pt>
                <c:pt idx="2041">
                  <c:v>18.097894810000007</c:v>
                </c:pt>
                <c:pt idx="2042">
                  <c:v>19.311417264999999</c:v>
                </c:pt>
                <c:pt idx="2043">
                  <c:v>18.977553100000005</c:v>
                </c:pt>
                <c:pt idx="2044">
                  <c:v>18.646031494999999</c:v>
                </c:pt>
                <c:pt idx="2045">
                  <c:v>18.316393099999999</c:v>
                </c:pt>
                <c:pt idx="2046">
                  <c:v>18.097894810000007</c:v>
                </c:pt>
                <c:pt idx="2047">
                  <c:v>17.880345940000002</c:v>
                </c:pt>
                <c:pt idx="2048">
                  <c:v>15.965667690000004</c:v>
                </c:pt>
                <c:pt idx="2049">
                  <c:v>17.555929460000005</c:v>
                </c:pt>
                <c:pt idx="2050">
                  <c:v>17.019708900000001</c:v>
                </c:pt>
                <c:pt idx="2051">
                  <c:v>17.340768560000001</c:v>
                </c:pt>
                <c:pt idx="2052">
                  <c:v>17.23342787999999</c:v>
                </c:pt>
                <c:pt idx="2053">
                  <c:v>17.019708900000001</c:v>
                </c:pt>
                <c:pt idx="2054">
                  <c:v>17.019708900000001</c:v>
                </c:pt>
                <c:pt idx="2055">
                  <c:v>16.91333226499999</c:v>
                </c:pt>
                <c:pt idx="2056">
                  <c:v>16.91333226499999</c:v>
                </c:pt>
                <c:pt idx="2057">
                  <c:v>16.91333226499999</c:v>
                </c:pt>
                <c:pt idx="2058">
                  <c:v>17.019708900000001</c:v>
                </c:pt>
                <c:pt idx="2059">
                  <c:v>16.806955630000008</c:v>
                </c:pt>
                <c:pt idx="2060">
                  <c:v>16.91333226499999</c:v>
                </c:pt>
                <c:pt idx="2061">
                  <c:v>16.91333226499999</c:v>
                </c:pt>
                <c:pt idx="2062">
                  <c:v>17.126568389999999</c:v>
                </c:pt>
                <c:pt idx="2063">
                  <c:v>17.23342787999999</c:v>
                </c:pt>
                <c:pt idx="2064">
                  <c:v>17.340768560000001</c:v>
                </c:pt>
                <c:pt idx="2065">
                  <c:v>17.448109239999983</c:v>
                </c:pt>
                <c:pt idx="2066">
                  <c:v>17.663749679999984</c:v>
                </c:pt>
                <c:pt idx="2067">
                  <c:v>17.772047809999989</c:v>
                </c:pt>
                <c:pt idx="2068">
                  <c:v>17.019708900000001</c:v>
                </c:pt>
                <c:pt idx="2069">
                  <c:v>18.207143954999992</c:v>
                </c:pt>
                <c:pt idx="2070">
                  <c:v>18.316393099999999</c:v>
                </c:pt>
                <c:pt idx="2071">
                  <c:v>18.646031494999999</c:v>
                </c:pt>
                <c:pt idx="2072">
                  <c:v>19.199817880000001</c:v>
                </c:pt>
                <c:pt idx="2073">
                  <c:v>18.977553100000005</c:v>
                </c:pt>
                <c:pt idx="2074">
                  <c:v>18.977553100000005</c:v>
                </c:pt>
                <c:pt idx="2075">
                  <c:v>19.08868549</c:v>
                </c:pt>
                <c:pt idx="2076">
                  <c:v>19.311417264999999</c:v>
                </c:pt>
                <c:pt idx="2077">
                  <c:v>18.097894810000007</c:v>
                </c:pt>
                <c:pt idx="2078">
                  <c:v>19.535081535</c:v>
                </c:pt>
                <c:pt idx="2079">
                  <c:v>19.759675340000001</c:v>
                </c:pt>
                <c:pt idx="2080">
                  <c:v>19.87220426</c:v>
                </c:pt>
                <c:pt idx="2081">
                  <c:v>19.87220426</c:v>
                </c:pt>
                <c:pt idx="2082">
                  <c:v>19.985195740000002</c:v>
                </c:pt>
                <c:pt idx="2083">
                  <c:v>20.09818722</c:v>
                </c:pt>
                <c:pt idx="2084">
                  <c:v>20.325092420000001</c:v>
                </c:pt>
                <c:pt idx="2085">
                  <c:v>20.439004704999999</c:v>
                </c:pt>
                <c:pt idx="2086">
                  <c:v>20.439004704999999</c:v>
                </c:pt>
                <c:pt idx="2087">
                  <c:v>20.55291699</c:v>
                </c:pt>
                <c:pt idx="2088">
                  <c:v>20.667287545000001</c:v>
                </c:pt>
                <c:pt idx="2089">
                  <c:v>20.781658100000001</c:v>
                </c:pt>
                <c:pt idx="2090">
                  <c:v>20.781658100000001</c:v>
                </c:pt>
                <c:pt idx="2091">
                  <c:v>20.919451003999999</c:v>
                </c:pt>
                <c:pt idx="2092">
                  <c:v>20.667287545000001</c:v>
                </c:pt>
                <c:pt idx="2093">
                  <c:v>20.55291699</c:v>
                </c:pt>
                <c:pt idx="2094">
                  <c:v>20.439004704999999</c:v>
                </c:pt>
                <c:pt idx="2095">
                  <c:v>20.439004704999999</c:v>
                </c:pt>
                <c:pt idx="2096">
                  <c:v>20.325092420000001</c:v>
                </c:pt>
                <c:pt idx="2097">
                  <c:v>20.211639819999984</c:v>
                </c:pt>
                <c:pt idx="2098">
                  <c:v>20.09818722</c:v>
                </c:pt>
                <c:pt idx="2099">
                  <c:v>19.199817880000001</c:v>
                </c:pt>
                <c:pt idx="2100">
                  <c:v>19.87220426</c:v>
                </c:pt>
                <c:pt idx="2101">
                  <c:v>19.535081535</c:v>
                </c:pt>
                <c:pt idx="2102">
                  <c:v>19.42301664999999</c:v>
                </c:pt>
                <c:pt idx="2103">
                  <c:v>19.311417264999999</c:v>
                </c:pt>
                <c:pt idx="2104">
                  <c:v>19.08868549</c:v>
                </c:pt>
                <c:pt idx="2105">
                  <c:v>18.977553100000005</c:v>
                </c:pt>
                <c:pt idx="2106">
                  <c:v>18.75622534</c:v>
                </c:pt>
                <c:pt idx="2107">
                  <c:v>18.646031494999999</c:v>
                </c:pt>
                <c:pt idx="2108">
                  <c:v>18.535837650000001</c:v>
                </c:pt>
                <c:pt idx="2109">
                  <c:v>12</c:v>
                </c:pt>
                <c:pt idx="2110">
                  <c:v>18.535837650000001</c:v>
                </c:pt>
                <c:pt idx="2111">
                  <c:v>18.535837650000001</c:v>
                </c:pt>
                <c:pt idx="2112">
                  <c:v>12</c:v>
                </c:pt>
                <c:pt idx="2113">
                  <c:v>18.535837650000001</c:v>
                </c:pt>
                <c:pt idx="2114">
                  <c:v>19.199817880000001</c:v>
                </c:pt>
                <c:pt idx="2115">
                  <c:v>18.866889220000001</c:v>
                </c:pt>
                <c:pt idx="2116">
                  <c:v>12</c:v>
                </c:pt>
                <c:pt idx="2117">
                  <c:v>19.08868549</c:v>
                </c:pt>
                <c:pt idx="2118">
                  <c:v>19.08868549</c:v>
                </c:pt>
                <c:pt idx="2119">
                  <c:v>19.199817880000001</c:v>
                </c:pt>
                <c:pt idx="2120">
                  <c:v>19.08868549</c:v>
                </c:pt>
                <c:pt idx="2121">
                  <c:v>18.75622534</c:v>
                </c:pt>
                <c:pt idx="2122">
                  <c:v>12</c:v>
                </c:pt>
                <c:pt idx="2123">
                  <c:v>18.207143954999992</c:v>
                </c:pt>
                <c:pt idx="2124">
                  <c:v>12</c:v>
                </c:pt>
                <c:pt idx="2125">
                  <c:v>12</c:v>
                </c:pt>
                <c:pt idx="2126">
                  <c:v>17.019708900000001</c:v>
                </c:pt>
                <c:pt idx="2127">
                  <c:v>16.489765594999991</c:v>
                </c:pt>
                <c:pt idx="2128">
                  <c:v>16.070095845000001</c:v>
                </c:pt>
                <c:pt idx="2129">
                  <c:v>15.550907550000003</c:v>
                </c:pt>
                <c:pt idx="2130">
                  <c:v>15.140108109999998</c:v>
                </c:pt>
                <c:pt idx="2131">
                  <c:v>14.73329886</c:v>
                </c:pt>
                <c:pt idx="2132">
                  <c:v>14.330510030000003</c:v>
                </c:pt>
                <c:pt idx="2133">
                  <c:v>12</c:v>
                </c:pt>
                <c:pt idx="2134">
                  <c:v>13.63552574</c:v>
                </c:pt>
                <c:pt idx="2135">
                  <c:v>13.537118399999999</c:v>
                </c:pt>
                <c:pt idx="2136">
                  <c:v>13.243956365000001</c:v>
                </c:pt>
                <c:pt idx="2137">
                  <c:v>13.14658006</c:v>
                </c:pt>
                <c:pt idx="2138">
                  <c:v>12</c:v>
                </c:pt>
                <c:pt idx="2139">
                  <c:v>12</c:v>
                </c:pt>
                <c:pt idx="2140">
                  <c:v>13.14658006</c:v>
                </c:pt>
                <c:pt idx="2141">
                  <c:v>13.243956365000001</c:v>
                </c:pt>
                <c:pt idx="2142">
                  <c:v>13.34133267</c:v>
                </c:pt>
                <c:pt idx="2143">
                  <c:v>13.439225535</c:v>
                </c:pt>
                <c:pt idx="2144">
                  <c:v>12</c:v>
                </c:pt>
                <c:pt idx="2145">
                  <c:v>11.515115128</c:v>
                </c:pt>
                <c:pt idx="2146">
                  <c:v>10.982731410000003</c:v>
                </c:pt>
                <c:pt idx="2147">
                  <c:v>10.982731410000003</c:v>
                </c:pt>
                <c:pt idx="2148">
                  <c:v>11.238522832999999</c:v>
                </c:pt>
                <c:pt idx="2149">
                  <c:v>11.607743938</c:v>
                </c:pt>
                <c:pt idx="2150">
                  <c:v>12</c:v>
                </c:pt>
                <c:pt idx="2151">
                  <c:v>12.28322462</c:v>
                </c:pt>
                <c:pt idx="2152">
                  <c:v>12.473274635000003</c:v>
                </c:pt>
                <c:pt idx="2153">
                  <c:v>12.856527930000004</c:v>
                </c:pt>
                <c:pt idx="2154">
                  <c:v>12</c:v>
                </c:pt>
                <c:pt idx="2155">
                  <c:v>12</c:v>
                </c:pt>
                <c:pt idx="2156">
                  <c:v>0.96499158700000021</c:v>
                </c:pt>
                <c:pt idx="2157">
                  <c:v>14.031202764999998</c:v>
                </c:pt>
                <c:pt idx="2158">
                  <c:v>14.330510030000003</c:v>
                </c:pt>
                <c:pt idx="2159">
                  <c:v>14.632349415</c:v>
                </c:pt>
                <c:pt idx="2160">
                  <c:v>12</c:v>
                </c:pt>
                <c:pt idx="2161">
                  <c:v>15.242559515000004</c:v>
                </c:pt>
                <c:pt idx="2162">
                  <c:v>15.550907550000003</c:v>
                </c:pt>
                <c:pt idx="2163">
                  <c:v>15.757794350000003</c:v>
                </c:pt>
                <c:pt idx="2164">
                  <c:v>16.070095845000001</c:v>
                </c:pt>
                <c:pt idx="2165">
                  <c:v>15.965667690000004</c:v>
                </c:pt>
                <c:pt idx="2166">
                  <c:v>16.701063534999992</c:v>
                </c:pt>
                <c:pt idx="2167">
                  <c:v>16.91333226499999</c:v>
                </c:pt>
                <c:pt idx="2168">
                  <c:v>16.91333226499999</c:v>
                </c:pt>
                <c:pt idx="2169">
                  <c:v>17.126568389999999</c:v>
                </c:pt>
                <c:pt idx="2170">
                  <c:v>17.126568389999999</c:v>
                </c:pt>
                <c:pt idx="2171">
                  <c:v>17.340768560000001</c:v>
                </c:pt>
                <c:pt idx="2172">
                  <c:v>17.340768560000001</c:v>
                </c:pt>
                <c:pt idx="2173">
                  <c:v>17.340768560000001</c:v>
                </c:pt>
                <c:pt idx="2174">
                  <c:v>17.340768560000001</c:v>
                </c:pt>
                <c:pt idx="2175">
                  <c:v>17.019708900000001</c:v>
                </c:pt>
                <c:pt idx="2176">
                  <c:v>17.555929460000005</c:v>
                </c:pt>
                <c:pt idx="2177">
                  <c:v>15.965667690000004</c:v>
                </c:pt>
                <c:pt idx="2178">
                  <c:v>17.880345940000002</c:v>
                </c:pt>
                <c:pt idx="2179">
                  <c:v>18.097894810000007</c:v>
                </c:pt>
                <c:pt idx="2180">
                  <c:v>18.207143954999992</c:v>
                </c:pt>
                <c:pt idx="2181">
                  <c:v>18.316393099999999</c:v>
                </c:pt>
                <c:pt idx="2182">
                  <c:v>18.316393099999999</c:v>
                </c:pt>
                <c:pt idx="2183">
                  <c:v>18.426115374999984</c:v>
                </c:pt>
                <c:pt idx="2184">
                  <c:v>18.426115374999984</c:v>
                </c:pt>
                <c:pt idx="2185">
                  <c:v>18.426115374999984</c:v>
                </c:pt>
                <c:pt idx="2186">
                  <c:v>18.097894810000007</c:v>
                </c:pt>
                <c:pt idx="2187">
                  <c:v>17.772047809999989</c:v>
                </c:pt>
                <c:pt idx="2188">
                  <c:v>17.555929460000005</c:v>
                </c:pt>
                <c:pt idx="2189">
                  <c:v>17.340768560000001</c:v>
                </c:pt>
                <c:pt idx="2190">
                  <c:v>17.019708900000001</c:v>
                </c:pt>
                <c:pt idx="2191">
                  <c:v>17.019708900000001</c:v>
                </c:pt>
                <c:pt idx="2192">
                  <c:v>17.019708900000001</c:v>
                </c:pt>
                <c:pt idx="2193">
                  <c:v>17.126568389999999</c:v>
                </c:pt>
                <c:pt idx="2194">
                  <c:v>17.23342787999999</c:v>
                </c:pt>
                <c:pt idx="2195">
                  <c:v>17.23342787999999</c:v>
                </c:pt>
                <c:pt idx="2196">
                  <c:v>17.23342787999999</c:v>
                </c:pt>
                <c:pt idx="2197">
                  <c:v>17.448109239999983</c:v>
                </c:pt>
                <c:pt idx="2198">
                  <c:v>17.340768560000001</c:v>
                </c:pt>
                <c:pt idx="2199">
                  <c:v>17.448109239999983</c:v>
                </c:pt>
                <c:pt idx="2200">
                  <c:v>17.448109239999983</c:v>
                </c:pt>
                <c:pt idx="2201">
                  <c:v>17.555929460000005</c:v>
                </c:pt>
                <c:pt idx="2202">
                  <c:v>17.340768560000001</c:v>
                </c:pt>
                <c:pt idx="2203">
                  <c:v>17.340768560000001</c:v>
                </c:pt>
                <c:pt idx="2204">
                  <c:v>17.23342787999999</c:v>
                </c:pt>
                <c:pt idx="2205">
                  <c:v>17.23342787999999</c:v>
                </c:pt>
                <c:pt idx="2206">
                  <c:v>17.019708900000001</c:v>
                </c:pt>
                <c:pt idx="2207">
                  <c:v>17.019708900000001</c:v>
                </c:pt>
                <c:pt idx="2208">
                  <c:v>16.91333226499999</c:v>
                </c:pt>
                <c:pt idx="2209">
                  <c:v>16.806955630000008</c:v>
                </c:pt>
                <c:pt idx="2210">
                  <c:v>16.701063534999992</c:v>
                </c:pt>
                <c:pt idx="2211">
                  <c:v>16.489765594999991</c:v>
                </c:pt>
                <c:pt idx="2212">
                  <c:v>16.384359750000005</c:v>
                </c:pt>
                <c:pt idx="2213">
                  <c:v>16.070095845000001</c:v>
                </c:pt>
                <c:pt idx="2214">
                  <c:v>15.757794350000003</c:v>
                </c:pt>
                <c:pt idx="2215">
                  <c:v>15.550907550000003</c:v>
                </c:pt>
                <c:pt idx="2216">
                  <c:v>15.242559515000004</c:v>
                </c:pt>
                <c:pt idx="2217">
                  <c:v>14.834750850000002</c:v>
                </c:pt>
                <c:pt idx="2218">
                  <c:v>14.531399970000001</c:v>
                </c:pt>
                <c:pt idx="2219">
                  <c:v>14.230571474999998</c:v>
                </c:pt>
                <c:pt idx="2220">
                  <c:v>14.031202764999998</c:v>
                </c:pt>
                <c:pt idx="2221">
                  <c:v>13.63552574</c:v>
                </c:pt>
                <c:pt idx="2222">
                  <c:v>13.439225535</c:v>
                </c:pt>
                <c:pt idx="2223">
                  <c:v>13.14658006</c:v>
                </c:pt>
                <c:pt idx="2224">
                  <c:v>12.952864770000003</c:v>
                </c:pt>
                <c:pt idx="2225">
                  <c:v>12.760191089999999</c:v>
                </c:pt>
                <c:pt idx="2226">
                  <c:v>12</c:v>
                </c:pt>
                <c:pt idx="2227">
                  <c:v>12.377985930000003</c:v>
                </c:pt>
                <c:pt idx="2228">
                  <c:v>12</c:v>
                </c:pt>
                <c:pt idx="2229">
                  <c:v>12</c:v>
                </c:pt>
                <c:pt idx="2230">
                  <c:v>12</c:v>
                </c:pt>
                <c:pt idx="2231">
                  <c:v>11.812600580000003</c:v>
                </c:pt>
                <c:pt idx="2232">
                  <c:v>10.1746713</c:v>
                </c:pt>
                <c:pt idx="2233">
                  <c:v>10.1746713</c:v>
                </c:pt>
                <c:pt idx="2234">
                  <c:v>11.422594122000003</c:v>
                </c:pt>
                <c:pt idx="2235">
                  <c:v>11.515115128</c:v>
                </c:pt>
                <c:pt idx="2236">
                  <c:v>11.515115128</c:v>
                </c:pt>
                <c:pt idx="2237">
                  <c:v>11.607743938</c:v>
                </c:pt>
                <c:pt idx="2238">
                  <c:v>11.607743938</c:v>
                </c:pt>
                <c:pt idx="2239">
                  <c:v>10.1746713</c:v>
                </c:pt>
                <c:pt idx="2240">
                  <c:v>11.515115128</c:v>
                </c:pt>
                <c:pt idx="2241">
                  <c:v>11.515115128</c:v>
                </c:pt>
                <c:pt idx="2242">
                  <c:v>11.44101208</c:v>
                </c:pt>
                <c:pt idx="2243">
                  <c:v>11.607743938</c:v>
                </c:pt>
                <c:pt idx="2244">
                  <c:v>11.700802052</c:v>
                </c:pt>
                <c:pt idx="2245">
                  <c:v>11.906300290000004</c:v>
                </c:pt>
                <c:pt idx="2246">
                  <c:v>12.094231655</c:v>
                </c:pt>
                <c:pt idx="2247">
                  <c:v>12</c:v>
                </c:pt>
                <c:pt idx="2248">
                  <c:v>12.473274635000003</c:v>
                </c:pt>
                <c:pt idx="2249">
                  <c:v>12.664377215</c:v>
                </c:pt>
                <c:pt idx="2250">
                  <c:v>12.760191089999999</c:v>
                </c:pt>
                <c:pt idx="2251">
                  <c:v>13.14658006</c:v>
                </c:pt>
                <c:pt idx="2252">
                  <c:v>13.439225535</c:v>
                </c:pt>
                <c:pt idx="2253">
                  <c:v>13.63552574</c:v>
                </c:pt>
                <c:pt idx="2254">
                  <c:v>14.031202764999998</c:v>
                </c:pt>
                <c:pt idx="2255">
                  <c:v>14.13063292</c:v>
                </c:pt>
                <c:pt idx="2256">
                  <c:v>14.330510030000003</c:v>
                </c:pt>
                <c:pt idx="2257">
                  <c:v>14.430955000000001</c:v>
                </c:pt>
                <c:pt idx="2258">
                  <c:v>14.531399970000001</c:v>
                </c:pt>
                <c:pt idx="2259">
                  <c:v>14.430955000000001</c:v>
                </c:pt>
                <c:pt idx="2260">
                  <c:v>14.330510030000003</c:v>
                </c:pt>
                <c:pt idx="2261">
                  <c:v>14.13063292</c:v>
                </c:pt>
                <c:pt idx="2262">
                  <c:v>14.13063292</c:v>
                </c:pt>
                <c:pt idx="2263">
                  <c:v>14.230571474999998</c:v>
                </c:pt>
                <c:pt idx="2264">
                  <c:v>14.330510030000003</c:v>
                </c:pt>
                <c:pt idx="2265">
                  <c:v>14.430955000000001</c:v>
                </c:pt>
                <c:pt idx="2266">
                  <c:v>14.430955000000001</c:v>
                </c:pt>
                <c:pt idx="2267">
                  <c:v>14.430955000000001</c:v>
                </c:pt>
                <c:pt idx="2268">
                  <c:v>14.330510030000003</c:v>
                </c:pt>
                <c:pt idx="2269">
                  <c:v>14.330510030000003</c:v>
                </c:pt>
                <c:pt idx="2270">
                  <c:v>14.230571474999998</c:v>
                </c:pt>
                <c:pt idx="2271">
                  <c:v>13.931772609999999</c:v>
                </c:pt>
                <c:pt idx="2272">
                  <c:v>14.031202764999998</c:v>
                </c:pt>
                <c:pt idx="2273">
                  <c:v>14.031202764999998</c:v>
                </c:pt>
                <c:pt idx="2274">
                  <c:v>13.931772609999999</c:v>
                </c:pt>
                <c:pt idx="2275">
                  <c:v>13.832852845000003</c:v>
                </c:pt>
                <c:pt idx="2276">
                  <c:v>13.73393308</c:v>
                </c:pt>
                <c:pt idx="2277">
                  <c:v>13.832852845000003</c:v>
                </c:pt>
                <c:pt idx="2278">
                  <c:v>13.931772609999999</c:v>
                </c:pt>
                <c:pt idx="2279">
                  <c:v>13.931772609999999</c:v>
                </c:pt>
                <c:pt idx="2280">
                  <c:v>14.031202764999998</c:v>
                </c:pt>
                <c:pt idx="2281">
                  <c:v>12</c:v>
                </c:pt>
                <c:pt idx="2282">
                  <c:v>14.330510030000003</c:v>
                </c:pt>
                <c:pt idx="2283">
                  <c:v>14.93620284</c:v>
                </c:pt>
                <c:pt idx="2284">
                  <c:v>14.73329886</c:v>
                </c:pt>
                <c:pt idx="2285">
                  <c:v>14.834750850000002</c:v>
                </c:pt>
                <c:pt idx="2286">
                  <c:v>14.93620284</c:v>
                </c:pt>
                <c:pt idx="2287">
                  <c:v>15.038155474999998</c:v>
                </c:pt>
                <c:pt idx="2288">
                  <c:v>12</c:v>
                </c:pt>
                <c:pt idx="2289">
                  <c:v>14.73329886</c:v>
                </c:pt>
                <c:pt idx="2290">
                  <c:v>14.330510030000003</c:v>
                </c:pt>
                <c:pt idx="2291">
                  <c:v>13.931772609999999</c:v>
                </c:pt>
                <c:pt idx="2292">
                  <c:v>12</c:v>
                </c:pt>
                <c:pt idx="2293">
                  <c:v>12.952864770000003</c:v>
                </c:pt>
                <c:pt idx="2294">
                  <c:v>12.377985930000003</c:v>
                </c:pt>
                <c:pt idx="2295">
                  <c:v>11.607743938</c:v>
                </c:pt>
                <c:pt idx="2296">
                  <c:v>10.89172699</c:v>
                </c:pt>
                <c:pt idx="2297">
                  <c:v>10.53099293</c:v>
                </c:pt>
                <c:pt idx="2298">
                  <c:v>9.9981783119999985</c:v>
                </c:pt>
                <c:pt idx="2299">
                  <c:v>9.5619954494999995</c:v>
                </c:pt>
                <c:pt idx="2300">
                  <c:v>8.4607792580000041</c:v>
                </c:pt>
                <c:pt idx="2301">
                  <c:v>8.9629165820000054</c:v>
                </c:pt>
                <c:pt idx="2302">
                  <c:v>8.794375846999996</c:v>
                </c:pt>
                <c:pt idx="2303">
                  <c:v>8.7106852615000001</c:v>
                </c:pt>
                <c:pt idx="2304">
                  <c:v>8.4607792580000041</c:v>
                </c:pt>
                <c:pt idx="2305">
                  <c:v>8.7106852615000001</c:v>
                </c:pt>
                <c:pt idx="2306">
                  <c:v>8.794375846999996</c:v>
                </c:pt>
                <c:pt idx="2307">
                  <c:v>8.8786462145000069</c:v>
                </c:pt>
                <c:pt idx="2308">
                  <c:v>9.1326107970000017</c:v>
                </c:pt>
                <c:pt idx="2309">
                  <c:v>9.2009474841999985</c:v>
                </c:pt>
                <c:pt idx="2310">
                  <c:v>9.4582375219000028</c:v>
                </c:pt>
                <c:pt idx="2311">
                  <c:v>8.4607792580000041</c:v>
                </c:pt>
                <c:pt idx="2312">
                  <c:v>9.9981783119999985</c:v>
                </c:pt>
                <c:pt idx="2313">
                  <c:v>10.263474625000002</c:v>
                </c:pt>
                <c:pt idx="2314">
                  <c:v>10.53099293</c:v>
                </c:pt>
                <c:pt idx="2315">
                  <c:v>10.1746713</c:v>
                </c:pt>
                <c:pt idx="2316">
                  <c:v>11.238522832999999</c:v>
                </c:pt>
                <c:pt idx="2317">
                  <c:v>11.515115128</c:v>
                </c:pt>
                <c:pt idx="2318">
                  <c:v>12</c:v>
                </c:pt>
                <c:pt idx="2319">
                  <c:v>12.760191089999999</c:v>
                </c:pt>
                <c:pt idx="2320">
                  <c:v>13.243956365000001</c:v>
                </c:pt>
                <c:pt idx="2321">
                  <c:v>13.63552574</c:v>
                </c:pt>
                <c:pt idx="2322">
                  <c:v>14.031202764999998</c:v>
                </c:pt>
                <c:pt idx="2323">
                  <c:v>14.531399970000001</c:v>
                </c:pt>
                <c:pt idx="2324">
                  <c:v>13.931772609999999</c:v>
                </c:pt>
                <c:pt idx="2325">
                  <c:v>13.931772609999999</c:v>
                </c:pt>
                <c:pt idx="2326">
                  <c:v>15.242559515000004</c:v>
                </c:pt>
                <c:pt idx="2327">
                  <c:v>15.34501092</c:v>
                </c:pt>
                <c:pt idx="2328">
                  <c:v>15.65435095</c:v>
                </c:pt>
                <c:pt idx="2329">
                  <c:v>15.550907550000003</c:v>
                </c:pt>
                <c:pt idx="2330">
                  <c:v>13.931772609999999</c:v>
                </c:pt>
                <c:pt idx="2331">
                  <c:v>15.242559515000004</c:v>
                </c:pt>
                <c:pt idx="2332">
                  <c:v>15.242559515000004</c:v>
                </c:pt>
                <c:pt idx="2333">
                  <c:v>15.242559515000004</c:v>
                </c:pt>
                <c:pt idx="2334">
                  <c:v>15.242559515000004</c:v>
                </c:pt>
                <c:pt idx="2335">
                  <c:v>15.447959235000004</c:v>
                </c:pt>
                <c:pt idx="2336">
                  <c:v>15.447959235000004</c:v>
                </c:pt>
                <c:pt idx="2337">
                  <c:v>15.550907550000003</c:v>
                </c:pt>
                <c:pt idx="2338">
                  <c:v>15.550907550000003</c:v>
                </c:pt>
                <c:pt idx="2339">
                  <c:v>15.65435095</c:v>
                </c:pt>
                <c:pt idx="2340">
                  <c:v>15.550907550000003</c:v>
                </c:pt>
                <c:pt idx="2341">
                  <c:v>15.550907550000003</c:v>
                </c:pt>
                <c:pt idx="2342">
                  <c:v>15.34501092</c:v>
                </c:pt>
                <c:pt idx="2343">
                  <c:v>15.140108109999998</c:v>
                </c:pt>
                <c:pt idx="2344">
                  <c:v>14.73329886</c:v>
                </c:pt>
                <c:pt idx="2345">
                  <c:v>14.93620284</c:v>
                </c:pt>
                <c:pt idx="2346">
                  <c:v>14.230571474999998</c:v>
                </c:pt>
                <c:pt idx="2347">
                  <c:v>13.931772609999999</c:v>
                </c:pt>
                <c:pt idx="2348">
                  <c:v>12</c:v>
                </c:pt>
                <c:pt idx="2349">
                  <c:v>13.243956365000001</c:v>
                </c:pt>
                <c:pt idx="2350">
                  <c:v>13.049722415</c:v>
                </c:pt>
                <c:pt idx="2351">
                  <c:v>12.856527930000004</c:v>
                </c:pt>
                <c:pt idx="2352">
                  <c:v>12.760191089999999</c:v>
                </c:pt>
                <c:pt idx="2353">
                  <c:v>12.664377215</c:v>
                </c:pt>
                <c:pt idx="2354">
                  <c:v>12</c:v>
                </c:pt>
                <c:pt idx="2355">
                  <c:v>12.473274635000003</c:v>
                </c:pt>
                <c:pt idx="2356">
                  <c:v>12.473274635000003</c:v>
                </c:pt>
                <c:pt idx="2357">
                  <c:v>12</c:v>
                </c:pt>
                <c:pt idx="2358">
                  <c:v>12</c:v>
                </c:pt>
                <c:pt idx="2359">
                  <c:v>12</c:v>
                </c:pt>
                <c:pt idx="2360">
                  <c:v>11.906300290000004</c:v>
                </c:pt>
                <c:pt idx="2361">
                  <c:v>11.812600580000003</c:v>
                </c:pt>
                <c:pt idx="2362">
                  <c:v>11.906300290000004</c:v>
                </c:pt>
                <c:pt idx="2363">
                  <c:v>11.812600580000003</c:v>
                </c:pt>
                <c:pt idx="2364">
                  <c:v>11.700802052</c:v>
                </c:pt>
                <c:pt idx="2365">
                  <c:v>11.44101208</c:v>
                </c:pt>
                <c:pt idx="2366">
                  <c:v>11.348922290000001</c:v>
                </c:pt>
                <c:pt idx="2367">
                  <c:v>11.238522832999999</c:v>
                </c:pt>
                <c:pt idx="2368">
                  <c:v>10.982731410000003</c:v>
                </c:pt>
                <c:pt idx="2369">
                  <c:v>10.620901964999998</c:v>
                </c:pt>
                <c:pt idx="2370">
                  <c:v>10.1746713</c:v>
                </c:pt>
                <c:pt idx="2371">
                  <c:v>9.8228043920000054</c:v>
                </c:pt>
                <c:pt idx="2372">
                  <c:v>9.6485550429999982</c:v>
                </c:pt>
                <c:pt idx="2373">
                  <c:v>9.5619954494999995</c:v>
                </c:pt>
                <c:pt idx="2374">
                  <c:v>9.6485550429999982</c:v>
                </c:pt>
                <c:pt idx="2375">
                  <c:v>9.7356797175000001</c:v>
                </c:pt>
                <c:pt idx="2376">
                  <c:v>9.8228043920000054</c:v>
                </c:pt>
                <c:pt idx="2377">
                  <c:v>9.8228043920000054</c:v>
                </c:pt>
                <c:pt idx="2378">
                  <c:v>9.9981783119999985</c:v>
                </c:pt>
                <c:pt idx="2379">
                  <c:v>10.263474625000002</c:v>
                </c:pt>
                <c:pt idx="2380">
                  <c:v>10.441635440000001</c:v>
                </c:pt>
                <c:pt idx="2381">
                  <c:v>10.783177395999999</c:v>
                </c:pt>
                <c:pt idx="2382">
                  <c:v>11.238522832999999</c:v>
                </c:pt>
                <c:pt idx="2383">
                  <c:v>11.607743938</c:v>
                </c:pt>
                <c:pt idx="2384">
                  <c:v>12.28322462</c:v>
                </c:pt>
                <c:pt idx="2385">
                  <c:v>12.664377215</c:v>
                </c:pt>
                <c:pt idx="2386">
                  <c:v>13.14658006</c:v>
                </c:pt>
                <c:pt idx="2387">
                  <c:v>13.537118399999999</c:v>
                </c:pt>
                <c:pt idx="2388">
                  <c:v>14.031202764999998</c:v>
                </c:pt>
                <c:pt idx="2389">
                  <c:v>14.430955000000001</c:v>
                </c:pt>
                <c:pt idx="2390">
                  <c:v>14.834750850000002</c:v>
                </c:pt>
                <c:pt idx="2391">
                  <c:v>15.140108109999998</c:v>
                </c:pt>
                <c:pt idx="2392">
                  <c:v>15.447959235000004</c:v>
                </c:pt>
                <c:pt idx="2393">
                  <c:v>15.65435095</c:v>
                </c:pt>
                <c:pt idx="2394">
                  <c:v>15.965667690000004</c:v>
                </c:pt>
                <c:pt idx="2395">
                  <c:v>15.965667690000004</c:v>
                </c:pt>
                <c:pt idx="2396">
                  <c:v>16.489765594999991</c:v>
                </c:pt>
                <c:pt idx="2397">
                  <c:v>16.701063534999992</c:v>
                </c:pt>
                <c:pt idx="2398">
                  <c:v>16.91333226499999</c:v>
                </c:pt>
                <c:pt idx="2399">
                  <c:v>12</c:v>
                </c:pt>
                <c:pt idx="2400">
                  <c:v>17.23342787999999</c:v>
                </c:pt>
                <c:pt idx="2401">
                  <c:v>17.340768560000001</c:v>
                </c:pt>
                <c:pt idx="2402">
                  <c:v>17.772047809999989</c:v>
                </c:pt>
                <c:pt idx="2403">
                  <c:v>20.781658100000001</c:v>
                </c:pt>
                <c:pt idx="2404">
                  <c:v>21.357615725000009</c:v>
                </c:pt>
                <c:pt idx="2405">
                  <c:v>21.357615725000009</c:v>
                </c:pt>
                <c:pt idx="2406">
                  <c:v>21.126595835</c:v>
                </c:pt>
                <c:pt idx="2407">
                  <c:v>25.79220634999999</c:v>
                </c:pt>
                <c:pt idx="2408">
                  <c:v>20.781658100000001</c:v>
                </c:pt>
                <c:pt idx="2409">
                  <c:v>20.325092420000001</c:v>
                </c:pt>
                <c:pt idx="2410">
                  <c:v>20.111801532000008</c:v>
                </c:pt>
                <c:pt idx="2411">
                  <c:v>19.535081535</c:v>
                </c:pt>
                <c:pt idx="2412">
                  <c:v>19.08868549</c:v>
                </c:pt>
                <c:pt idx="2413">
                  <c:v>18.646031494999999</c:v>
                </c:pt>
                <c:pt idx="2414">
                  <c:v>18.535837650000001</c:v>
                </c:pt>
                <c:pt idx="2415">
                  <c:v>18.097894810000007</c:v>
                </c:pt>
                <c:pt idx="2416">
                  <c:v>17.555929460000005</c:v>
                </c:pt>
                <c:pt idx="2417">
                  <c:v>17.019708900000001</c:v>
                </c:pt>
                <c:pt idx="2418">
                  <c:v>16.489765594999991</c:v>
                </c:pt>
                <c:pt idx="2419">
                  <c:v>15.757794350000003</c:v>
                </c:pt>
                <c:pt idx="2420">
                  <c:v>15.140108109999998</c:v>
                </c:pt>
                <c:pt idx="2421">
                  <c:v>14.430955000000001</c:v>
                </c:pt>
                <c:pt idx="2422">
                  <c:v>13.931772609999999</c:v>
                </c:pt>
                <c:pt idx="2423">
                  <c:v>13.243956365000001</c:v>
                </c:pt>
                <c:pt idx="2424">
                  <c:v>12.664377215</c:v>
                </c:pt>
                <c:pt idx="2425">
                  <c:v>12</c:v>
                </c:pt>
                <c:pt idx="2426">
                  <c:v>11.607743938</c:v>
                </c:pt>
                <c:pt idx="2427">
                  <c:v>10.1746713</c:v>
                </c:pt>
                <c:pt idx="2428">
                  <c:v>10.620901964999998</c:v>
                </c:pt>
                <c:pt idx="2429">
                  <c:v>10.334517285</c:v>
                </c:pt>
                <c:pt idx="2430">
                  <c:v>10.263474625000002</c:v>
                </c:pt>
                <c:pt idx="2431">
                  <c:v>10.1746713</c:v>
                </c:pt>
                <c:pt idx="2432">
                  <c:v>10.263474625000002</c:v>
                </c:pt>
                <c:pt idx="2433">
                  <c:v>9.9981783119999985</c:v>
                </c:pt>
                <c:pt idx="2434">
                  <c:v>9.9104913520000029</c:v>
                </c:pt>
                <c:pt idx="2435">
                  <c:v>10.086424806000004</c:v>
                </c:pt>
                <c:pt idx="2436">
                  <c:v>10.263474625000002</c:v>
                </c:pt>
                <c:pt idx="2437">
                  <c:v>10.53099293</c:v>
                </c:pt>
                <c:pt idx="2438">
                  <c:v>10.1746713</c:v>
                </c:pt>
                <c:pt idx="2439">
                  <c:v>10.982731410000003</c:v>
                </c:pt>
                <c:pt idx="2440">
                  <c:v>11.422594122000003</c:v>
                </c:pt>
                <c:pt idx="2441">
                  <c:v>12</c:v>
                </c:pt>
                <c:pt idx="2442">
                  <c:v>12</c:v>
                </c:pt>
                <c:pt idx="2443">
                  <c:v>13.049722415</c:v>
                </c:pt>
                <c:pt idx="2444">
                  <c:v>13.34133267</c:v>
                </c:pt>
                <c:pt idx="2445">
                  <c:v>13.73393308</c:v>
                </c:pt>
                <c:pt idx="2446">
                  <c:v>14.031202764999998</c:v>
                </c:pt>
                <c:pt idx="2447">
                  <c:v>14.93620284</c:v>
                </c:pt>
                <c:pt idx="2448">
                  <c:v>14.632349415</c:v>
                </c:pt>
                <c:pt idx="2449">
                  <c:v>14.73329886</c:v>
                </c:pt>
                <c:pt idx="2450">
                  <c:v>15.038155474999998</c:v>
                </c:pt>
                <c:pt idx="2451">
                  <c:v>15.242559515000004</c:v>
                </c:pt>
                <c:pt idx="2452">
                  <c:v>15.571596230000006</c:v>
                </c:pt>
                <c:pt idx="2453">
                  <c:v>15.65435095</c:v>
                </c:pt>
                <c:pt idx="2454">
                  <c:v>15.861731020000002</c:v>
                </c:pt>
                <c:pt idx="2455">
                  <c:v>15.861731020000002</c:v>
                </c:pt>
                <c:pt idx="2456">
                  <c:v>14.93620284</c:v>
                </c:pt>
                <c:pt idx="2457">
                  <c:v>15.965667690000004</c:v>
                </c:pt>
                <c:pt idx="2458">
                  <c:v>15.965667690000004</c:v>
                </c:pt>
                <c:pt idx="2459">
                  <c:v>15.861731020000002</c:v>
                </c:pt>
                <c:pt idx="2460">
                  <c:v>17.989120374999985</c:v>
                </c:pt>
                <c:pt idx="2461">
                  <c:v>26.164997050000007</c:v>
                </c:pt>
                <c:pt idx="2462">
                  <c:v>25.668516169999993</c:v>
                </c:pt>
                <c:pt idx="2463">
                  <c:v>23.95810277499999</c:v>
                </c:pt>
                <c:pt idx="2464">
                  <c:v>22.173196829999991</c:v>
                </c:pt>
                <c:pt idx="2465">
                  <c:v>20.439004704999999</c:v>
                </c:pt>
                <c:pt idx="2466">
                  <c:v>18.097894810000007</c:v>
                </c:pt>
                <c:pt idx="2467">
                  <c:v>17.663749679999984</c:v>
                </c:pt>
                <c:pt idx="2468">
                  <c:v>16.595171440000001</c:v>
                </c:pt>
                <c:pt idx="2469">
                  <c:v>15.861731020000002</c:v>
                </c:pt>
                <c:pt idx="2470">
                  <c:v>15.242559515000004</c:v>
                </c:pt>
                <c:pt idx="2471">
                  <c:v>13.931772609999999</c:v>
                </c:pt>
                <c:pt idx="2472">
                  <c:v>14.031202764999998</c:v>
                </c:pt>
                <c:pt idx="2473">
                  <c:v>13.63552574</c:v>
                </c:pt>
                <c:pt idx="2474">
                  <c:v>12</c:v>
                </c:pt>
                <c:pt idx="2475">
                  <c:v>12</c:v>
                </c:pt>
                <c:pt idx="2476">
                  <c:v>13.14658006</c:v>
                </c:pt>
                <c:pt idx="2477">
                  <c:v>13.049722415</c:v>
                </c:pt>
                <c:pt idx="2478">
                  <c:v>13.14658006</c:v>
                </c:pt>
                <c:pt idx="2479">
                  <c:v>13.34133267</c:v>
                </c:pt>
                <c:pt idx="2480">
                  <c:v>12</c:v>
                </c:pt>
                <c:pt idx="2481">
                  <c:v>14.330510030000003</c:v>
                </c:pt>
                <c:pt idx="2482">
                  <c:v>14.834750850000002</c:v>
                </c:pt>
                <c:pt idx="2483">
                  <c:v>14.93620284</c:v>
                </c:pt>
                <c:pt idx="2484">
                  <c:v>15.965667690000004</c:v>
                </c:pt>
                <c:pt idx="2485">
                  <c:v>16.489765594999991</c:v>
                </c:pt>
                <c:pt idx="2486">
                  <c:v>16.489765594999991</c:v>
                </c:pt>
                <c:pt idx="2487">
                  <c:v>16.384359750000005</c:v>
                </c:pt>
                <c:pt idx="2488">
                  <c:v>16.070095845000001</c:v>
                </c:pt>
                <c:pt idx="2489">
                  <c:v>15.65435095</c:v>
                </c:pt>
                <c:pt idx="2490">
                  <c:v>15.242559515000004</c:v>
                </c:pt>
                <c:pt idx="2491">
                  <c:v>14.834750850000002</c:v>
                </c:pt>
                <c:pt idx="2492">
                  <c:v>14.430955000000001</c:v>
                </c:pt>
                <c:pt idx="2493">
                  <c:v>14.031202764999998</c:v>
                </c:pt>
                <c:pt idx="2494">
                  <c:v>13.832852845000003</c:v>
                </c:pt>
                <c:pt idx="2495">
                  <c:v>13.537118399999999</c:v>
                </c:pt>
                <c:pt idx="2496">
                  <c:v>13.243956365000001</c:v>
                </c:pt>
                <c:pt idx="2497">
                  <c:v>12.952864770000003</c:v>
                </c:pt>
                <c:pt idx="2498">
                  <c:v>12.760191089999999</c:v>
                </c:pt>
                <c:pt idx="2499">
                  <c:v>12.568563340000001</c:v>
                </c:pt>
                <c:pt idx="2500">
                  <c:v>12.094231655</c:v>
                </c:pt>
                <c:pt idx="2501">
                  <c:v>12</c:v>
                </c:pt>
                <c:pt idx="2502">
                  <c:v>11.812600580000003</c:v>
                </c:pt>
                <c:pt idx="2503">
                  <c:v>11.607743938</c:v>
                </c:pt>
                <c:pt idx="2504">
                  <c:v>11.515115128</c:v>
                </c:pt>
                <c:pt idx="2505">
                  <c:v>11.348922290000001</c:v>
                </c:pt>
                <c:pt idx="2506">
                  <c:v>11.348922290000001</c:v>
                </c:pt>
                <c:pt idx="2507">
                  <c:v>10.1746713</c:v>
                </c:pt>
                <c:pt idx="2508">
                  <c:v>11.348922290000001</c:v>
                </c:pt>
                <c:pt idx="2509">
                  <c:v>11.515115128</c:v>
                </c:pt>
                <c:pt idx="2510">
                  <c:v>11.607743938</c:v>
                </c:pt>
                <c:pt idx="2511">
                  <c:v>11.700802052</c:v>
                </c:pt>
                <c:pt idx="2512">
                  <c:v>11.515115128</c:v>
                </c:pt>
                <c:pt idx="2513">
                  <c:v>10.89172699</c:v>
                </c:pt>
                <c:pt idx="2514">
                  <c:v>10.53099293</c:v>
                </c:pt>
                <c:pt idx="2515">
                  <c:v>9.9104913520000029</c:v>
                </c:pt>
                <c:pt idx="2516">
                  <c:v>9.2009474841999985</c:v>
                </c:pt>
                <c:pt idx="2517">
                  <c:v>8.794375846999996</c:v>
                </c:pt>
                <c:pt idx="2518">
                  <c:v>8.2138034464999983</c:v>
                </c:pt>
                <c:pt idx="2519">
                  <c:v>6.8641870609999955</c:v>
                </c:pt>
                <c:pt idx="2520">
                  <c:v>6.8641870609999955</c:v>
                </c:pt>
                <c:pt idx="2521">
                  <c:v>8.0505310525000038</c:v>
                </c:pt>
                <c:pt idx="2522">
                  <c:v>8.2957358940000052</c:v>
                </c:pt>
                <c:pt idx="2523">
                  <c:v>8.794375846999996</c:v>
                </c:pt>
                <c:pt idx="2524">
                  <c:v>9.2009474841999985</c:v>
                </c:pt>
                <c:pt idx="2525">
                  <c:v>9.5619954494999995</c:v>
                </c:pt>
                <c:pt idx="2526">
                  <c:v>9.9104913520000029</c:v>
                </c:pt>
                <c:pt idx="2527">
                  <c:v>10.620901964999998</c:v>
                </c:pt>
                <c:pt idx="2528">
                  <c:v>11.515115128</c:v>
                </c:pt>
                <c:pt idx="2529">
                  <c:v>12.377985930000003</c:v>
                </c:pt>
                <c:pt idx="2530">
                  <c:v>13.14658006</c:v>
                </c:pt>
                <c:pt idx="2531">
                  <c:v>13.73393308</c:v>
                </c:pt>
                <c:pt idx="2532">
                  <c:v>14.430955000000001</c:v>
                </c:pt>
                <c:pt idx="2533">
                  <c:v>15.140108109999998</c:v>
                </c:pt>
                <c:pt idx="2534">
                  <c:v>15.65435095</c:v>
                </c:pt>
                <c:pt idx="2535">
                  <c:v>15.861731020000002</c:v>
                </c:pt>
                <c:pt idx="2536">
                  <c:v>14.93620284</c:v>
                </c:pt>
                <c:pt idx="2537">
                  <c:v>16.070095845000001</c:v>
                </c:pt>
                <c:pt idx="2538">
                  <c:v>17.019708900000001</c:v>
                </c:pt>
                <c:pt idx="2539">
                  <c:v>16.489765594999991</c:v>
                </c:pt>
                <c:pt idx="2540">
                  <c:v>16.806955630000008</c:v>
                </c:pt>
                <c:pt idx="2541">
                  <c:v>16.91333226499999</c:v>
                </c:pt>
                <c:pt idx="2542">
                  <c:v>17.019708900000001</c:v>
                </c:pt>
                <c:pt idx="2543">
                  <c:v>17.019708900000001</c:v>
                </c:pt>
                <c:pt idx="2544">
                  <c:v>17.019708900000001</c:v>
                </c:pt>
                <c:pt idx="2545">
                  <c:v>16.701063534999992</c:v>
                </c:pt>
                <c:pt idx="2546">
                  <c:v>16.489765594999991</c:v>
                </c:pt>
                <c:pt idx="2547">
                  <c:v>16.279441874999989</c:v>
                </c:pt>
                <c:pt idx="2548">
                  <c:v>15.861731020000002</c:v>
                </c:pt>
                <c:pt idx="2549">
                  <c:v>15.757794350000003</c:v>
                </c:pt>
                <c:pt idx="2550">
                  <c:v>14.93620284</c:v>
                </c:pt>
                <c:pt idx="2551">
                  <c:v>15.65435095</c:v>
                </c:pt>
                <c:pt idx="2552">
                  <c:v>15.757794350000003</c:v>
                </c:pt>
                <c:pt idx="2553">
                  <c:v>15.965667690000004</c:v>
                </c:pt>
                <c:pt idx="2554">
                  <c:v>16.070095845000001</c:v>
                </c:pt>
                <c:pt idx="2555">
                  <c:v>16.279441874999989</c:v>
                </c:pt>
                <c:pt idx="2556">
                  <c:v>16.489765594999991</c:v>
                </c:pt>
                <c:pt idx="2557">
                  <c:v>16.91333226499999</c:v>
                </c:pt>
                <c:pt idx="2558">
                  <c:v>17.23342787999999</c:v>
                </c:pt>
                <c:pt idx="2559">
                  <c:v>17.340768560000001</c:v>
                </c:pt>
                <c:pt idx="2560">
                  <c:v>17.448109239999983</c:v>
                </c:pt>
                <c:pt idx="2561">
                  <c:v>17.448109239999983</c:v>
                </c:pt>
                <c:pt idx="2562">
                  <c:v>12</c:v>
                </c:pt>
                <c:pt idx="2563">
                  <c:v>17.23342787999999</c:v>
                </c:pt>
                <c:pt idx="2564">
                  <c:v>17.019708900000001</c:v>
                </c:pt>
                <c:pt idx="2565">
                  <c:v>16.595171440000001</c:v>
                </c:pt>
                <c:pt idx="2566">
                  <c:v>12</c:v>
                </c:pt>
                <c:pt idx="2567">
                  <c:v>12</c:v>
                </c:pt>
                <c:pt idx="2568">
                  <c:v>15.757794350000003</c:v>
                </c:pt>
                <c:pt idx="2569">
                  <c:v>12</c:v>
                </c:pt>
                <c:pt idx="2570">
                  <c:v>15.140108109999998</c:v>
                </c:pt>
                <c:pt idx="2571">
                  <c:v>14.73329886</c:v>
                </c:pt>
                <c:pt idx="2572">
                  <c:v>12</c:v>
                </c:pt>
                <c:pt idx="2573">
                  <c:v>13.537118399999999</c:v>
                </c:pt>
                <c:pt idx="2574">
                  <c:v>12.856527930000004</c:v>
                </c:pt>
                <c:pt idx="2575">
                  <c:v>12.377985930000003</c:v>
                </c:pt>
                <c:pt idx="2576">
                  <c:v>11.700802052</c:v>
                </c:pt>
                <c:pt idx="2577">
                  <c:v>11.146974498000001</c:v>
                </c:pt>
                <c:pt idx="2578">
                  <c:v>10.620901964999998</c:v>
                </c:pt>
                <c:pt idx="2579">
                  <c:v>10.1746713</c:v>
                </c:pt>
                <c:pt idx="2580">
                  <c:v>9.6485550429999982</c:v>
                </c:pt>
                <c:pt idx="2581">
                  <c:v>9.2009474841999985</c:v>
                </c:pt>
                <c:pt idx="2582">
                  <c:v>8.794375846999996</c:v>
                </c:pt>
                <c:pt idx="2583">
                  <c:v>8.5438869670000006</c:v>
                </c:pt>
                <c:pt idx="2584">
                  <c:v>8.3782575760000029</c:v>
                </c:pt>
                <c:pt idx="2585">
                  <c:v>8.2138034464999983</c:v>
                </c:pt>
                <c:pt idx="2586">
                  <c:v>8.0505310525000038</c:v>
                </c:pt>
                <c:pt idx="2587">
                  <c:v>7.888446987</c:v>
                </c:pt>
                <c:pt idx="2588">
                  <c:v>7.888446987</c:v>
                </c:pt>
                <c:pt idx="2589">
                  <c:v>7.888446987</c:v>
                </c:pt>
                <c:pt idx="2590">
                  <c:v>7.888446987</c:v>
                </c:pt>
                <c:pt idx="2591">
                  <c:v>7.9691911060000002</c:v>
                </c:pt>
                <c:pt idx="2592">
                  <c:v>8.1318709989999984</c:v>
                </c:pt>
                <c:pt idx="2593">
                  <c:v>6.8641870609999955</c:v>
                </c:pt>
                <c:pt idx="2594">
                  <c:v>8.2957358940000052</c:v>
                </c:pt>
                <c:pt idx="2595">
                  <c:v>8.4607792580000041</c:v>
                </c:pt>
                <c:pt idx="2596">
                  <c:v>8.7106852615000001</c:v>
                </c:pt>
                <c:pt idx="2597">
                  <c:v>8.4607792580000041</c:v>
                </c:pt>
                <c:pt idx="2598">
                  <c:v>8.8786462145000069</c:v>
                </c:pt>
                <c:pt idx="2599">
                  <c:v>9.0477636894999982</c:v>
                </c:pt>
                <c:pt idx="2600">
                  <c:v>9.2009474841999985</c:v>
                </c:pt>
                <c:pt idx="2601">
                  <c:v>9.4582375219000028</c:v>
                </c:pt>
                <c:pt idx="2602">
                  <c:v>9.7356797175000001</c:v>
                </c:pt>
                <c:pt idx="2603">
                  <c:v>9.9981783119999985</c:v>
                </c:pt>
                <c:pt idx="2604">
                  <c:v>10.620901964999998</c:v>
                </c:pt>
                <c:pt idx="2605">
                  <c:v>11.055534946000007</c:v>
                </c:pt>
                <c:pt idx="2606">
                  <c:v>11.515115128</c:v>
                </c:pt>
                <c:pt idx="2607">
                  <c:v>12</c:v>
                </c:pt>
                <c:pt idx="2608">
                  <c:v>12.473274635000003</c:v>
                </c:pt>
                <c:pt idx="2609">
                  <c:v>12.952864770000003</c:v>
                </c:pt>
                <c:pt idx="2610">
                  <c:v>13.34133267</c:v>
                </c:pt>
                <c:pt idx="2611">
                  <c:v>12.952864770000003</c:v>
                </c:pt>
                <c:pt idx="2612">
                  <c:v>14.93620284</c:v>
                </c:pt>
                <c:pt idx="2613">
                  <c:v>14.330510030000003</c:v>
                </c:pt>
                <c:pt idx="2614">
                  <c:v>14.632349415</c:v>
                </c:pt>
                <c:pt idx="2615">
                  <c:v>14.834750850000002</c:v>
                </c:pt>
                <c:pt idx="2616">
                  <c:v>15.140108109999998</c:v>
                </c:pt>
                <c:pt idx="2617">
                  <c:v>15.65435095</c:v>
                </c:pt>
                <c:pt idx="2618">
                  <c:v>15.861731020000002</c:v>
                </c:pt>
                <c:pt idx="2619">
                  <c:v>15.861731020000002</c:v>
                </c:pt>
                <c:pt idx="2620">
                  <c:v>15.861731020000002</c:v>
                </c:pt>
                <c:pt idx="2621">
                  <c:v>15.757794350000003</c:v>
                </c:pt>
                <c:pt idx="2622">
                  <c:v>15.861731020000002</c:v>
                </c:pt>
                <c:pt idx="2623">
                  <c:v>15.965667690000004</c:v>
                </c:pt>
                <c:pt idx="2624">
                  <c:v>15.965667690000004</c:v>
                </c:pt>
                <c:pt idx="2625">
                  <c:v>15.965667690000004</c:v>
                </c:pt>
                <c:pt idx="2626">
                  <c:v>15.965667690000004</c:v>
                </c:pt>
                <c:pt idx="2627">
                  <c:v>15.861731020000002</c:v>
                </c:pt>
                <c:pt idx="2628">
                  <c:v>15.965667690000004</c:v>
                </c:pt>
                <c:pt idx="2629">
                  <c:v>15.965667690000004</c:v>
                </c:pt>
                <c:pt idx="2630">
                  <c:v>15.965667690000004</c:v>
                </c:pt>
                <c:pt idx="2631">
                  <c:v>15.965667690000004</c:v>
                </c:pt>
                <c:pt idx="2632">
                  <c:v>15.757794350000003</c:v>
                </c:pt>
                <c:pt idx="2633">
                  <c:v>15.757794350000003</c:v>
                </c:pt>
                <c:pt idx="2634">
                  <c:v>15.65435095</c:v>
                </c:pt>
                <c:pt idx="2635">
                  <c:v>15.550907550000003</c:v>
                </c:pt>
                <c:pt idx="2636">
                  <c:v>15.447959235000004</c:v>
                </c:pt>
                <c:pt idx="2637">
                  <c:v>15.140108109999998</c:v>
                </c:pt>
                <c:pt idx="2638">
                  <c:v>14.834750850000002</c:v>
                </c:pt>
                <c:pt idx="2639">
                  <c:v>14.531399970000001</c:v>
                </c:pt>
                <c:pt idx="2640">
                  <c:v>14.430955000000001</c:v>
                </c:pt>
                <c:pt idx="2641">
                  <c:v>14.430955000000001</c:v>
                </c:pt>
                <c:pt idx="2642">
                  <c:v>14.531399970000001</c:v>
                </c:pt>
                <c:pt idx="2643">
                  <c:v>14.632349415</c:v>
                </c:pt>
                <c:pt idx="2644">
                  <c:v>14.834750850000002</c:v>
                </c:pt>
                <c:pt idx="2645">
                  <c:v>15.34501092</c:v>
                </c:pt>
                <c:pt idx="2646">
                  <c:v>15.65435095</c:v>
                </c:pt>
                <c:pt idx="2647">
                  <c:v>15.965667690000004</c:v>
                </c:pt>
                <c:pt idx="2648">
                  <c:v>16.070095845000001</c:v>
                </c:pt>
                <c:pt idx="2649">
                  <c:v>16.070095845000001</c:v>
                </c:pt>
                <c:pt idx="2650">
                  <c:v>15.965667690000004</c:v>
                </c:pt>
                <c:pt idx="2651">
                  <c:v>15.550907550000003</c:v>
                </c:pt>
                <c:pt idx="2652">
                  <c:v>15.242559515000004</c:v>
                </c:pt>
                <c:pt idx="2653">
                  <c:v>14.834750850000002</c:v>
                </c:pt>
                <c:pt idx="2654">
                  <c:v>14.430955000000001</c:v>
                </c:pt>
                <c:pt idx="2655">
                  <c:v>13.931772609999999</c:v>
                </c:pt>
                <c:pt idx="2656">
                  <c:v>13.537118399999999</c:v>
                </c:pt>
                <c:pt idx="2657">
                  <c:v>12</c:v>
                </c:pt>
                <c:pt idx="2658">
                  <c:v>12</c:v>
                </c:pt>
                <c:pt idx="2659">
                  <c:v>12</c:v>
                </c:pt>
                <c:pt idx="2660">
                  <c:v>12.473274635000003</c:v>
                </c:pt>
                <c:pt idx="2661">
                  <c:v>12.473274635000003</c:v>
                </c:pt>
                <c:pt idx="2662">
                  <c:v>12.377985930000003</c:v>
                </c:pt>
                <c:pt idx="2663">
                  <c:v>12.094231655</c:v>
                </c:pt>
                <c:pt idx="2664">
                  <c:v>12.094231655</c:v>
                </c:pt>
                <c:pt idx="2665">
                  <c:v>12</c:v>
                </c:pt>
                <c:pt idx="2666">
                  <c:v>11.700802052</c:v>
                </c:pt>
                <c:pt idx="2667">
                  <c:v>11.422594122000003</c:v>
                </c:pt>
                <c:pt idx="2668">
                  <c:v>11.073735830000004</c:v>
                </c:pt>
                <c:pt idx="2669">
                  <c:v>10.89172699</c:v>
                </c:pt>
                <c:pt idx="2670">
                  <c:v>10.620901964999998</c:v>
                </c:pt>
                <c:pt idx="2671">
                  <c:v>10.53099293</c:v>
                </c:pt>
                <c:pt idx="2672">
                  <c:v>10.441635440000001</c:v>
                </c:pt>
                <c:pt idx="2673">
                  <c:v>10.441635440000001</c:v>
                </c:pt>
                <c:pt idx="2674">
                  <c:v>10.53099293</c:v>
                </c:pt>
                <c:pt idx="2675">
                  <c:v>10.1746713</c:v>
                </c:pt>
                <c:pt idx="2676">
                  <c:v>10.692829193</c:v>
                </c:pt>
                <c:pt idx="2677">
                  <c:v>10.692829193</c:v>
                </c:pt>
                <c:pt idx="2678">
                  <c:v>10.710811</c:v>
                </c:pt>
                <c:pt idx="2679">
                  <c:v>10.982731410000003</c:v>
                </c:pt>
                <c:pt idx="2680">
                  <c:v>11.146974498000001</c:v>
                </c:pt>
                <c:pt idx="2681">
                  <c:v>11.348922290000001</c:v>
                </c:pt>
                <c:pt idx="2682">
                  <c:v>11.515115128</c:v>
                </c:pt>
                <c:pt idx="2683">
                  <c:v>11.700802052</c:v>
                </c:pt>
                <c:pt idx="2684">
                  <c:v>12</c:v>
                </c:pt>
                <c:pt idx="2685">
                  <c:v>12.28322462</c:v>
                </c:pt>
                <c:pt idx="2686">
                  <c:v>12</c:v>
                </c:pt>
                <c:pt idx="2687">
                  <c:v>12.856527930000004</c:v>
                </c:pt>
                <c:pt idx="2688">
                  <c:v>12</c:v>
                </c:pt>
                <c:pt idx="2689">
                  <c:v>13.537118399999999</c:v>
                </c:pt>
                <c:pt idx="2690">
                  <c:v>13.931772609999999</c:v>
                </c:pt>
                <c:pt idx="2691">
                  <c:v>14.330510030000003</c:v>
                </c:pt>
                <c:pt idx="2692">
                  <c:v>14.73329886</c:v>
                </c:pt>
                <c:pt idx="2693">
                  <c:v>15.140108109999998</c:v>
                </c:pt>
                <c:pt idx="2694">
                  <c:v>15.242559515000004</c:v>
                </c:pt>
                <c:pt idx="2695">
                  <c:v>15.242559515000004</c:v>
                </c:pt>
                <c:pt idx="2696">
                  <c:v>15.550907550000003</c:v>
                </c:pt>
                <c:pt idx="2697">
                  <c:v>15.550907550000003</c:v>
                </c:pt>
                <c:pt idx="2698">
                  <c:v>15.65435095</c:v>
                </c:pt>
                <c:pt idx="2699">
                  <c:v>15.965667690000004</c:v>
                </c:pt>
                <c:pt idx="2700">
                  <c:v>15.965667690000004</c:v>
                </c:pt>
                <c:pt idx="2701">
                  <c:v>15.861731020000002</c:v>
                </c:pt>
                <c:pt idx="2702">
                  <c:v>15.861731020000002</c:v>
                </c:pt>
                <c:pt idx="2703">
                  <c:v>15.757794350000003</c:v>
                </c:pt>
                <c:pt idx="2704">
                  <c:v>15.65435095</c:v>
                </c:pt>
                <c:pt idx="2705">
                  <c:v>15.550907550000003</c:v>
                </c:pt>
                <c:pt idx="2706">
                  <c:v>15.447959235000004</c:v>
                </c:pt>
                <c:pt idx="2707">
                  <c:v>15.550907550000003</c:v>
                </c:pt>
                <c:pt idx="2708">
                  <c:v>15.447959235000004</c:v>
                </c:pt>
                <c:pt idx="2709">
                  <c:v>15.550907550000003</c:v>
                </c:pt>
                <c:pt idx="2710">
                  <c:v>13.931772609999999</c:v>
                </c:pt>
                <c:pt idx="2711">
                  <c:v>15.550907550000003</c:v>
                </c:pt>
                <c:pt idx="2712">
                  <c:v>15.550907550000003</c:v>
                </c:pt>
                <c:pt idx="2713">
                  <c:v>15.861731020000002</c:v>
                </c:pt>
                <c:pt idx="2714">
                  <c:v>15.965667690000004</c:v>
                </c:pt>
                <c:pt idx="2715">
                  <c:v>16.070095845000001</c:v>
                </c:pt>
                <c:pt idx="2716">
                  <c:v>16.070095845000001</c:v>
                </c:pt>
                <c:pt idx="2717">
                  <c:v>17.019708900000001</c:v>
                </c:pt>
                <c:pt idx="2718">
                  <c:v>15.965667690000004</c:v>
                </c:pt>
                <c:pt idx="2719">
                  <c:v>13.931772609999999</c:v>
                </c:pt>
                <c:pt idx="2720">
                  <c:v>13.931772609999999</c:v>
                </c:pt>
                <c:pt idx="2721">
                  <c:v>15.140108109999998</c:v>
                </c:pt>
                <c:pt idx="2722">
                  <c:v>14.834750850000002</c:v>
                </c:pt>
                <c:pt idx="2723">
                  <c:v>14.73329886</c:v>
                </c:pt>
                <c:pt idx="2724">
                  <c:v>12</c:v>
                </c:pt>
                <c:pt idx="2725">
                  <c:v>14.330510030000003</c:v>
                </c:pt>
                <c:pt idx="2726">
                  <c:v>14.13063292</c:v>
                </c:pt>
                <c:pt idx="2727">
                  <c:v>13.931772609999999</c:v>
                </c:pt>
                <c:pt idx="2728">
                  <c:v>13.63552574</c:v>
                </c:pt>
                <c:pt idx="2729">
                  <c:v>13.243956365000001</c:v>
                </c:pt>
                <c:pt idx="2730">
                  <c:v>12.952864770000003</c:v>
                </c:pt>
                <c:pt idx="2731">
                  <c:v>12.760191089999999</c:v>
                </c:pt>
                <c:pt idx="2732">
                  <c:v>12.568563340000001</c:v>
                </c:pt>
                <c:pt idx="2733">
                  <c:v>12.473274635000003</c:v>
                </c:pt>
                <c:pt idx="2734">
                  <c:v>12.473274635000003</c:v>
                </c:pt>
                <c:pt idx="2735">
                  <c:v>12.473274635000003</c:v>
                </c:pt>
                <c:pt idx="2736">
                  <c:v>12.473274635000003</c:v>
                </c:pt>
                <c:pt idx="2737">
                  <c:v>12.568563340000001</c:v>
                </c:pt>
                <c:pt idx="2738">
                  <c:v>12.568563340000001</c:v>
                </c:pt>
                <c:pt idx="2739">
                  <c:v>12.664377215</c:v>
                </c:pt>
                <c:pt idx="2740">
                  <c:v>12.760191089999999</c:v>
                </c:pt>
                <c:pt idx="2741">
                  <c:v>12.856527930000004</c:v>
                </c:pt>
                <c:pt idx="2742">
                  <c:v>12.952864770000003</c:v>
                </c:pt>
                <c:pt idx="2743">
                  <c:v>12.856527930000004</c:v>
                </c:pt>
                <c:pt idx="2744">
                  <c:v>12.760191089999999</c:v>
                </c:pt>
                <c:pt idx="2745">
                  <c:v>12.473274635000003</c:v>
                </c:pt>
                <c:pt idx="2746">
                  <c:v>12.28322462</c:v>
                </c:pt>
                <c:pt idx="2747">
                  <c:v>12</c:v>
                </c:pt>
                <c:pt idx="2748">
                  <c:v>11.700802052</c:v>
                </c:pt>
                <c:pt idx="2749">
                  <c:v>11.348922290000001</c:v>
                </c:pt>
                <c:pt idx="2750">
                  <c:v>10.982731410000003</c:v>
                </c:pt>
                <c:pt idx="2751">
                  <c:v>10.620901964999998</c:v>
                </c:pt>
                <c:pt idx="2752">
                  <c:v>10.334517285</c:v>
                </c:pt>
                <c:pt idx="2753">
                  <c:v>10.1746713</c:v>
                </c:pt>
                <c:pt idx="2754">
                  <c:v>9.9981783119999985</c:v>
                </c:pt>
                <c:pt idx="2755">
                  <c:v>9.9104913520000029</c:v>
                </c:pt>
                <c:pt idx="2756">
                  <c:v>9.8228043920000054</c:v>
                </c:pt>
                <c:pt idx="2757">
                  <c:v>9.9104913520000029</c:v>
                </c:pt>
                <c:pt idx="2758">
                  <c:v>9.9104913520000029</c:v>
                </c:pt>
                <c:pt idx="2759">
                  <c:v>9.8228043920000054</c:v>
                </c:pt>
                <c:pt idx="2760">
                  <c:v>9.9104913520000029</c:v>
                </c:pt>
                <c:pt idx="2761">
                  <c:v>9.9104913520000029</c:v>
                </c:pt>
                <c:pt idx="2762">
                  <c:v>9.9104913520000029</c:v>
                </c:pt>
                <c:pt idx="2763">
                  <c:v>10.086424806000004</c:v>
                </c:pt>
                <c:pt idx="2764">
                  <c:v>10.1746713</c:v>
                </c:pt>
                <c:pt idx="2765">
                  <c:v>10.1746713</c:v>
                </c:pt>
                <c:pt idx="2766">
                  <c:v>10.53099293</c:v>
                </c:pt>
                <c:pt idx="2767">
                  <c:v>10.692829193</c:v>
                </c:pt>
                <c:pt idx="2768">
                  <c:v>11.055534946000007</c:v>
                </c:pt>
                <c:pt idx="2769">
                  <c:v>11.515115128</c:v>
                </c:pt>
                <c:pt idx="2770">
                  <c:v>12.094231655</c:v>
                </c:pt>
                <c:pt idx="2771">
                  <c:v>12.377985930000003</c:v>
                </c:pt>
                <c:pt idx="2772">
                  <c:v>12.760191089999999</c:v>
                </c:pt>
                <c:pt idx="2773">
                  <c:v>13.14658006</c:v>
                </c:pt>
                <c:pt idx="2774">
                  <c:v>13.537118399999999</c:v>
                </c:pt>
                <c:pt idx="2775">
                  <c:v>14.031202764999998</c:v>
                </c:pt>
                <c:pt idx="2776">
                  <c:v>14.531399970000001</c:v>
                </c:pt>
                <c:pt idx="2777">
                  <c:v>14.73329886</c:v>
                </c:pt>
                <c:pt idx="2778">
                  <c:v>15.038155474999998</c:v>
                </c:pt>
                <c:pt idx="2779">
                  <c:v>15.242559515000004</c:v>
                </c:pt>
                <c:pt idx="2780">
                  <c:v>15.550907550000003</c:v>
                </c:pt>
                <c:pt idx="2781">
                  <c:v>16.070095845000001</c:v>
                </c:pt>
                <c:pt idx="2782">
                  <c:v>16.384359750000005</c:v>
                </c:pt>
                <c:pt idx="2783">
                  <c:v>16.489765594999991</c:v>
                </c:pt>
                <c:pt idx="2784">
                  <c:v>16.489765594999991</c:v>
                </c:pt>
                <c:pt idx="2785">
                  <c:v>16.489765594999991</c:v>
                </c:pt>
                <c:pt idx="2786">
                  <c:v>16.384359750000005</c:v>
                </c:pt>
                <c:pt idx="2787">
                  <c:v>16.384359750000005</c:v>
                </c:pt>
                <c:pt idx="2788">
                  <c:v>16.279441874999989</c:v>
                </c:pt>
                <c:pt idx="2789">
                  <c:v>16.070095845000001</c:v>
                </c:pt>
                <c:pt idx="2790">
                  <c:v>15.65435095</c:v>
                </c:pt>
                <c:pt idx="2791">
                  <c:v>15.242559515000004</c:v>
                </c:pt>
                <c:pt idx="2792">
                  <c:v>14.834750850000002</c:v>
                </c:pt>
                <c:pt idx="2793">
                  <c:v>13.931772609999999</c:v>
                </c:pt>
                <c:pt idx="2794">
                  <c:v>13.832852845000003</c:v>
                </c:pt>
                <c:pt idx="2795">
                  <c:v>13.243956365000001</c:v>
                </c:pt>
                <c:pt idx="2796">
                  <c:v>12.760191089999999</c:v>
                </c:pt>
                <c:pt idx="2797">
                  <c:v>12.28322462</c:v>
                </c:pt>
                <c:pt idx="2798">
                  <c:v>11.906300290000004</c:v>
                </c:pt>
                <c:pt idx="2799">
                  <c:v>11.515115128</c:v>
                </c:pt>
                <c:pt idx="2800">
                  <c:v>10.89172699</c:v>
                </c:pt>
                <c:pt idx="2801">
                  <c:v>10.620901964999998</c:v>
                </c:pt>
                <c:pt idx="2802">
                  <c:v>10.263474625000002</c:v>
                </c:pt>
                <c:pt idx="2803">
                  <c:v>9.9981783119999985</c:v>
                </c:pt>
                <c:pt idx="2804">
                  <c:v>9.9104913520000029</c:v>
                </c:pt>
                <c:pt idx="2805">
                  <c:v>10.086424806000004</c:v>
                </c:pt>
                <c:pt idx="2806">
                  <c:v>10.263474625000002</c:v>
                </c:pt>
                <c:pt idx="2807">
                  <c:v>10.441635440000001</c:v>
                </c:pt>
                <c:pt idx="2808">
                  <c:v>10.692829193</c:v>
                </c:pt>
                <c:pt idx="2809">
                  <c:v>11.146974498000001</c:v>
                </c:pt>
                <c:pt idx="2810">
                  <c:v>11.515115128</c:v>
                </c:pt>
                <c:pt idx="2811">
                  <c:v>12</c:v>
                </c:pt>
                <c:pt idx="2812">
                  <c:v>12.664377215</c:v>
                </c:pt>
                <c:pt idx="2813">
                  <c:v>13.243956365000001</c:v>
                </c:pt>
                <c:pt idx="2814">
                  <c:v>12</c:v>
                </c:pt>
                <c:pt idx="2815">
                  <c:v>14.330510030000003</c:v>
                </c:pt>
                <c:pt idx="2816">
                  <c:v>14.632349415</c:v>
                </c:pt>
                <c:pt idx="2817">
                  <c:v>14.834750850000002</c:v>
                </c:pt>
                <c:pt idx="2818">
                  <c:v>14.93620284</c:v>
                </c:pt>
                <c:pt idx="2819">
                  <c:v>14.93620284</c:v>
                </c:pt>
                <c:pt idx="2820">
                  <c:v>14.13063292</c:v>
                </c:pt>
                <c:pt idx="2821">
                  <c:v>13.63552574</c:v>
                </c:pt>
                <c:pt idx="2822">
                  <c:v>13.14658006</c:v>
                </c:pt>
                <c:pt idx="2823">
                  <c:v>12.760191089999999</c:v>
                </c:pt>
                <c:pt idx="2824">
                  <c:v>12.377985930000003</c:v>
                </c:pt>
                <c:pt idx="2825">
                  <c:v>12</c:v>
                </c:pt>
                <c:pt idx="2826">
                  <c:v>11.700802052</c:v>
                </c:pt>
                <c:pt idx="2827">
                  <c:v>11.515115128</c:v>
                </c:pt>
                <c:pt idx="2828">
                  <c:v>11.348922290000001</c:v>
                </c:pt>
                <c:pt idx="2829">
                  <c:v>11.055534946000007</c:v>
                </c:pt>
                <c:pt idx="2830">
                  <c:v>10.1746713</c:v>
                </c:pt>
                <c:pt idx="2831">
                  <c:v>10.982731410000003</c:v>
                </c:pt>
                <c:pt idx="2832">
                  <c:v>10.89172699</c:v>
                </c:pt>
                <c:pt idx="2833">
                  <c:v>10.783177395999999</c:v>
                </c:pt>
                <c:pt idx="2834">
                  <c:v>10.620901964999998</c:v>
                </c:pt>
                <c:pt idx="2835">
                  <c:v>10.53099293</c:v>
                </c:pt>
                <c:pt idx="2836">
                  <c:v>10.53099293</c:v>
                </c:pt>
                <c:pt idx="2837">
                  <c:v>10.441635440000001</c:v>
                </c:pt>
                <c:pt idx="2838">
                  <c:v>10.53099293</c:v>
                </c:pt>
                <c:pt idx="2839">
                  <c:v>10.620901964999998</c:v>
                </c:pt>
                <c:pt idx="2840">
                  <c:v>10.1746713</c:v>
                </c:pt>
                <c:pt idx="2841">
                  <c:v>10.783177395999999</c:v>
                </c:pt>
                <c:pt idx="2842">
                  <c:v>10.982731410000003</c:v>
                </c:pt>
                <c:pt idx="2843">
                  <c:v>10.982731410000003</c:v>
                </c:pt>
                <c:pt idx="2844">
                  <c:v>11.055534946000007</c:v>
                </c:pt>
                <c:pt idx="2845">
                  <c:v>11.238522832999999</c:v>
                </c:pt>
                <c:pt idx="2846">
                  <c:v>11.515115128</c:v>
                </c:pt>
                <c:pt idx="2847">
                  <c:v>11.607743938</c:v>
                </c:pt>
                <c:pt idx="2848">
                  <c:v>11.607743938</c:v>
                </c:pt>
                <c:pt idx="2849">
                  <c:v>11.700802052</c:v>
                </c:pt>
                <c:pt idx="2850">
                  <c:v>11.700802052</c:v>
                </c:pt>
                <c:pt idx="2851">
                  <c:v>11.906300290000004</c:v>
                </c:pt>
                <c:pt idx="2852">
                  <c:v>12</c:v>
                </c:pt>
                <c:pt idx="2853">
                  <c:v>12.28322462</c:v>
                </c:pt>
                <c:pt idx="2854">
                  <c:v>12.473274635000003</c:v>
                </c:pt>
                <c:pt idx="2855">
                  <c:v>12.664377215</c:v>
                </c:pt>
                <c:pt idx="2856">
                  <c:v>12.856527930000004</c:v>
                </c:pt>
                <c:pt idx="2857">
                  <c:v>13.14658006</c:v>
                </c:pt>
                <c:pt idx="2858">
                  <c:v>13.243956365000001</c:v>
                </c:pt>
                <c:pt idx="2859">
                  <c:v>13.34133267</c:v>
                </c:pt>
                <c:pt idx="2860">
                  <c:v>13.537118399999999</c:v>
                </c:pt>
                <c:pt idx="2861">
                  <c:v>13.537118399999999</c:v>
                </c:pt>
                <c:pt idx="2862">
                  <c:v>13.63552574</c:v>
                </c:pt>
                <c:pt idx="2863">
                  <c:v>13.832852845000003</c:v>
                </c:pt>
                <c:pt idx="2864">
                  <c:v>13.931772609999999</c:v>
                </c:pt>
                <c:pt idx="2865">
                  <c:v>13.931772609999999</c:v>
                </c:pt>
                <c:pt idx="2866">
                  <c:v>14.13063292</c:v>
                </c:pt>
                <c:pt idx="2867">
                  <c:v>14.632349415</c:v>
                </c:pt>
                <c:pt idx="2868">
                  <c:v>14.93620284</c:v>
                </c:pt>
                <c:pt idx="2869">
                  <c:v>15.242559515000004</c:v>
                </c:pt>
                <c:pt idx="2870">
                  <c:v>13.931772609999999</c:v>
                </c:pt>
                <c:pt idx="2871">
                  <c:v>15.65435095</c:v>
                </c:pt>
                <c:pt idx="2872">
                  <c:v>15.965667690000004</c:v>
                </c:pt>
                <c:pt idx="2873">
                  <c:v>16.070095845000001</c:v>
                </c:pt>
                <c:pt idx="2874">
                  <c:v>16.384359750000005</c:v>
                </c:pt>
                <c:pt idx="2875">
                  <c:v>16.489765594999991</c:v>
                </c:pt>
                <c:pt idx="2876">
                  <c:v>16.595171440000001</c:v>
                </c:pt>
                <c:pt idx="2877">
                  <c:v>16.595171440000001</c:v>
                </c:pt>
                <c:pt idx="2878">
                  <c:v>16.489765594999991</c:v>
                </c:pt>
                <c:pt idx="2879">
                  <c:v>16.384359750000005</c:v>
                </c:pt>
                <c:pt idx="2880">
                  <c:v>16.070095845000001</c:v>
                </c:pt>
                <c:pt idx="2881">
                  <c:v>15.965667690000004</c:v>
                </c:pt>
                <c:pt idx="2882">
                  <c:v>15.65435095</c:v>
                </c:pt>
                <c:pt idx="2883">
                  <c:v>15.34501092</c:v>
                </c:pt>
                <c:pt idx="2884">
                  <c:v>15.140108109999998</c:v>
                </c:pt>
                <c:pt idx="2885">
                  <c:v>14.834750850000002</c:v>
                </c:pt>
                <c:pt idx="2886">
                  <c:v>14.834750850000002</c:v>
                </c:pt>
                <c:pt idx="2887">
                  <c:v>14.93620284</c:v>
                </c:pt>
                <c:pt idx="2888">
                  <c:v>14.73329886</c:v>
                </c:pt>
                <c:pt idx="2889">
                  <c:v>14.73329886</c:v>
                </c:pt>
                <c:pt idx="2890">
                  <c:v>14.73329886</c:v>
                </c:pt>
                <c:pt idx="2891">
                  <c:v>14.73329886</c:v>
                </c:pt>
                <c:pt idx="2892">
                  <c:v>14.73329886</c:v>
                </c:pt>
                <c:pt idx="2893">
                  <c:v>14.632349415</c:v>
                </c:pt>
                <c:pt idx="2894">
                  <c:v>14.73329886</c:v>
                </c:pt>
                <c:pt idx="2895">
                  <c:v>14.73329886</c:v>
                </c:pt>
                <c:pt idx="2896">
                  <c:v>14.73329886</c:v>
                </c:pt>
                <c:pt idx="2897">
                  <c:v>14.73329886</c:v>
                </c:pt>
                <c:pt idx="2898">
                  <c:v>14.834750850000002</c:v>
                </c:pt>
                <c:pt idx="2899">
                  <c:v>14.73329886</c:v>
                </c:pt>
                <c:pt idx="2900">
                  <c:v>14.73329886</c:v>
                </c:pt>
                <c:pt idx="2901">
                  <c:v>14.73329886</c:v>
                </c:pt>
                <c:pt idx="2902">
                  <c:v>14.632349415</c:v>
                </c:pt>
                <c:pt idx="2903">
                  <c:v>14.531399970000001</c:v>
                </c:pt>
                <c:pt idx="2904">
                  <c:v>14.531399970000001</c:v>
                </c:pt>
                <c:pt idx="2905">
                  <c:v>14.73329886</c:v>
                </c:pt>
                <c:pt idx="2906">
                  <c:v>14.834750850000002</c:v>
                </c:pt>
                <c:pt idx="2907">
                  <c:v>14.93620284</c:v>
                </c:pt>
                <c:pt idx="2908">
                  <c:v>15.242559515000004</c:v>
                </c:pt>
                <c:pt idx="2909">
                  <c:v>15.447959235000004</c:v>
                </c:pt>
                <c:pt idx="2910">
                  <c:v>15.65435095</c:v>
                </c:pt>
                <c:pt idx="2911">
                  <c:v>15.861731020000002</c:v>
                </c:pt>
                <c:pt idx="2912">
                  <c:v>15.965667690000004</c:v>
                </c:pt>
                <c:pt idx="2913">
                  <c:v>15.965667690000004</c:v>
                </c:pt>
                <c:pt idx="2914">
                  <c:v>15.965667690000004</c:v>
                </c:pt>
                <c:pt idx="2915">
                  <c:v>15.757794350000003</c:v>
                </c:pt>
                <c:pt idx="2916">
                  <c:v>15.447959235000004</c:v>
                </c:pt>
                <c:pt idx="2917">
                  <c:v>14.93620284</c:v>
                </c:pt>
                <c:pt idx="2918">
                  <c:v>14.632349415</c:v>
                </c:pt>
                <c:pt idx="2919">
                  <c:v>14.230571474999998</c:v>
                </c:pt>
                <c:pt idx="2920">
                  <c:v>13.931772609999999</c:v>
                </c:pt>
                <c:pt idx="2921">
                  <c:v>13.73393308</c:v>
                </c:pt>
                <c:pt idx="2922">
                  <c:v>13.63552574</c:v>
                </c:pt>
                <c:pt idx="2923">
                  <c:v>13.73393308</c:v>
                </c:pt>
                <c:pt idx="2924">
                  <c:v>13.832852845000003</c:v>
                </c:pt>
                <c:pt idx="2925">
                  <c:v>13.931772609999999</c:v>
                </c:pt>
                <c:pt idx="2926">
                  <c:v>14.13063292</c:v>
                </c:pt>
                <c:pt idx="2927">
                  <c:v>14.330510030000003</c:v>
                </c:pt>
                <c:pt idx="2928">
                  <c:v>14.632349415</c:v>
                </c:pt>
                <c:pt idx="2929">
                  <c:v>14.93620284</c:v>
                </c:pt>
                <c:pt idx="2930">
                  <c:v>15.447959235000004</c:v>
                </c:pt>
                <c:pt idx="2931">
                  <c:v>15.965667690000004</c:v>
                </c:pt>
                <c:pt idx="2932">
                  <c:v>16.279441874999989</c:v>
                </c:pt>
                <c:pt idx="2933">
                  <c:v>16.701063534999992</c:v>
                </c:pt>
                <c:pt idx="2934">
                  <c:v>16.91333226499999</c:v>
                </c:pt>
                <c:pt idx="2935">
                  <c:v>17.23342787999999</c:v>
                </c:pt>
                <c:pt idx="2936">
                  <c:v>17.448109239999983</c:v>
                </c:pt>
                <c:pt idx="2937">
                  <c:v>17.555929460000005</c:v>
                </c:pt>
                <c:pt idx="2938">
                  <c:v>17.663749679999984</c:v>
                </c:pt>
                <c:pt idx="2939">
                  <c:v>17.663749679999984</c:v>
                </c:pt>
                <c:pt idx="2940">
                  <c:v>17.555929460000005</c:v>
                </c:pt>
                <c:pt idx="2941">
                  <c:v>17.448109239999983</c:v>
                </c:pt>
                <c:pt idx="2942">
                  <c:v>17.23342787999999</c:v>
                </c:pt>
                <c:pt idx="2943">
                  <c:v>17.019708900000001</c:v>
                </c:pt>
                <c:pt idx="2944">
                  <c:v>16.701063534999992</c:v>
                </c:pt>
                <c:pt idx="2945">
                  <c:v>16.384359750000005</c:v>
                </c:pt>
                <c:pt idx="2946">
                  <c:v>16.070095845000001</c:v>
                </c:pt>
                <c:pt idx="2947">
                  <c:v>16.070095845000001</c:v>
                </c:pt>
                <c:pt idx="2948">
                  <c:v>16.070095845000001</c:v>
                </c:pt>
                <c:pt idx="2949">
                  <c:v>15.861731020000002</c:v>
                </c:pt>
                <c:pt idx="2950">
                  <c:v>15.65435095</c:v>
                </c:pt>
                <c:pt idx="2951">
                  <c:v>15.65435095</c:v>
                </c:pt>
                <c:pt idx="2952">
                  <c:v>15.65435095</c:v>
                </c:pt>
                <c:pt idx="2953">
                  <c:v>15.757794350000003</c:v>
                </c:pt>
                <c:pt idx="2954">
                  <c:v>15.965667690000004</c:v>
                </c:pt>
                <c:pt idx="2955">
                  <c:v>15.965667690000004</c:v>
                </c:pt>
                <c:pt idx="2956">
                  <c:v>16.070095845000001</c:v>
                </c:pt>
                <c:pt idx="2957">
                  <c:v>16.070095845000001</c:v>
                </c:pt>
                <c:pt idx="2958">
                  <c:v>16.174524000000005</c:v>
                </c:pt>
                <c:pt idx="2959">
                  <c:v>16.384359750000005</c:v>
                </c:pt>
                <c:pt idx="2960">
                  <c:v>16.595171440000001</c:v>
                </c:pt>
                <c:pt idx="2961">
                  <c:v>16.91333226499999</c:v>
                </c:pt>
                <c:pt idx="2962">
                  <c:v>17.126568389999999</c:v>
                </c:pt>
                <c:pt idx="2963">
                  <c:v>17.340768560000001</c:v>
                </c:pt>
                <c:pt idx="2964">
                  <c:v>17.555929460000005</c:v>
                </c:pt>
                <c:pt idx="2965">
                  <c:v>17.663749679999984</c:v>
                </c:pt>
                <c:pt idx="2966">
                  <c:v>17.663749679999984</c:v>
                </c:pt>
                <c:pt idx="2967">
                  <c:v>16.616349859</c:v>
                </c:pt>
                <c:pt idx="2968">
                  <c:v>17.019708900000001</c:v>
                </c:pt>
                <c:pt idx="2969">
                  <c:v>16.806955630000008</c:v>
                </c:pt>
                <c:pt idx="2970">
                  <c:v>16.595171440000001</c:v>
                </c:pt>
                <c:pt idx="2971">
                  <c:v>12</c:v>
                </c:pt>
                <c:pt idx="2972">
                  <c:v>16.496089945699993</c:v>
                </c:pt>
                <c:pt idx="2973">
                  <c:v>16.489765594999991</c:v>
                </c:pt>
                <c:pt idx="2974">
                  <c:v>16.489765594999991</c:v>
                </c:pt>
                <c:pt idx="2975">
                  <c:v>17.019708900000001</c:v>
                </c:pt>
                <c:pt idx="2976">
                  <c:v>16.91333226499999</c:v>
                </c:pt>
                <c:pt idx="2977">
                  <c:v>17.555929460000005</c:v>
                </c:pt>
                <c:pt idx="2978">
                  <c:v>18.097894810000007</c:v>
                </c:pt>
                <c:pt idx="2979">
                  <c:v>18.866889220000001</c:v>
                </c:pt>
                <c:pt idx="2980">
                  <c:v>19.535081535</c:v>
                </c:pt>
                <c:pt idx="2981">
                  <c:v>19.985195740000002</c:v>
                </c:pt>
                <c:pt idx="2982">
                  <c:v>20.439004704999999</c:v>
                </c:pt>
                <c:pt idx="2983">
                  <c:v>20.896485519999999</c:v>
                </c:pt>
                <c:pt idx="2984">
                  <c:v>21.241878730000007</c:v>
                </c:pt>
                <c:pt idx="2985">
                  <c:v>21.473352720000001</c:v>
                </c:pt>
                <c:pt idx="2986">
                  <c:v>21.705732199999986</c:v>
                </c:pt>
                <c:pt idx="2987">
                  <c:v>21.822373329999994</c:v>
                </c:pt>
                <c:pt idx="2988">
                  <c:v>21.822373329999994</c:v>
                </c:pt>
                <c:pt idx="2989">
                  <c:v>21.822373329999994</c:v>
                </c:pt>
                <c:pt idx="2990">
                  <c:v>21.473352720000001</c:v>
                </c:pt>
                <c:pt idx="2991">
                  <c:v>12</c:v>
                </c:pt>
                <c:pt idx="2992">
                  <c:v>21.473352720000001</c:v>
                </c:pt>
                <c:pt idx="2993">
                  <c:v>20.09818722</c:v>
                </c:pt>
                <c:pt idx="2994">
                  <c:v>19.535081535</c:v>
                </c:pt>
                <c:pt idx="2995">
                  <c:v>12</c:v>
                </c:pt>
                <c:pt idx="2996">
                  <c:v>18.316393099999999</c:v>
                </c:pt>
                <c:pt idx="2997">
                  <c:v>17.737392408400005</c:v>
                </c:pt>
                <c:pt idx="2998">
                  <c:v>17.126568389999999</c:v>
                </c:pt>
                <c:pt idx="2999">
                  <c:v>16.701063534999992</c:v>
                </c:pt>
                <c:pt idx="3000">
                  <c:v>16.384359750000005</c:v>
                </c:pt>
                <c:pt idx="3001">
                  <c:v>15.965667690000004</c:v>
                </c:pt>
                <c:pt idx="3002">
                  <c:v>15.65435095</c:v>
                </c:pt>
                <c:pt idx="3003">
                  <c:v>15.242559515000004</c:v>
                </c:pt>
                <c:pt idx="3004">
                  <c:v>15.140108109999998</c:v>
                </c:pt>
                <c:pt idx="3005">
                  <c:v>14.834750850000002</c:v>
                </c:pt>
                <c:pt idx="3006">
                  <c:v>14.834750850000002</c:v>
                </c:pt>
                <c:pt idx="3007">
                  <c:v>14.834750850000002</c:v>
                </c:pt>
                <c:pt idx="3008">
                  <c:v>14.73329886</c:v>
                </c:pt>
                <c:pt idx="3009">
                  <c:v>13.931772609999999</c:v>
                </c:pt>
                <c:pt idx="3010">
                  <c:v>14.632349415</c:v>
                </c:pt>
                <c:pt idx="3011">
                  <c:v>14.430955000000001</c:v>
                </c:pt>
                <c:pt idx="3012">
                  <c:v>12</c:v>
                </c:pt>
                <c:pt idx="3013">
                  <c:v>14.531399970000001</c:v>
                </c:pt>
                <c:pt idx="3014">
                  <c:v>14.632349415</c:v>
                </c:pt>
                <c:pt idx="3015">
                  <c:v>13.931772609999999</c:v>
                </c:pt>
                <c:pt idx="3016">
                  <c:v>14.93620284</c:v>
                </c:pt>
                <c:pt idx="3017">
                  <c:v>15.038155474999998</c:v>
                </c:pt>
                <c:pt idx="3018">
                  <c:v>15.242559515000004</c:v>
                </c:pt>
                <c:pt idx="3019">
                  <c:v>15.34501092</c:v>
                </c:pt>
                <c:pt idx="3020">
                  <c:v>15.447959235000004</c:v>
                </c:pt>
                <c:pt idx="3021">
                  <c:v>15.550907550000003</c:v>
                </c:pt>
                <c:pt idx="3022">
                  <c:v>15.550907550000003</c:v>
                </c:pt>
                <c:pt idx="3023">
                  <c:v>15.65435095</c:v>
                </c:pt>
                <c:pt idx="3024">
                  <c:v>14.93620284</c:v>
                </c:pt>
                <c:pt idx="3025">
                  <c:v>15.861731020000002</c:v>
                </c:pt>
                <c:pt idx="3026">
                  <c:v>15.861731020000002</c:v>
                </c:pt>
                <c:pt idx="3027">
                  <c:v>15.965667690000004</c:v>
                </c:pt>
                <c:pt idx="3028">
                  <c:v>15.965667690000004</c:v>
                </c:pt>
                <c:pt idx="3029">
                  <c:v>16.070095845000001</c:v>
                </c:pt>
                <c:pt idx="3030">
                  <c:v>16.070095845000001</c:v>
                </c:pt>
                <c:pt idx="3031">
                  <c:v>16.174524000000005</c:v>
                </c:pt>
                <c:pt idx="3032">
                  <c:v>16.384359750000005</c:v>
                </c:pt>
                <c:pt idx="3033">
                  <c:v>16.595171440000001</c:v>
                </c:pt>
                <c:pt idx="3034">
                  <c:v>15.965667690000004</c:v>
                </c:pt>
                <c:pt idx="3035">
                  <c:v>12</c:v>
                </c:pt>
                <c:pt idx="3036">
                  <c:v>16.91333226499999</c:v>
                </c:pt>
                <c:pt idx="3037">
                  <c:v>16.91333226499999</c:v>
                </c:pt>
                <c:pt idx="3038">
                  <c:v>16.91333226499999</c:v>
                </c:pt>
                <c:pt idx="3039">
                  <c:v>16.91333226499999</c:v>
                </c:pt>
                <c:pt idx="3040">
                  <c:v>16.91333226499999</c:v>
                </c:pt>
                <c:pt idx="3041">
                  <c:v>16.806955630000008</c:v>
                </c:pt>
                <c:pt idx="3042">
                  <c:v>16.806955630000008</c:v>
                </c:pt>
                <c:pt idx="3043">
                  <c:v>16.595171440000001</c:v>
                </c:pt>
                <c:pt idx="3044">
                  <c:v>16.595171440000001</c:v>
                </c:pt>
                <c:pt idx="3045">
                  <c:v>16.489765594999991</c:v>
                </c:pt>
                <c:pt idx="3046">
                  <c:v>16.384359750000005</c:v>
                </c:pt>
                <c:pt idx="3047">
                  <c:v>16.279441874999989</c:v>
                </c:pt>
                <c:pt idx="3048">
                  <c:v>16.384359750000005</c:v>
                </c:pt>
                <c:pt idx="3049">
                  <c:v>16.489765594999991</c:v>
                </c:pt>
                <c:pt idx="3050">
                  <c:v>16.489765594999991</c:v>
                </c:pt>
                <c:pt idx="3051">
                  <c:v>16.806955630000008</c:v>
                </c:pt>
                <c:pt idx="3052">
                  <c:v>16.91333226499999</c:v>
                </c:pt>
                <c:pt idx="3053">
                  <c:v>16.806955630000008</c:v>
                </c:pt>
                <c:pt idx="3054">
                  <c:v>16.806955630000008</c:v>
                </c:pt>
                <c:pt idx="3055">
                  <c:v>16.701063534999992</c:v>
                </c:pt>
                <c:pt idx="3056">
                  <c:v>16.701063534999992</c:v>
                </c:pt>
                <c:pt idx="3057">
                  <c:v>16.701063534999992</c:v>
                </c:pt>
                <c:pt idx="3058">
                  <c:v>16.595171440000001</c:v>
                </c:pt>
                <c:pt idx="3059">
                  <c:v>17.019708900000001</c:v>
                </c:pt>
                <c:pt idx="3060">
                  <c:v>16.384359750000005</c:v>
                </c:pt>
                <c:pt idx="3061">
                  <c:v>16.174524000000005</c:v>
                </c:pt>
                <c:pt idx="3062">
                  <c:v>16.174524000000005</c:v>
                </c:pt>
                <c:pt idx="3063">
                  <c:v>16.070095845000001</c:v>
                </c:pt>
                <c:pt idx="3064">
                  <c:v>15.965667690000004</c:v>
                </c:pt>
                <c:pt idx="3065">
                  <c:v>15.861731020000002</c:v>
                </c:pt>
                <c:pt idx="3066">
                  <c:v>15.757794350000003</c:v>
                </c:pt>
                <c:pt idx="3067">
                  <c:v>15.791054084400001</c:v>
                </c:pt>
                <c:pt idx="3068">
                  <c:v>13.931772609999999</c:v>
                </c:pt>
                <c:pt idx="3069">
                  <c:v>22.644251370000006</c:v>
                </c:pt>
                <c:pt idx="3070">
                  <c:v>15.65435095</c:v>
                </c:pt>
                <c:pt idx="3071">
                  <c:v>15.65435095</c:v>
                </c:pt>
                <c:pt idx="3072">
                  <c:v>12</c:v>
                </c:pt>
                <c:pt idx="3073">
                  <c:v>15.65435095</c:v>
                </c:pt>
                <c:pt idx="3074">
                  <c:v>15.65435095</c:v>
                </c:pt>
                <c:pt idx="3075">
                  <c:v>15.559183022000003</c:v>
                </c:pt>
                <c:pt idx="3076">
                  <c:v>15.550907550000003</c:v>
                </c:pt>
                <c:pt idx="3077">
                  <c:v>15.447959235000004</c:v>
                </c:pt>
                <c:pt idx="3078">
                  <c:v>15.447959235000004</c:v>
                </c:pt>
                <c:pt idx="3079">
                  <c:v>14.170608342</c:v>
                </c:pt>
                <c:pt idx="3080">
                  <c:v>15.34501092</c:v>
                </c:pt>
                <c:pt idx="3081">
                  <c:v>12</c:v>
                </c:pt>
                <c:pt idx="3082">
                  <c:v>22.644251370000006</c:v>
                </c:pt>
                <c:pt idx="3083">
                  <c:v>15.242559515000004</c:v>
                </c:pt>
                <c:pt idx="3084">
                  <c:v>15.34501092</c:v>
                </c:pt>
                <c:pt idx="3085">
                  <c:v>12</c:v>
                </c:pt>
                <c:pt idx="3086">
                  <c:v>15.550907550000003</c:v>
                </c:pt>
                <c:pt idx="3087">
                  <c:v>15.65435095</c:v>
                </c:pt>
                <c:pt idx="3088">
                  <c:v>15.757794350000003</c:v>
                </c:pt>
                <c:pt idx="3089">
                  <c:v>15.965667690000004</c:v>
                </c:pt>
                <c:pt idx="3090">
                  <c:v>16.070095845000001</c:v>
                </c:pt>
                <c:pt idx="3091">
                  <c:v>15.965667690000004</c:v>
                </c:pt>
                <c:pt idx="3092">
                  <c:v>12</c:v>
                </c:pt>
                <c:pt idx="3093">
                  <c:v>15.861731020000002</c:v>
                </c:pt>
                <c:pt idx="3094">
                  <c:v>15.793132817800004</c:v>
                </c:pt>
                <c:pt idx="3095">
                  <c:v>15.861731020000002</c:v>
                </c:pt>
                <c:pt idx="3096">
                  <c:v>15.861731020000002</c:v>
                </c:pt>
                <c:pt idx="3097">
                  <c:v>15.965667690000004</c:v>
                </c:pt>
                <c:pt idx="3098">
                  <c:v>15.965667690000004</c:v>
                </c:pt>
                <c:pt idx="3099">
                  <c:v>16.070095845000001</c:v>
                </c:pt>
                <c:pt idx="3100">
                  <c:v>16.070095845000001</c:v>
                </c:pt>
                <c:pt idx="3101">
                  <c:v>16.174524000000005</c:v>
                </c:pt>
                <c:pt idx="3102">
                  <c:v>16.384359750000005</c:v>
                </c:pt>
                <c:pt idx="3103">
                  <c:v>16.595171440000001</c:v>
                </c:pt>
                <c:pt idx="3104">
                  <c:v>16.806955630000008</c:v>
                </c:pt>
                <c:pt idx="3105">
                  <c:v>16.91333226499999</c:v>
                </c:pt>
                <c:pt idx="3106">
                  <c:v>17.019708900000001</c:v>
                </c:pt>
                <c:pt idx="3107">
                  <c:v>17.126568389999999</c:v>
                </c:pt>
                <c:pt idx="3108">
                  <c:v>18.097894810000007</c:v>
                </c:pt>
                <c:pt idx="3109">
                  <c:v>17.340768560000001</c:v>
                </c:pt>
                <c:pt idx="3110">
                  <c:v>17.555929460000005</c:v>
                </c:pt>
                <c:pt idx="3111">
                  <c:v>17.772047809999989</c:v>
                </c:pt>
                <c:pt idx="3112">
                  <c:v>17.989120374999985</c:v>
                </c:pt>
                <c:pt idx="3113">
                  <c:v>18.207143954999992</c:v>
                </c:pt>
                <c:pt idx="3114">
                  <c:v>18.535837650000001</c:v>
                </c:pt>
                <c:pt idx="3115">
                  <c:v>18.977553100000005</c:v>
                </c:pt>
                <c:pt idx="3116">
                  <c:v>19.311417264999999</c:v>
                </c:pt>
                <c:pt idx="3117">
                  <c:v>19.759675340000001</c:v>
                </c:pt>
                <c:pt idx="3118">
                  <c:v>20.211639819999984</c:v>
                </c:pt>
                <c:pt idx="3119">
                  <c:v>20.325092420000001</c:v>
                </c:pt>
                <c:pt idx="3120">
                  <c:v>20.439004704999999</c:v>
                </c:pt>
                <c:pt idx="3121">
                  <c:v>20.325092420000001</c:v>
                </c:pt>
                <c:pt idx="3122">
                  <c:v>20.211639819999984</c:v>
                </c:pt>
                <c:pt idx="3123">
                  <c:v>19.87220426</c:v>
                </c:pt>
                <c:pt idx="3124">
                  <c:v>19.42301664999999</c:v>
                </c:pt>
                <c:pt idx="3125">
                  <c:v>19.08868549</c:v>
                </c:pt>
                <c:pt idx="3126">
                  <c:v>18.75622534</c:v>
                </c:pt>
                <c:pt idx="3127">
                  <c:v>18.426115374999984</c:v>
                </c:pt>
                <c:pt idx="3128">
                  <c:v>17.663749679999984</c:v>
                </c:pt>
                <c:pt idx="3129">
                  <c:v>17.340768560000001</c:v>
                </c:pt>
                <c:pt idx="3130">
                  <c:v>17.340768560000001</c:v>
                </c:pt>
                <c:pt idx="3131">
                  <c:v>17.448109239999983</c:v>
                </c:pt>
                <c:pt idx="3132">
                  <c:v>17.663749679999984</c:v>
                </c:pt>
                <c:pt idx="3133">
                  <c:v>17.772047809999989</c:v>
                </c:pt>
                <c:pt idx="3134">
                  <c:v>18.097894810000007</c:v>
                </c:pt>
                <c:pt idx="3135">
                  <c:v>18.426115374999984</c:v>
                </c:pt>
                <c:pt idx="3136">
                  <c:v>18.646031494999999</c:v>
                </c:pt>
                <c:pt idx="3137">
                  <c:v>18.977553100000005</c:v>
                </c:pt>
                <c:pt idx="3138">
                  <c:v>19.08868549</c:v>
                </c:pt>
                <c:pt idx="3139">
                  <c:v>19.311417264999999</c:v>
                </c:pt>
                <c:pt idx="3140">
                  <c:v>19.311417264999999</c:v>
                </c:pt>
                <c:pt idx="3141">
                  <c:v>19.08868549</c:v>
                </c:pt>
                <c:pt idx="3142">
                  <c:v>18.977553100000005</c:v>
                </c:pt>
                <c:pt idx="3143">
                  <c:v>18.646031494999999</c:v>
                </c:pt>
                <c:pt idx="3144">
                  <c:v>18.207143954999992</c:v>
                </c:pt>
                <c:pt idx="3145">
                  <c:v>17.772047809999989</c:v>
                </c:pt>
                <c:pt idx="3146">
                  <c:v>17.340768560000001</c:v>
                </c:pt>
                <c:pt idx="3147">
                  <c:v>17.019708900000001</c:v>
                </c:pt>
                <c:pt idx="3148">
                  <c:v>16.806955630000008</c:v>
                </c:pt>
                <c:pt idx="3149">
                  <c:v>16.489765594999991</c:v>
                </c:pt>
                <c:pt idx="3150">
                  <c:v>16.279441874999989</c:v>
                </c:pt>
                <c:pt idx="3151">
                  <c:v>16.070095845000001</c:v>
                </c:pt>
                <c:pt idx="3152">
                  <c:v>12</c:v>
                </c:pt>
                <c:pt idx="3153">
                  <c:v>15.757794350000003</c:v>
                </c:pt>
                <c:pt idx="3154">
                  <c:v>15.861731020000002</c:v>
                </c:pt>
                <c:pt idx="3155">
                  <c:v>15.861731020000002</c:v>
                </c:pt>
                <c:pt idx="3156">
                  <c:v>15.965667690000004</c:v>
                </c:pt>
                <c:pt idx="3157">
                  <c:v>15.965667690000004</c:v>
                </c:pt>
                <c:pt idx="3158">
                  <c:v>16.070095845000001</c:v>
                </c:pt>
                <c:pt idx="3159">
                  <c:v>16.070095845000001</c:v>
                </c:pt>
                <c:pt idx="3160">
                  <c:v>16.070095845000001</c:v>
                </c:pt>
                <c:pt idx="3161">
                  <c:v>15.861731020000002</c:v>
                </c:pt>
                <c:pt idx="3162">
                  <c:v>15.861731020000002</c:v>
                </c:pt>
                <c:pt idx="3163">
                  <c:v>15.965667690000004</c:v>
                </c:pt>
                <c:pt idx="3164">
                  <c:v>15.965667690000004</c:v>
                </c:pt>
                <c:pt idx="3165">
                  <c:v>15.861731020000002</c:v>
                </c:pt>
                <c:pt idx="3166">
                  <c:v>15.965667690000004</c:v>
                </c:pt>
                <c:pt idx="3167">
                  <c:v>15.965667690000004</c:v>
                </c:pt>
                <c:pt idx="3168">
                  <c:v>15.965667690000004</c:v>
                </c:pt>
                <c:pt idx="3169">
                  <c:v>15.965667690000004</c:v>
                </c:pt>
                <c:pt idx="3170">
                  <c:v>15.965667690000004</c:v>
                </c:pt>
                <c:pt idx="3171">
                  <c:v>16.174524000000005</c:v>
                </c:pt>
                <c:pt idx="3172">
                  <c:v>16.384359750000005</c:v>
                </c:pt>
                <c:pt idx="3173">
                  <c:v>16.384359750000005</c:v>
                </c:pt>
                <c:pt idx="3174">
                  <c:v>16.489765594999991</c:v>
                </c:pt>
                <c:pt idx="3175">
                  <c:v>16.595171440000001</c:v>
                </c:pt>
                <c:pt idx="3176">
                  <c:v>16.489765594999991</c:v>
                </c:pt>
                <c:pt idx="3177">
                  <c:v>16.595171440000001</c:v>
                </c:pt>
                <c:pt idx="3178">
                  <c:v>16.595171440000001</c:v>
                </c:pt>
                <c:pt idx="3179">
                  <c:v>16.489765594999991</c:v>
                </c:pt>
                <c:pt idx="3180">
                  <c:v>16.489765594999991</c:v>
                </c:pt>
                <c:pt idx="3181">
                  <c:v>16.279441874999989</c:v>
                </c:pt>
                <c:pt idx="3182">
                  <c:v>16.070095845000001</c:v>
                </c:pt>
                <c:pt idx="3183">
                  <c:v>16.070095845000001</c:v>
                </c:pt>
                <c:pt idx="3184">
                  <c:v>15.965667690000004</c:v>
                </c:pt>
                <c:pt idx="3185">
                  <c:v>15.965667690000004</c:v>
                </c:pt>
                <c:pt idx="3186">
                  <c:v>15.965667690000004</c:v>
                </c:pt>
                <c:pt idx="3187">
                  <c:v>15.965667690000004</c:v>
                </c:pt>
                <c:pt idx="3188">
                  <c:v>15.965667690000004</c:v>
                </c:pt>
                <c:pt idx="3189">
                  <c:v>16.070095845000001</c:v>
                </c:pt>
                <c:pt idx="3190">
                  <c:v>16.279441874999989</c:v>
                </c:pt>
                <c:pt idx="3191">
                  <c:v>16.489765594999991</c:v>
                </c:pt>
                <c:pt idx="3192">
                  <c:v>16.595171440000001</c:v>
                </c:pt>
                <c:pt idx="3193">
                  <c:v>16.806955630000008</c:v>
                </c:pt>
                <c:pt idx="3194">
                  <c:v>16.806955630000008</c:v>
                </c:pt>
                <c:pt idx="3195">
                  <c:v>16.806955630000008</c:v>
                </c:pt>
                <c:pt idx="3196">
                  <c:v>16.806955630000008</c:v>
                </c:pt>
                <c:pt idx="3197">
                  <c:v>16.701063534999992</c:v>
                </c:pt>
                <c:pt idx="3198">
                  <c:v>16.489765594999991</c:v>
                </c:pt>
                <c:pt idx="3199">
                  <c:v>16.384359750000005</c:v>
                </c:pt>
                <c:pt idx="3200">
                  <c:v>16.070095845000001</c:v>
                </c:pt>
                <c:pt idx="3201">
                  <c:v>15.965667690000004</c:v>
                </c:pt>
                <c:pt idx="3202">
                  <c:v>15.757794350000003</c:v>
                </c:pt>
                <c:pt idx="3203">
                  <c:v>15.65435095</c:v>
                </c:pt>
                <c:pt idx="3204">
                  <c:v>15.447959235000004</c:v>
                </c:pt>
                <c:pt idx="3205">
                  <c:v>15.34501092</c:v>
                </c:pt>
                <c:pt idx="3206">
                  <c:v>15.447959235000004</c:v>
                </c:pt>
                <c:pt idx="3207">
                  <c:v>15.447959235000004</c:v>
                </c:pt>
                <c:pt idx="3208">
                  <c:v>15.550907550000003</c:v>
                </c:pt>
                <c:pt idx="3209">
                  <c:v>15.65435095</c:v>
                </c:pt>
                <c:pt idx="3210">
                  <c:v>15.861731020000002</c:v>
                </c:pt>
                <c:pt idx="3211">
                  <c:v>15.965667690000004</c:v>
                </c:pt>
                <c:pt idx="3212">
                  <c:v>16.070095845000001</c:v>
                </c:pt>
                <c:pt idx="3213">
                  <c:v>16.279441874999989</c:v>
                </c:pt>
                <c:pt idx="3214">
                  <c:v>16.384359750000005</c:v>
                </c:pt>
                <c:pt idx="3215">
                  <c:v>16.489765594999991</c:v>
                </c:pt>
                <c:pt idx="3216">
                  <c:v>16.489765594999991</c:v>
                </c:pt>
                <c:pt idx="3217">
                  <c:v>16.489765594999991</c:v>
                </c:pt>
                <c:pt idx="3218">
                  <c:v>16.384359750000005</c:v>
                </c:pt>
                <c:pt idx="3219">
                  <c:v>16.279441874999989</c:v>
                </c:pt>
                <c:pt idx="3220">
                  <c:v>16.279441874999989</c:v>
                </c:pt>
                <c:pt idx="3221">
                  <c:v>16.070095845000001</c:v>
                </c:pt>
                <c:pt idx="3222">
                  <c:v>15.965667690000004</c:v>
                </c:pt>
                <c:pt idx="3223">
                  <c:v>15.861731020000002</c:v>
                </c:pt>
                <c:pt idx="3224">
                  <c:v>15.861731020000002</c:v>
                </c:pt>
                <c:pt idx="3225">
                  <c:v>15.965667690000004</c:v>
                </c:pt>
                <c:pt idx="3226">
                  <c:v>16.070095845000001</c:v>
                </c:pt>
                <c:pt idx="3227">
                  <c:v>16.279441874999989</c:v>
                </c:pt>
                <c:pt idx="3228">
                  <c:v>16.489765594999991</c:v>
                </c:pt>
                <c:pt idx="3229">
                  <c:v>16.91333226499999</c:v>
                </c:pt>
                <c:pt idx="3230">
                  <c:v>17.340768560000001</c:v>
                </c:pt>
                <c:pt idx="3231">
                  <c:v>17.663749679999984</c:v>
                </c:pt>
                <c:pt idx="3232">
                  <c:v>17.772047809999989</c:v>
                </c:pt>
                <c:pt idx="3233">
                  <c:v>17.880345940000002</c:v>
                </c:pt>
                <c:pt idx="3234">
                  <c:v>18.097894810000007</c:v>
                </c:pt>
                <c:pt idx="3235">
                  <c:v>18.426115374999984</c:v>
                </c:pt>
                <c:pt idx="3236">
                  <c:v>18.535837650000001</c:v>
                </c:pt>
                <c:pt idx="3237">
                  <c:v>18.535837650000001</c:v>
                </c:pt>
                <c:pt idx="3238">
                  <c:v>18.646031494999999</c:v>
                </c:pt>
                <c:pt idx="3239">
                  <c:v>18.646031494999999</c:v>
                </c:pt>
                <c:pt idx="3240">
                  <c:v>18.316393099999999</c:v>
                </c:pt>
                <c:pt idx="3241">
                  <c:v>18.097894810000007</c:v>
                </c:pt>
                <c:pt idx="3242">
                  <c:v>17.989120374999985</c:v>
                </c:pt>
                <c:pt idx="3243">
                  <c:v>17.772047809999989</c:v>
                </c:pt>
                <c:pt idx="3244">
                  <c:v>17.663749679999984</c:v>
                </c:pt>
                <c:pt idx="3245">
                  <c:v>17.448109239999983</c:v>
                </c:pt>
                <c:pt idx="3246">
                  <c:v>17.448109239999983</c:v>
                </c:pt>
                <c:pt idx="3247">
                  <c:v>17.448109239999983</c:v>
                </c:pt>
                <c:pt idx="3248">
                  <c:v>17.663749679999984</c:v>
                </c:pt>
                <c:pt idx="3249">
                  <c:v>18.097894810000007</c:v>
                </c:pt>
                <c:pt idx="3250">
                  <c:v>18.426115374999984</c:v>
                </c:pt>
                <c:pt idx="3251">
                  <c:v>18.977553100000005</c:v>
                </c:pt>
                <c:pt idx="3252">
                  <c:v>19.311417264999999</c:v>
                </c:pt>
                <c:pt idx="3253">
                  <c:v>19.647146419999999</c:v>
                </c:pt>
                <c:pt idx="3254">
                  <c:v>20.09818722</c:v>
                </c:pt>
                <c:pt idx="3255">
                  <c:v>20.439004704999999</c:v>
                </c:pt>
                <c:pt idx="3256">
                  <c:v>20.896485519999999</c:v>
                </c:pt>
                <c:pt idx="3257">
                  <c:v>21.241878730000007</c:v>
                </c:pt>
                <c:pt idx="3258">
                  <c:v>21.357615725000009</c:v>
                </c:pt>
                <c:pt idx="3259">
                  <c:v>21.822373329999994</c:v>
                </c:pt>
                <c:pt idx="3260">
                  <c:v>22.056105644999999</c:v>
                </c:pt>
                <c:pt idx="3261">
                  <c:v>22.173196829999991</c:v>
                </c:pt>
                <c:pt idx="3262">
                  <c:v>22.173196829999991</c:v>
                </c:pt>
                <c:pt idx="3263">
                  <c:v>22.173196829999991</c:v>
                </c:pt>
                <c:pt idx="3264">
                  <c:v>21.939014459999999</c:v>
                </c:pt>
                <c:pt idx="3265">
                  <c:v>21.58954245999999</c:v>
                </c:pt>
                <c:pt idx="3266">
                  <c:v>21.01131294</c:v>
                </c:pt>
                <c:pt idx="3267">
                  <c:v>20.439004704999999</c:v>
                </c:pt>
                <c:pt idx="3268">
                  <c:v>19.87220426</c:v>
                </c:pt>
                <c:pt idx="3269">
                  <c:v>19.08868549</c:v>
                </c:pt>
                <c:pt idx="3270">
                  <c:v>18.535837650000001</c:v>
                </c:pt>
                <c:pt idx="3271">
                  <c:v>17.880345940000002</c:v>
                </c:pt>
                <c:pt idx="3272">
                  <c:v>17.340768560000001</c:v>
                </c:pt>
                <c:pt idx="3273">
                  <c:v>17.019708900000001</c:v>
                </c:pt>
                <c:pt idx="3274">
                  <c:v>16.806955630000008</c:v>
                </c:pt>
                <c:pt idx="3275">
                  <c:v>16.595171440000001</c:v>
                </c:pt>
                <c:pt idx="3276">
                  <c:v>16.489765594999991</c:v>
                </c:pt>
                <c:pt idx="3277">
                  <c:v>16.489765594999991</c:v>
                </c:pt>
                <c:pt idx="3278">
                  <c:v>16.384359750000005</c:v>
                </c:pt>
                <c:pt idx="3279">
                  <c:v>16.489765594999991</c:v>
                </c:pt>
                <c:pt idx="3280">
                  <c:v>16.489765594999991</c:v>
                </c:pt>
                <c:pt idx="3281">
                  <c:v>16.595171440000001</c:v>
                </c:pt>
                <c:pt idx="3282">
                  <c:v>16.595171440000001</c:v>
                </c:pt>
                <c:pt idx="3283">
                  <c:v>16.595171440000001</c:v>
                </c:pt>
                <c:pt idx="3284">
                  <c:v>16.595171440000001</c:v>
                </c:pt>
                <c:pt idx="3285">
                  <c:v>16.701063534999992</c:v>
                </c:pt>
                <c:pt idx="3286">
                  <c:v>16.806955630000008</c:v>
                </c:pt>
                <c:pt idx="3287">
                  <c:v>16.806955630000008</c:v>
                </c:pt>
                <c:pt idx="3288">
                  <c:v>16.806955630000008</c:v>
                </c:pt>
                <c:pt idx="3289">
                  <c:v>16.701063534999992</c:v>
                </c:pt>
                <c:pt idx="3290">
                  <c:v>16.489765594999991</c:v>
                </c:pt>
                <c:pt idx="3291">
                  <c:v>16.384359750000005</c:v>
                </c:pt>
                <c:pt idx="3292">
                  <c:v>16.279441874999989</c:v>
                </c:pt>
                <c:pt idx="3293">
                  <c:v>16.070095845000001</c:v>
                </c:pt>
                <c:pt idx="3294">
                  <c:v>15.965667690000004</c:v>
                </c:pt>
                <c:pt idx="3295">
                  <c:v>15.965667690000004</c:v>
                </c:pt>
                <c:pt idx="3296">
                  <c:v>15.861731020000002</c:v>
                </c:pt>
                <c:pt idx="3297">
                  <c:v>15.861731020000002</c:v>
                </c:pt>
                <c:pt idx="3298">
                  <c:v>15.861731020000002</c:v>
                </c:pt>
                <c:pt idx="3299">
                  <c:v>15.861731020000002</c:v>
                </c:pt>
                <c:pt idx="3300">
                  <c:v>15.757794350000003</c:v>
                </c:pt>
                <c:pt idx="3301">
                  <c:v>15.65435095</c:v>
                </c:pt>
                <c:pt idx="3302">
                  <c:v>15.65435095</c:v>
                </c:pt>
                <c:pt idx="3303">
                  <c:v>15.65435095</c:v>
                </c:pt>
                <c:pt idx="3304">
                  <c:v>15.550907550000003</c:v>
                </c:pt>
                <c:pt idx="3305">
                  <c:v>15.242559515000004</c:v>
                </c:pt>
                <c:pt idx="3306">
                  <c:v>15.140108109999998</c:v>
                </c:pt>
                <c:pt idx="3307">
                  <c:v>15.242559515000004</c:v>
                </c:pt>
                <c:pt idx="3308">
                  <c:v>15.242559515000004</c:v>
                </c:pt>
                <c:pt idx="3309">
                  <c:v>15.34501092</c:v>
                </c:pt>
                <c:pt idx="3310">
                  <c:v>15.242559515000004</c:v>
                </c:pt>
                <c:pt idx="3311">
                  <c:v>15.34501092</c:v>
                </c:pt>
                <c:pt idx="3312">
                  <c:v>15.34501092</c:v>
                </c:pt>
                <c:pt idx="3313">
                  <c:v>15.447959235000004</c:v>
                </c:pt>
                <c:pt idx="3314">
                  <c:v>15.65435095</c:v>
                </c:pt>
                <c:pt idx="3315">
                  <c:v>15.861731020000002</c:v>
                </c:pt>
                <c:pt idx="3316">
                  <c:v>16.070095845000001</c:v>
                </c:pt>
                <c:pt idx="3317">
                  <c:v>16.384359750000005</c:v>
                </c:pt>
                <c:pt idx="3318">
                  <c:v>16.595171440000001</c:v>
                </c:pt>
                <c:pt idx="3319">
                  <c:v>16.806955630000008</c:v>
                </c:pt>
                <c:pt idx="3320">
                  <c:v>16.91333226499999</c:v>
                </c:pt>
                <c:pt idx="3321">
                  <c:v>16.91333226499999</c:v>
                </c:pt>
                <c:pt idx="3322">
                  <c:v>17.126568389999999</c:v>
                </c:pt>
                <c:pt idx="3323">
                  <c:v>17.126568389999999</c:v>
                </c:pt>
                <c:pt idx="3324">
                  <c:v>17.23342787999999</c:v>
                </c:pt>
                <c:pt idx="3325">
                  <c:v>17.019708900000001</c:v>
                </c:pt>
                <c:pt idx="3326">
                  <c:v>16.91333226499999</c:v>
                </c:pt>
                <c:pt idx="3327">
                  <c:v>16.806955630000008</c:v>
                </c:pt>
                <c:pt idx="3328">
                  <c:v>16.806955630000008</c:v>
                </c:pt>
                <c:pt idx="3329">
                  <c:v>16.806955630000008</c:v>
                </c:pt>
                <c:pt idx="3330">
                  <c:v>16.806955630000008</c:v>
                </c:pt>
                <c:pt idx="3331">
                  <c:v>16.806955630000008</c:v>
                </c:pt>
                <c:pt idx="3332">
                  <c:v>16.701063534999992</c:v>
                </c:pt>
                <c:pt idx="3333">
                  <c:v>16.701063534999992</c:v>
                </c:pt>
                <c:pt idx="3334">
                  <c:v>16.806955630000008</c:v>
                </c:pt>
                <c:pt idx="3335">
                  <c:v>16.91333226499999</c:v>
                </c:pt>
                <c:pt idx="3336">
                  <c:v>17.126568389999999</c:v>
                </c:pt>
                <c:pt idx="3337">
                  <c:v>17.340768560000001</c:v>
                </c:pt>
                <c:pt idx="3338">
                  <c:v>17.448109239999983</c:v>
                </c:pt>
                <c:pt idx="3339">
                  <c:v>17.663749679999984</c:v>
                </c:pt>
                <c:pt idx="3340">
                  <c:v>17.663749679999984</c:v>
                </c:pt>
                <c:pt idx="3341">
                  <c:v>17.663749679999984</c:v>
                </c:pt>
                <c:pt idx="3342">
                  <c:v>17.555929460000005</c:v>
                </c:pt>
                <c:pt idx="3343">
                  <c:v>17.448109239999983</c:v>
                </c:pt>
                <c:pt idx="3344">
                  <c:v>17.340768560000001</c:v>
                </c:pt>
                <c:pt idx="3345">
                  <c:v>17.23342787999999</c:v>
                </c:pt>
                <c:pt idx="3346">
                  <c:v>17.019708900000001</c:v>
                </c:pt>
                <c:pt idx="3347">
                  <c:v>16.806955630000008</c:v>
                </c:pt>
                <c:pt idx="3348">
                  <c:v>16.595171440000001</c:v>
                </c:pt>
                <c:pt idx="3349">
                  <c:v>16.489765594999991</c:v>
                </c:pt>
                <c:pt idx="3350">
                  <c:v>16.384359750000005</c:v>
                </c:pt>
                <c:pt idx="3351">
                  <c:v>16.384359750000005</c:v>
                </c:pt>
                <c:pt idx="3352">
                  <c:v>16.279441874999989</c:v>
                </c:pt>
                <c:pt idx="3353">
                  <c:v>16.384359750000005</c:v>
                </c:pt>
                <c:pt idx="3354">
                  <c:v>16.384359750000005</c:v>
                </c:pt>
                <c:pt idx="3355">
                  <c:v>16.489765594999991</c:v>
                </c:pt>
                <c:pt idx="3356">
                  <c:v>16.806955630000008</c:v>
                </c:pt>
                <c:pt idx="3357">
                  <c:v>17.23342787999999</c:v>
                </c:pt>
                <c:pt idx="3358">
                  <c:v>17.555929460000005</c:v>
                </c:pt>
                <c:pt idx="3359">
                  <c:v>17.772047809999989</c:v>
                </c:pt>
                <c:pt idx="3360">
                  <c:v>18.097894810000007</c:v>
                </c:pt>
                <c:pt idx="3361">
                  <c:v>18.207143954999992</c:v>
                </c:pt>
                <c:pt idx="3362">
                  <c:v>18.207143954999992</c:v>
                </c:pt>
                <c:pt idx="3363">
                  <c:v>18.207143954999992</c:v>
                </c:pt>
                <c:pt idx="3364">
                  <c:v>17.989120374999985</c:v>
                </c:pt>
                <c:pt idx="3365">
                  <c:v>17.772047809999989</c:v>
                </c:pt>
                <c:pt idx="3366">
                  <c:v>17.663749679999984</c:v>
                </c:pt>
                <c:pt idx="3367">
                  <c:v>17.448109239999983</c:v>
                </c:pt>
                <c:pt idx="3368">
                  <c:v>17.340768560000001</c:v>
                </c:pt>
                <c:pt idx="3369">
                  <c:v>17.23342787999999</c:v>
                </c:pt>
                <c:pt idx="3370">
                  <c:v>17.663749679999984</c:v>
                </c:pt>
                <c:pt idx="3371">
                  <c:v>17.880345940000002</c:v>
                </c:pt>
                <c:pt idx="3372">
                  <c:v>17.663749679999984</c:v>
                </c:pt>
                <c:pt idx="3373">
                  <c:v>16.91333226499999</c:v>
                </c:pt>
                <c:pt idx="3374">
                  <c:v>16.070095845000001</c:v>
                </c:pt>
                <c:pt idx="3375">
                  <c:v>15.861731020000002</c:v>
                </c:pt>
                <c:pt idx="3376">
                  <c:v>16.489765594999991</c:v>
                </c:pt>
                <c:pt idx="3377">
                  <c:v>16.91333226499999</c:v>
                </c:pt>
                <c:pt idx="3378">
                  <c:v>17.555929460000005</c:v>
                </c:pt>
                <c:pt idx="3379">
                  <c:v>18.097894810000007</c:v>
                </c:pt>
                <c:pt idx="3380">
                  <c:v>18.646031494999999</c:v>
                </c:pt>
                <c:pt idx="3381">
                  <c:v>19.08868549</c:v>
                </c:pt>
                <c:pt idx="3382">
                  <c:v>19.199817880000001</c:v>
                </c:pt>
                <c:pt idx="3383">
                  <c:v>18.866889220000001</c:v>
                </c:pt>
                <c:pt idx="3384">
                  <c:v>18.866889220000001</c:v>
                </c:pt>
                <c:pt idx="3385">
                  <c:v>18.977553100000005</c:v>
                </c:pt>
                <c:pt idx="3386">
                  <c:v>19.08868549</c:v>
                </c:pt>
                <c:pt idx="3387">
                  <c:v>19.08868549</c:v>
                </c:pt>
                <c:pt idx="3388">
                  <c:v>19.08868549</c:v>
                </c:pt>
                <c:pt idx="3389">
                  <c:v>19.08868549</c:v>
                </c:pt>
                <c:pt idx="3390">
                  <c:v>18.977553100000005</c:v>
                </c:pt>
                <c:pt idx="3391">
                  <c:v>18.866889220000001</c:v>
                </c:pt>
                <c:pt idx="3392">
                  <c:v>18.646031494999999</c:v>
                </c:pt>
                <c:pt idx="3393">
                  <c:v>18.535837650000001</c:v>
                </c:pt>
                <c:pt idx="3394">
                  <c:v>18.316393099999999</c:v>
                </c:pt>
                <c:pt idx="3395">
                  <c:v>18.097894810000007</c:v>
                </c:pt>
                <c:pt idx="3396">
                  <c:v>17.989120374999985</c:v>
                </c:pt>
                <c:pt idx="3397">
                  <c:v>17.772047809999989</c:v>
                </c:pt>
                <c:pt idx="3398">
                  <c:v>17.663749679999984</c:v>
                </c:pt>
                <c:pt idx="3399">
                  <c:v>17.555929460000005</c:v>
                </c:pt>
                <c:pt idx="3400">
                  <c:v>17.448109239999983</c:v>
                </c:pt>
                <c:pt idx="3401">
                  <c:v>17.448109239999983</c:v>
                </c:pt>
                <c:pt idx="3402">
                  <c:v>17.555929460000005</c:v>
                </c:pt>
                <c:pt idx="3403">
                  <c:v>17.663749679999984</c:v>
                </c:pt>
                <c:pt idx="3404">
                  <c:v>17.772047809999989</c:v>
                </c:pt>
                <c:pt idx="3405">
                  <c:v>17.989120374999985</c:v>
                </c:pt>
                <c:pt idx="3406">
                  <c:v>18.207143954999992</c:v>
                </c:pt>
                <c:pt idx="3407">
                  <c:v>18.316393099999999</c:v>
                </c:pt>
                <c:pt idx="3408">
                  <c:v>36.230556430000014</c:v>
                </c:pt>
                <c:pt idx="3409">
                  <c:v>36.230556430000014</c:v>
                </c:pt>
                <c:pt idx="3410">
                  <c:v>34.151106609999999</c:v>
                </c:pt>
                <c:pt idx="3411">
                  <c:v>32.116648445000003</c:v>
                </c:pt>
                <c:pt idx="3412">
                  <c:v>30.258818600000001</c:v>
                </c:pt>
                <c:pt idx="3413">
                  <c:v>28.956461220000001</c:v>
                </c:pt>
                <c:pt idx="3414">
                  <c:v>27.674942170000001</c:v>
                </c:pt>
                <c:pt idx="3415">
                  <c:v>26.664906920000007</c:v>
                </c:pt>
                <c:pt idx="3416">
                  <c:v>25.79220634999999</c:v>
                </c:pt>
                <c:pt idx="3417">
                  <c:v>25.052656460000001</c:v>
                </c:pt>
                <c:pt idx="3418">
                  <c:v>24.442436339999983</c:v>
                </c:pt>
                <c:pt idx="3419">
                  <c:v>23.597047150000005</c:v>
                </c:pt>
                <c:pt idx="3420">
                  <c:v>22.881118319999999</c:v>
                </c:pt>
                <c:pt idx="3421">
                  <c:v>22.173196829999991</c:v>
                </c:pt>
                <c:pt idx="3422">
                  <c:v>21.357615725000009</c:v>
                </c:pt>
                <c:pt idx="3423">
                  <c:v>20.781658100000001</c:v>
                </c:pt>
                <c:pt idx="3424">
                  <c:v>20.09818722</c:v>
                </c:pt>
                <c:pt idx="3425">
                  <c:v>19.647146419999999</c:v>
                </c:pt>
                <c:pt idx="3426">
                  <c:v>19.199817880000001</c:v>
                </c:pt>
                <c:pt idx="3427">
                  <c:v>18.866889220000001</c:v>
                </c:pt>
                <c:pt idx="3428">
                  <c:v>18.646031494999999</c:v>
                </c:pt>
                <c:pt idx="3429">
                  <c:v>18.535837650000001</c:v>
                </c:pt>
                <c:pt idx="3430">
                  <c:v>18.646031494999999</c:v>
                </c:pt>
                <c:pt idx="3431">
                  <c:v>18.75622534</c:v>
                </c:pt>
                <c:pt idx="3432">
                  <c:v>18.977553100000005</c:v>
                </c:pt>
                <c:pt idx="3433">
                  <c:v>18.977553100000005</c:v>
                </c:pt>
                <c:pt idx="3434">
                  <c:v>19.08868549</c:v>
                </c:pt>
                <c:pt idx="3435">
                  <c:v>19.08868549</c:v>
                </c:pt>
                <c:pt idx="3436">
                  <c:v>19.08868549</c:v>
                </c:pt>
                <c:pt idx="3437">
                  <c:v>19.08868549</c:v>
                </c:pt>
                <c:pt idx="3438">
                  <c:v>19.08868549</c:v>
                </c:pt>
                <c:pt idx="3439">
                  <c:v>19.199817880000001</c:v>
                </c:pt>
                <c:pt idx="3440">
                  <c:v>19.535081535</c:v>
                </c:pt>
                <c:pt idx="3441">
                  <c:v>19.985195740000002</c:v>
                </c:pt>
                <c:pt idx="3442">
                  <c:v>20.439004704999999</c:v>
                </c:pt>
                <c:pt idx="3443">
                  <c:v>20.896485519999999</c:v>
                </c:pt>
                <c:pt idx="3444">
                  <c:v>21.473352720000001</c:v>
                </c:pt>
                <c:pt idx="3445">
                  <c:v>21.939014459999999</c:v>
                </c:pt>
                <c:pt idx="3446">
                  <c:v>20.325092420000001</c:v>
                </c:pt>
                <c:pt idx="3447">
                  <c:v>22.881118319999999</c:v>
                </c:pt>
                <c:pt idx="3448">
                  <c:v>23.238196849999991</c:v>
                </c:pt>
                <c:pt idx="3449">
                  <c:v>23.597047150000005</c:v>
                </c:pt>
                <c:pt idx="3450">
                  <c:v>23.95810277499999</c:v>
                </c:pt>
                <c:pt idx="3451">
                  <c:v>23.95810277499999</c:v>
                </c:pt>
                <c:pt idx="3452">
                  <c:v>24.078747869999987</c:v>
                </c:pt>
                <c:pt idx="3453">
                  <c:v>24.078747869999987</c:v>
                </c:pt>
                <c:pt idx="3454">
                  <c:v>24.199831565000007</c:v>
                </c:pt>
                <c:pt idx="3455">
                  <c:v>24.320915260000007</c:v>
                </c:pt>
                <c:pt idx="3456">
                  <c:v>24.199831565000007</c:v>
                </c:pt>
                <c:pt idx="3457">
                  <c:v>24.078747869999987</c:v>
                </c:pt>
                <c:pt idx="3458">
                  <c:v>23.717252415000008</c:v>
                </c:pt>
                <c:pt idx="3459">
                  <c:v>12</c:v>
                </c:pt>
                <c:pt idx="3460">
                  <c:v>23.11887496000001</c:v>
                </c:pt>
                <c:pt idx="3461">
                  <c:v>22.881118319999999</c:v>
                </c:pt>
                <c:pt idx="3462">
                  <c:v>22.526264019999999</c:v>
                </c:pt>
                <c:pt idx="3463">
                  <c:v>21.939014459999999</c:v>
                </c:pt>
                <c:pt idx="3464">
                  <c:v>21.357615725000009</c:v>
                </c:pt>
                <c:pt idx="3465">
                  <c:v>20.896485519999999</c:v>
                </c:pt>
                <c:pt idx="3466">
                  <c:v>20.325092420000001</c:v>
                </c:pt>
                <c:pt idx="3467">
                  <c:v>19.87220426</c:v>
                </c:pt>
                <c:pt idx="3468">
                  <c:v>19.42301664999999</c:v>
                </c:pt>
                <c:pt idx="3469">
                  <c:v>19.199817880000001</c:v>
                </c:pt>
                <c:pt idx="3470">
                  <c:v>19.08868549</c:v>
                </c:pt>
                <c:pt idx="3471">
                  <c:v>19.311417264999999</c:v>
                </c:pt>
                <c:pt idx="3472">
                  <c:v>19.647146419999999</c:v>
                </c:pt>
                <c:pt idx="3473">
                  <c:v>19.985195740000002</c:v>
                </c:pt>
                <c:pt idx="3474">
                  <c:v>20.439004704999999</c:v>
                </c:pt>
                <c:pt idx="3475">
                  <c:v>12</c:v>
                </c:pt>
                <c:pt idx="3476">
                  <c:v>21.58954245999999</c:v>
                </c:pt>
                <c:pt idx="3477">
                  <c:v>22.056105644999999</c:v>
                </c:pt>
                <c:pt idx="3478">
                  <c:v>22.526264019999999</c:v>
                </c:pt>
                <c:pt idx="3479">
                  <c:v>22.881118319999999</c:v>
                </c:pt>
                <c:pt idx="3480">
                  <c:v>23.238196849999991</c:v>
                </c:pt>
                <c:pt idx="3481">
                  <c:v>23.597047150000005</c:v>
                </c:pt>
                <c:pt idx="3482">
                  <c:v>23.95810277499999</c:v>
                </c:pt>
                <c:pt idx="3483">
                  <c:v>24.199831565000007</c:v>
                </c:pt>
                <c:pt idx="3484">
                  <c:v>24.442436339999983</c:v>
                </c:pt>
                <c:pt idx="3485">
                  <c:v>24.563957420000008</c:v>
                </c:pt>
                <c:pt idx="3486">
                  <c:v>24.685914685</c:v>
                </c:pt>
                <c:pt idx="3487">
                  <c:v>24.685914685</c:v>
                </c:pt>
                <c:pt idx="3488">
                  <c:v>24.685914685</c:v>
                </c:pt>
                <c:pt idx="3489">
                  <c:v>24.442436339999983</c:v>
                </c:pt>
                <c:pt idx="3490">
                  <c:v>24.078747869999987</c:v>
                </c:pt>
                <c:pt idx="3491">
                  <c:v>23.717252415000008</c:v>
                </c:pt>
                <c:pt idx="3492">
                  <c:v>23.238196849999991</c:v>
                </c:pt>
                <c:pt idx="3493">
                  <c:v>22.762684844999985</c:v>
                </c:pt>
                <c:pt idx="3494">
                  <c:v>22.173196829999991</c:v>
                </c:pt>
                <c:pt idx="3495">
                  <c:v>21.705732199999986</c:v>
                </c:pt>
                <c:pt idx="3496">
                  <c:v>21.126595835</c:v>
                </c:pt>
                <c:pt idx="3497">
                  <c:v>20.667287545000001</c:v>
                </c:pt>
                <c:pt idx="3498">
                  <c:v>20.325092420000001</c:v>
                </c:pt>
                <c:pt idx="3499">
                  <c:v>19.985195740000002</c:v>
                </c:pt>
                <c:pt idx="3500">
                  <c:v>19.985195740000002</c:v>
                </c:pt>
                <c:pt idx="3501">
                  <c:v>19.985195740000002</c:v>
                </c:pt>
                <c:pt idx="3502">
                  <c:v>20.325092420000001</c:v>
                </c:pt>
                <c:pt idx="3503">
                  <c:v>20.667287545000001</c:v>
                </c:pt>
                <c:pt idx="3504">
                  <c:v>20.896485519999999</c:v>
                </c:pt>
                <c:pt idx="3505">
                  <c:v>21.126595835</c:v>
                </c:pt>
                <c:pt idx="3506">
                  <c:v>21.357615725000009</c:v>
                </c:pt>
                <c:pt idx="3507">
                  <c:v>21.58954245999999</c:v>
                </c:pt>
                <c:pt idx="3508">
                  <c:v>21.58954245999999</c:v>
                </c:pt>
                <c:pt idx="3509">
                  <c:v>21.357615725000009</c:v>
                </c:pt>
                <c:pt idx="3510">
                  <c:v>21.241878730000007</c:v>
                </c:pt>
                <c:pt idx="3511">
                  <c:v>20.781658100000001</c:v>
                </c:pt>
                <c:pt idx="3512">
                  <c:v>20.325092420000001</c:v>
                </c:pt>
                <c:pt idx="3513">
                  <c:v>19.87220426</c:v>
                </c:pt>
                <c:pt idx="3514">
                  <c:v>19.42301664999999</c:v>
                </c:pt>
                <c:pt idx="3515">
                  <c:v>18.977553100000005</c:v>
                </c:pt>
                <c:pt idx="3516">
                  <c:v>18.535837650000001</c:v>
                </c:pt>
                <c:pt idx="3517">
                  <c:v>18.316393099999999</c:v>
                </c:pt>
                <c:pt idx="3518">
                  <c:v>18.097894810000007</c:v>
                </c:pt>
                <c:pt idx="3519">
                  <c:v>17.880345940000002</c:v>
                </c:pt>
                <c:pt idx="3520">
                  <c:v>17.772047809999989</c:v>
                </c:pt>
                <c:pt idx="3521">
                  <c:v>17.663749679999984</c:v>
                </c:pt>
                <c:pt idx="3522">
                  <c:v>17.555929460000005</c:v>
                </c:pt>
                <c:pt idx="3523">
                  <c:v>17.555929460000005</c:v>
                </c:pt>
                <c:pt idx="3524">
                  <c:v>17.555929460000005</c:v>
                </c:pt>
                <c:pt idx="3525">
                  <c:v>17.340768560000001</c:v>
                </c:pt>
                <c:pt idx="3526">
                  <c:v>17.019708900000001</c:v>
                </c:pt>
                <c:pt idx="3527">
                  <c:v>16.806955630000008</c:v>
                </c:pt>
                <c:pt idx="3528">
                  <c:v>16.384359750000005</c:v>
                </c:pt>
                <c:pt idx="3529">
                  <c:v>15.965667690000004</c:v>
                </c:pt>
                <c:pt idx="3530">
                  <c:v>15.242559515000004</c:v>
                </c:pt>
                <c:pt idx="3531">
                  <c:v>14.031202764999998</c:v>
                </c:pt>
                <c:pt idx="3532">
                  <c:v>12.760191089999999</c:v>
                </c:pt>
                <c:pt idx="3533">
                  <c:v>11.348922290000001</c:v>
                </c:pt>
                <c:pt idx="3534">
                  <c:v>9.9981783119999985</c:v>
                </c:pt>
                <c:pt idx="3535">
                  <c:v>8.794375846999996</c:v>
                </c:pt>
                <c:pt idx="3536">
                  <c:v>7.5678708294999968</c:v>
                </c:pt>
                <c:pt idx="3537">
                  <c:v>6.3345082554999976</c:v>
                </c:pt>
                <c:pt idx="3538">
                  <c:v>5.3919228169999975</c:v>
                </c:pt>
                <c:pt idx="3539">
                  <c:v>4.6383948079999975</c:v>
                </c:pt>
                <c:pt idx="3540">
                  <c:v>4.1164648154999979</c:v>
                </c:pt>
                <c:pt idx="3541">
                  <c:v>3.5565253009999998</c:v>
                </c:pt>
                <c:pt idx="3542">
                  <c:v>3.0842639029999996</c:v>
                </c:pt>
                <c:pt idx="3543">
                  <c:v>2.691555208</c:v>
                </c:pt>
                <c:pt idx="3544">
                  <c:v>2.318172189999999</c:v>
                </c:pt>
                <c:pt idx="3545">
                  <c:v>2.1646927505000009</c:v>
                </c:pt>
                <c:pt idx="3546">
                  <c:v>2.01463356</c:v>
                </c:pt>
                <c:pt idx="3547">
                  <c:v>1.820959338</c:v>
                </c:pt>
                <c:pt idx="3548">
                  <c:v>1.6806311625000001</c:v>
                </c:pt>
                <c:pt idx="3549">
                  <c:v>1.4996657894999996</c:v>
                </c:pt>
                <c:pt idx="3550">
                  <c:v>1.3177992797999996</c:v>
                </c:pt>
                <c:pt idx="3551">
                  <c:v>1.1930319503</c:v>
                </c:pt>
                <c:pt idx="3552">
                  <c:v>1.1526458368000005</c:v>
                </c:pt>
                <c:pt idx="3553">
                  <c:v>1.1526458368000005</c:v>
                </c:pt>
                <c:pt idx="3554">
                  <c:v>1.1124649641000004</c:v>
                </c:pt>
                <c:pt idx="3555">
                  <c:v>1.1124649641000004</c:v>
                </c:pt>
                <c:pt idx="3556">
                  <c:v>1.1124649641000004</c:v>
                </c:pt>
                <c:pt idx="3557">
                  <c:v>1.1124649641000004</c:v>
                </c:pt>
                <c:pt idx="3558">
                  <c:v>1.1124649641000004</c:v>
                </c:pt>
                <c:pt idx="3559">
                  <c:v>1.1124649641000004</c:v>
                </c:pt>
                <c:pt idx="3560">
                  <c:v>1.1124649641000004</c:v>
                </c:pt>
                <c:pt idx="3561">
                  <c:v>1.1124649641000004</c:v>
                </c:pt>
                <c:pt idx="3562">
                  <c:v>1.1124649641000004</c:v>
                </c:pt>
                <c:pt idx="3563">
                  <c:v>1.1124649641000004</c:v>
                </c:pt>
                <c:pt idx="3564">
                  <c:v>1.1124649641000004</c:v>
                </c:pt>
                <c:pt idx="3565">
                  <c:v>1.1124649641000004</c:v>
                </c:pt>
                <c:pt idx="3566">
                  <c:v>1.1124649641000004</c:v>
                </c:pt>
                <c:pt idx="3567">
                  <c:v>1.1124649641000004</c:v>
                </c:pt>
                <c:pt idx="3568">
                  <c:v>1.1124649641000004</c:v>
                </c:pt>
                <c:pt idx="3569">
                  <c:v>1.1124649641000004</c:v>
                </c:pt>
                <c:pt idx="3570">
                  <c:v>1.1124649641000004</c:v>
                </c:pt>
                <c:pt idx="3571">
                  <c:v>1.1124649641000004</c:v>
                </c:pt>
                <c:pt idx="3572">
                  <c:v>1.1124649641000004</c:v>
                </c:pt>
                <c:pt idx="3573">
                  <c:v>1.1124649641000004</c:v>
                </c:pt>
                <c:pt idx="3574">
                  <c:v>1.1124649641000004</c:v>
                </c:pt>
                <c:pt idx="3575">
                  <c:v>1.1124649641000004</c:v>
                </c:pt>
                <c:pt idx="3576">
                  <c:v>1.1124649641000004</c:v>
                </c:pt>
                <c:pt idx="3577">
                  <c:v>1.1124649641000004</c:v>
                </c:pt>
                <c:pt idx="3578">
                  <c:v>1.1124649641000004</c:v>
                </c:pt>
                <c:pt idx="3579">
                  <c:v>1.1124649641000004</c:v>
                </c:pt>
                <c:pt idx="3580">
                  <c:v>1.1124649641000004</c:v>
                </c:pt>
                <c:pt idx="3581">
                  <c:v>1.1124649641000004</c:v>
                </c:pt>
                <c:pt idx="3582">
                  <c:v>1.1124649641000004</c:v>
                </c:pt>
                <c:pt idx="3583">
                  <c:v>1.4996657894999996</c:v>
                </c:pt>
                <c:pt idx="3584">
                  <c:v>1.634461932</c:v>
                </c:pt>
                <c:pt idx="3585">
                  <c:v>1.8689357569999998</c:v>
                </c:pt>
                <c:pt idx="3586">
                  <c:v>1.8689357569999998</c:v>
                </c:pt>
                <c:pt idx="3587">
                  <c:v>1.8689357569999998</c:v>
                </c:pt>
                <c:pt idx="3588">
                  <c:v>1.8689357569999998</c:v>
                </c:pt>
                <c:pt idx="3589">
                  <c:v>1.7738798654999999</c:v>
                </c:pt>
                <c:pt idx="3590">
                  <c:v>1.6806311625000001</c:v>
                </c:pt>
                <c:pt idx="3591">
                  <c:v>1.4996657894999996</c:v>
                </c:pt>
                <c:pt idx="3592">
                  <c:v>1.4120080054999995</c:v>
                </c:pt>
                <c:pt idx="3593">
                  <c:v>1.3177992797999996</c:v>
                </c:pt>
                <c:pt idx="3594">
                  <c:v>1.1526458368000005</c:v>
                </c:pt>
                <c:pt idx="3595">
                  <c:v>1.1526458368000005</c:v>
                </c:pt>
                <c:pt idx="3596">
                  <c:v>1.1124649641000004</c:v>
                </c:pt>
                <c:pt idx="3597">
                  <c:v>1.1124649641000004</c:v>
                </c:pt>
                <c:pt idx="3598">
                  <c:v>1.1124649641000004</c:v>
                </c:pt>
                <c:pt idx="3599">
                  <c:v>1.1124649641000004</c:v>
                </c:pt>
                <c:pt idx="3600">
                  <c:v>1.1124649641000004</c:v>
                </c:pt>
                <c:pt idx="3601">
                  <c:v>1.1124649641000004</c:v>
                </c:pt>
                <c:pt idx="3602">
                  <c:v>1.1124649641000004</c:v>
                </c:pt>
                <c:pt idx="3603">
                  <c:v>1.1124649641000004</c:v>
                </c:pt>
                <c:pt idx="3604">
                  <c:v>1.1124649641000004</c:v>
                </c:pt>
                <c:pt idx="3605">
                  <c:v>1.1124649641000004</c:v>
                </c:pt>
                <c:pt idx="3606">
                  <c:v>1.1124649641000004</c:v>
                </c:pt>
                <c:pt idx="3607">
                  <c:v>1.0731050546000001</c:v>
                </c:pt>
                <c:pt idx="3608">
                  <c:v>1.0731050546000001</c:v>
                </c:pt>
                <c:pt idx="3609">
                  <c:v>1.0731050546000001</c:v>
                </c:pt>
                <c:pt idx="3610">
                  <c:v>1.0731050546000001</c:v>
                </c:pt>
                <c:pt idx="3611">
                  <c:v>1.0731050546000001</c:v>
                </c:pt>
                <c:pt idx="3612">
                  <c:v>1.0731050546000001</c:v>
                </c:pt>
                <c:pt idx="3613">
                  <c:v>1.0731050546000001</c:v>
                </c:pt>
                <c:pt idx="3614">
                  <c:v>1.0731050546000001</c:v>
                </c:pt>
                <c:pt idx="3615">
                  <c:v>1.0731050546000001</c:v>
                </c:pt>
                <c:pt idx="3616">
                  <c:v>1.0731050546000001</c:v>
                </c:pt>
                <c:pt idx="3617">
                  <c:v>1.0731050546000001</c:v>
                </c:pt>
                <c:pt idx="3618">
                  <c:v>1.0731050546000001</c:v>
                </c:pt>
                <c:pt idx="3619">
                  <c:v>1.0731050546000001</c:v>
                </c:pt>
                <c:pt idx="3620">
                  <c:v>1.0731050546000001</c:v>
                </c:pt>
                <c:pt idx="3621">
                  <c:v>1.0731050546000001</c:v>
                </c:pt>
                <c:pt idx="3622">
                  <c:v>1.0731050546000001</c:v>
                </c:pt>
                <c:pt idx="3623">
                  <c:v>1.1124649641000004</c:v>
                </c:pt>
                <c:pt idx="3624">
                  <c:v>1.1526458368000005</c:v>
                </c:pt>
                <c:pt idx="3625">
                  <c:v>1.2756160419999998</c:v>
                </c:pt>
                <c:pt idx="3626">
                  <c:v>1.5892169125</c:v>
                </c:pt>
                <c:pt idx="3627">
                  <c:v>1.634461932</c:v>
                </c:pt>
                <c:pt idx="3628">
                  <c:v>1.7268003929999998</c:v>
                </c:pt>
                <c:pt idx="3629">
                  <c:v>1.820959338</c:v>
                </c:pt>
                <c:pt idx="3630">
                  <c:v>1.8689357569999998</c:v>
                </c:pt>
                <c:pt idx="3631">
                  <c:v>1.8689357569999998</c:v>
                </c:pt>
                <c:pt idx="3632">
                  <c:v>1.8689357569999998</c:v>
                </c:pt>
                <c:pt idx="3633">
                  <c:v>1.8689357569999998</c:v>
                </c:pt>
                <c:pt idx="3634">
                  <c:v>1.8689357569999998</c:v>
                </c:pt>
                <c:pt idx="3635">
                  <c:v>1.820959338</c:v>
                </c:pt>
                <c:pt idx="3636">
                  <c:v>1.7738798654999999</c:v>
                </c:pt>
                <c:pt idx="3637">
                  <c:v>1.6806311625000001</c:v>
                </c:pt>
                <c:pt idx="3638">
                  <c:v>1.5892169125</c:v>
                </c:pt>
                <c:pt idx="3639">
                  <c:v>1.4553596859999995</c:v>
                </c:pt>
                <c:pt idx="3640">
                  <c:v>1.3177992797999996</c:v>
                </c:pt>
                <c:pt idx="3641">
                  <c:v>1.2342233369999998</c:v>
                </c:pt>
                <c:pt idx="3642">
                  <c:v>1.1526458368000005</c:v>
                </c:pt>
                <c:pt idx="3643">
                  <c:v>1.1124649641000004</c:v>
                </c:pt>
                <c:pt idx="3644">
                  <c:v>1.0731050546000001</c:v>
                </c:pt>
                <c:pt idx="3645">
                  <c:v>1.0731050546000001</c:v>
                </c:pt>
                <c:pt idx="3646">
                  <c:v>1.0731050546000001</c:v>
                </c:pt>
                <c:pt idx="3647">
                  <c:v>1.3177992797999996</c:v>
                </c:pt>
                <c:pt idx="3648">
                  <c:v>1.9657728680000002</c:v>
                </c:pt>
                <c:pt idx="3649">
                  <c:v>2.266729202500001</c:v>
                </c:pt>
                <c:pt idx="3650">
                  <c:v>2.4652244524000002</c:v>
                </c:pt>
                <c:pt idx="3651">
                  <c:v>2.5828866874999998</c:v>
                </c:pt>
                <c:pt idx="3652">
                  <c:v>2.6368162019999999</c:v>
                </c:pt>
                <c:pt idx="3653">
                  <c:v>2.6368162019999999</c:v>
                </c:pt>
                <c:pt idx="3654">
                  <c:v>2.6368162019999999</c:v>
                </c:pt>
                <c:pt idx="3655">
                  <c:v>2.4652244524000002</c:v>
                </c:pt>
                <c:pt idx="3656">
                  <c:v>2.318172189999999</c:v>
                </c:pt>
                <c:pt idx="3657">
                  <c:v>2.2152862149999999</c:v>
                </c:pt>
                <c:pt idx="3658">
                  <c:v>2.1140992860000001</c:v>
                </c:pt>
                <c:pt idx="3659">
                  <c:v>2.0643664229999996</c:v>
                </c:pt>
                <c:pt idx="3660">
                  <c:v>1.9657728680000002</c:v>
                </c:pt>
                <c:pt idx="3661">
                  <c:v>1.8689357569999998</c:v>
                </c:pt>
                <c:pt idx="3662">
                  <c:v>1.7738798654999999</c:v>
                </c:pt>
                <c:pt idx="3663">
                  <c:v>1.634461932</c:v>
                </c:pt>
                <c:pt idx="3664">
                  <c:v>1.4996657894999996</c:v>
                </c:pt>
                <c:pt idx="3665">
                  <c:v>1.4120080054999995</c:v>
                </c:pt>
                <c:pt idx="3666">
                  <c:v>1.2756160419999998</c:v>
                </c:pt>
                <c:pt idx="3667">
                  <c:v>1.1526458368000005</c:v>
                </c:pt>
                <c:pt idx="3668">
                  <c:v>1.1124649641000004</c:v>
                </c:pt>
                <c:pt idx="3669">
                  <c:v>1.1124649641000004</c:v>
                </c:pt>
                <c:pt idx="3670">
                  <c:v>1.1124649641000004</c:v>
                </c:pt>
                <c:pt idx="3671">
                  <c:v>1.1124649641000004</c:v>
                </c:pt>
                <c:pt idx="3672">
                  <c:v>1.0731050546000001</c:v>
                </c:pt>
                <c:pt idx="3673">
                  <c:v>1.0731050546000001</c:v>
                </c:pt>
                <c:pt idx="3674">
                  <c:v>1.0731050546000001</c:v>
                </c:pt>
                <c:pt idx="3675">
                  <c:v>1.0731050546000001</c:v>
                </c:pt>
                <c:pt idx="3676">
                  <c:v>1.0731050546000001</c:v>
                </c:pt>
                <c:pt idx="3677">
                  <c:v>1.0731050546000001</c:v>
                </c:pt>
                <c:pt idx="3678">
                  <c:v>1.0731050546000001</c:v>
                </c:pt>
                <c:pt idx="3679">
                  <c:v>1.0731050546000001</c:v>
                </c:pt>
                <c:pt idx="3680">
                  <c:v>1.0731050546000001</c:v>
                </c:pt>
                <c:pt idx="3681">
                  <c:v>1.0731050546000001</c:v>
                </c:pt>
                <c:pt idx="3682">
                  <c:v>1.0731050546000001</c:v>
                </c:pt>
                <c:pt idx="3683">
                  <c:v>1.0731050546000001</c:v>
                </c:pt>
                <c:pt idx="3684">
                  <c:v>1.0731050546000001</c:v>
                </c:pt>
                <c:pt idx="3685">
                  <c:v>1.0731050546000001</c:v>
                </c:pt>
                <c:pt idx="3686">
                  <c:v>1.0731050546000001</c:v>
                </c:pt>
                <c:pt idx="3687">
                  <c:v>1.0731050546000001</c:v>
                </c:pt>
                <c:pt idx="3688">
                  <c:v>1.0731050546000001</c:v>
                </c:pt>
                <c:pt idx="3689">
                  <c:v>1.0731050546000001</c:v>
                </c:pt>
                <c:pt idx="3690">
                  <c:v>1.0731050546000001</c:v>
                </c:pt>
                <c:pt idx="3691">
                  <c:v>1.0731050546000001</c:v>
                </c:pt>
                <c:pt idx="3692">
                  <c:v>1.0731050546000001</c:v>
                </c:pt>
                <c:pt idx="3693">
                  <c:v>1.0731050546000001</c:v>
                </c:pt>
                <c:pt idx="3694">
                  <c:v>1.0731050546000001</c:v>
                </c:pt>
                <c:pt idx="3695">
                  <c:v>1.0731050546000001</c:v>
                </c:pt>
                <c:pt idx="3696">
                  <c:v>1.0731050546000001</c:v>
                </c:pt>
                <c:pt idx="3697">
                  <c:v>1.0731050546000001</c:v>
                </c:pt>
                <c:pt idx="3698">
                  <c:v>1.0731050546000001</c:v>
                </c:pt>
                <c:pt idx="3699">
                  <c:v>1.0731050546000001</c:v>
                </c:pt>
                <c:pt idx="3700">
                  <c:v>1.0731050546000001</c:v>
                </c:pt>
                <c:pt idx="3701">
                  <c:v>1.0731050546000001</c:v>
                </c:pt>
                <c:pt idx="3702">
                  <c:v>1.0731050546000001</c:v>
                </c:pt>
                <c:pt idx="3703">
                  <c:v>1.0731050546000001</c:v>
                </c:pt>
                <c:pt idx="3704">
                  <c:v>1.0731050546000001</c:v>
                </c:pt>
                <c:pt idx="3705">
                  <c:v>1.0731050546000001</c:v>
                </c:pt>
                <c:pt idx="3706">
                  <c:v>1.0731050546000001</c:v>
                </c:pt>
                <c:pt idx="3707">
                  <c:v>1.0731050546000001</c:v>
                </c:pt>
                <c:pt idx="3708">
                  <c:v>1.0731050546000001</c:v>
                </c:pt>
                <c:pt idx="3709">
                  <c:v>1.0731050546000001</c:v>
                </c:pt>
                <c:pt idx="3710">
                  <c:v>1.0731050546000001</c:v>
                </c:pt>
                <c:pt idx="3711">
                  <c:v>1.0731050546000001</c:v>
                </c:pt>
                <c:pt idx="3712">
                  <c:v>1.0731050546000001</c:v>
                </c:pt>
                <c:pt idx="3713">
                  <c:v>1.0731050546000001</c:v>
                </c:pt>
                <c:pt idx="3714">
                  <c:v>1.0731050546000001</c:v>
                </c:pt>
                <c:pt idx="3715">
                  <c:v>0.96499158700000021</c:v>
                </c:pt>
                <c:pt idx="3716">
                  <c:v>1.0731050546000001</c:v>
                </c:pt>
                <c:pt idx="3717">
                  <c:v>0.96499158700000021</c:v>
                </c:pt>
                <c:pt idx="3718">
                  <c:v>1.0416171270000001</c:v>
                </c:pt>
                <c:pt idx="3719">
                  <c:v>1.0731050546000001</c:v>
                </c:pt>
                <c:pt idx="3720">
                  <c:v>1.0731050546000001</c:v>
                </c:pt>
                <c:pt idx="3721">
                  <c:v>1.0731050546000001</c:v>
                </c:pt>
                <c:pt idx="3722">
                  <c:v>1.0731050546000001</c:v>
                </c:pt>
                <c:pt idx="3723">
                  <c:v>1.0731050546000001</c:v>
                </c:pt>
                <c:pt idx="3724">
                  <c:v>1.0731050546000001</c:v>
                </c:pt>
                <c:pt idx="3725">
                  <c:v>1.0731050546000001</c:v>
                </c:pt>
                <c:pt idx="3726">
                  <c:v>1.0731050546000001</c:v>
                </c:pt>
                <c:pt idx="3727">
                  <c:v>1.0731050546000001</c:v>
                </c:pt>
                <c:pt idx="3728">
                  <c:v>1.0731050546000001</c:v>
                </c:pt>
                <c:pt idx="3729">
                  <c:v>1.0731050546000001</c:v>
                </c:pt>
                <c:pt idx="3730">
                  <c:v>1.0731050546000001</c:v>
                </c:pt>
                <c:pt idx="3731">
                  <c:v>1.0731050546000001</c:v>
                </c:pt>
                <c:pt idx="3732">
                  <c:v>1.0731050546000001</c:v>
                </c:pt>
                <c:pt idx="3733">
                  <c:v>1.0731050546000001</c:v>
                </c:pt>
                <c:pt idx="3734">
                  <c:v>0.96499158700000021</c:v>
                </c:pt>
                <c:pt idx="3735">
                  <c:v>1.0731050546000001</c:v>
                </c:pt>
                <c:pt idx="3736">
                  <c:v>1.0731050546000001</c:v>
                </c:pt>
                <c:pt idx="3737">
                  <c:v>1.0731050546000001</c:v>
                </c:pt>
                <c:pt idx="3738">
                  <c:v>1.0731050546000001</c:v>
                </c:pt>
                <c:pt idx="3739">
                  <c:v>1.0731050546000001</c:v>
                </c:pt>
                <c:pt idx="3740">
                  <c:v>1.0339545729999995</c:v>
                </c:pt>
                <c:pt idx="3741">
                  <c:v>1.0339545729999995</c:v>
                </c:pt>
                <c:pt idx="3742">
                  <c:v>1.0339545729999995</c:v>
                </c:pt>
                <c:pt idx="3743">
                  <c:v>1.0339545729999995</c:v>
                </c:pt>
                <c:pt idx="3744">
                  <c:v>1.0339545729999995</c:v>
                </c:pt>
                <c:pt idx="3745">
                  <c:v>1.0339545729999995</c:v>
                </c:pt>
                <c:pt idx="3746">
                  <c:v>1.0339545729999995</c:v>
                </c:pt>
                <c:pt idx="3747">
                  <c:v>1.0339545729999995</c:v>
                </c:pt>
                <c:pt idx="3748">
                  <c:v>1.0339545729999995</c:v>
                </c:pt>
                <c:pt idx="3749">
                  <c:v>1.0339545729999995</c:v>
                </c:pt>
                <c:pt idx="3750">
                  <c:v>1.0339545729999995</c:v>
                </c:pt>
                <c:pt idx="3751">
                  <c:v>1.0339545729999995</c:v>
                </c:pt>
                <c:pt idx="3752">
                  <c:v>1.0339545729999995</c:v>
                </c:pt>
                <c:pt idx="3753">
                  <c:v>1.0339545729999995</c:v>
                </c:pt>
                <c:pt idx="3754">
                  <c:v>1.0339545729999995</c:v>
                </c:pt>
                <c:pt idx="3755">
                  <c:v>1.0339545729999995</c:v>
                </c:pt>
                <c:pt idx="3756">
                  <c:v>1.0339545729999995</c:v>
                </c:pt>
                <c:pt idx="3757">
                  <c:v>1.1526458368000005</c:v>
                </c:pt>
                <c:pt idx="3758">
                  <c:v>1.543971892999999</c:v>
                </c:pt>
                <c:pt idx="3759">
                  <c:v>1.6806311625000001</c:v>
                </c:pt>
                <c:pt idx="3760">
                  <c:v>1.8689357569999998</c:v>
                </c:pt>
                <c:pt idx="3761">
                  <c:v>1.8689357569999998</c:v>
                </c:pt>
                <c:pt idx="3762">
                  <c:v>1.8689357569999998</c:v>
                </c:pt>
                <c:pt idx="3763">
                  <c:v>1.8689357569999998</c:v>
                </c:pt>
                <c:pt idx="3764">
                  <c:v>1.820959338</c:v>
                </c:pt>
                <c:pt idx="3765">
                  <c:v>1.6806311625000001</c:v>
                </c:pt>
                <c:pt idx="3766">
                  <c:v>1.634461932</c:v>
                </c:pt>
                <c:pt idx="3767">
                  <c:v>1.543971892999999</c:v>
                </c:pt>
                <c:pt idx="3768">
                  <c:v>1.4553596859999995</c:v>
                </c:pt>
                <c:pt idx="3769">
                  <c:v>1.3686563250000001</c:v>
                </c:pt>
                <c:pt idx="3770">
                  <c:v>1.2756160419999998</c:v>
                </c:pt>
                <c:pt idx="3771">
                  <c:v>1.1526458368000005</c:v>
                </c:pt>
                <c:pt idx="3772">
                  <c:v>1.1124649641000004</c:v>
                </c:pt>
                <c:pt idx="3773">
                  <c:v>1.1124649641000004</c:v>
                </c:pt>
                <c:pt idx="3774">
                  <c:v>1.0731050546000001</c:v>
                </c:pt>
                <c:pt idx="3775">
                  <c:v>1.0731050546000001</c:v>
                </c:pt>
                <c:pt idx="3776">
                  <c:v>1.0731050546000001</c:v>
                </c:pt>
                <c:pt idx="3777">
                  <c:v>1.0731050546000001</c:v>
                </c:pt>
                <c:pt idx="3778">
                  <c:v>1.0339545729999995</c:v>
                </c:pt>
                <c:pt idx="3779">
                  <c:v>1.0339545729999995</c:v>
                </c:pt>
                <c:pt idx="3780">
                  <c:v>1.0339545729999995</c:v>
                </c:pt>
                <c:pt idx="3781">
                  <c:v>1.0339545729999995</c:v>
                </c:pt>
                <c:pt idx="3782">
                  <c:v>1.0339545729999995</c:v>
                </c:pt>
                <c:pt idx="3783">
                  <c:v>1.0339545729999995</c:v>
                </c:pt>
                <c:pt idx="3784">
                  <c:v>1.0339545729999995</c:v>
                </c:pt>
                <c:pt idx="3785">
                  <c:v>1.0339545729999995</c:v>
                </c:pt>
                <c:pt idx="3786">
                  <c:v>1.0339545729999995</c:v>
                </c:pt>
                <c:pt idx="3787">
                  <c:v>1.0339545729999995</c:v>
                </c:pt>
                <c:pt idx="3788">
                  <c:v>1.0400846161999995</c:v>
                </c:pt>
                <c:pt idx="3789">
                  <c:v>1.0339545729999995</c:v>
                </c:pt>
                <c:pt idx="3790">
                  <c:v>1.0339545729999995</c:v>
                </c:pt>
                <c:pt idx="3791">
                  <c:v>1.0339545729999995</c:v>
                </c:pt>
                <c:pt idx="3792">
                  <c:v>1.0339545729999995</c:v>
                </c:pt>
                <c:pt idx="3793">
                  <c:v>1.0339545729999995</c:v>
                </c:pt>
                <c:pt idx="3794">
                  <c:v>1.0339545729999995</c:v>
                </c:pt>
                <c:pt idx="3795">
                  <c:v>1.0339545729999995</c:v>
                </c:pt>
                <c:pt idx="3796">
                  <c:v>1.0339545729999995</c:v>
                </c:pt>
                <c:pt idx="3797">
                  <c:v>1.0339545729999995</c:v>
                </c:pt>
                <c:pt idx="3798">
                  <c:v>1.0339545729999995</c:v>
                </c:pt>
                <c:pt idx="3799">
                  <c:v>1.0339545729999995</c:v>
                </c:pt>
                <c:pt idx="3800">
                  <c:v>1.0339545729999995</c:v>
                </c:pt>
                <c:pt idx="3801">
                  <c:v>1.0339545729999995</c:v>
                </c:pt>
                <c:pt idx="3802">
                  <c:v>1.0339545729999995</c:v>
                </c:pt>
                <c:pt idx="3803">
                  <c:v>1.0339545729999995</c:v>
                </c:pt>
                <c:pt idx="3804">
                  <c:v>1.0339545729999995</c:v>
                </c:pt>
                <c:pt idx="3805">
                  <c:v>1.0339545729999995</c:v>
                </c:pt>
                <c:pt idx="3806">
                  <c:v>1.0339545729999995</c:v>
                </c:pt>
                <c:pt idx="3807">
                  <c:v>1.0339545729999995</c:v>
                </c:pt>
                <c:pt idx="3808">
                  <c:v>1.0339545729999995</c:v>
                </c:pt>
                <c:pt idx="3809">
                  <c:v>1.0339545729999995</c:v>
                </c:pt>
                <c:pt idx="3810">
                  <c:v>0.96499158700000021</c:v>
                </c:pt>
                <c:pt idx="3811">
                  <c:v>1.0339545729999995</c:v>
                </c:pt>
                <c:pt idx="3812">
                  <c:v>1.0339545729999995</c:v>
                </c:pt>
                <c:pt idx="3813">
                  <c:v>1.0339545729999995</c:v>
                </c:pt>
                <c:pt idx="3814">
                  <c:v>1.0339545729999995</c:v>
                </c:pt>
                <c:pt idx="3815">
                  <c:v>1.0339545729999995</c:v>
                </c:pt>
                <c:pt idx="3816">
                  <c:v>1.0339545729999995</c:v>
                </c:pt>
                <c:pt idx="3817">
                  <c:v>1.0339545729999995</c:v>
                </c:pt>
                <c:pt idx="3818">
                  <c:v>1.0339545729999995</c:v>
                </c:pt>
                <c:pt idx="3819">
                  <c:v>1.0339545729999995</c:v>
                </c:pt>
                <c:pt idx="3820">
                  <c:v>1.0339545729999995</c:v>
                </c:pt>
                <c:pt idx="3821">
                  <c:v>1.0339545729999995</c:v>
                </c:pt>
                <c:pt idx="3822">
                  <c:v>1.0339545729999995</c:v>
                </c:pt>
                <c:pt idx="3823">
                  <c:v>1.0339545729999995</c:v>
                </c:pt>
                <c:pt idx="3824">
                  <c:v>1.0339545729999995</c:v>
                </c:pt>
                <c:pt idx="3825">
                  <c:v>1.0339545729999995</c:v>
                </c:pt>
                <c:pt idx="3826">
                  <c:v>1.0339545729999995</c:v>
                </c:pt>
                <c:pt idx="3827">
                  <c:v>1.0339545729999995</c:v>
                </c:pt>
                <c:pt idx="3828">
                  <c:v>1.0339545729999995</c:v>
                </c:pt>
                <c:pt idx="3829">
                  <c:v>1.0339545729999995</c:v>
                </c:pt>
                <c:pt idx="3830">
                  <c:v>1.0339545729999995</c:v>
                </c:pt>
                <c:pt idx="3831">
                  <c:v>1.0339545729999995</c:v>
                </c:pt>
                <c:pt idx="3832">
                  <c:v>1.0339545729999995</c:v>
                </c:pt>
                <c:pt idx="3833">
                  <c:v>1.0339545729999995</c:v>
                </c:pt>
                <c:pt idx="3834">
                  <c:v>1.0339545729999995</c:v>
                </c:pt>
                <c:pt idx="3835">
                  <c:v>1.0339545729999995</c:v>
                </c:pt>
                <c:pt idx="3836">
                  <c:v>1.0339545729999995</c:v>
                </c:pt>
                <c:pt idx="3837">
                  <c:v>1.0339545729999995</c:v>
                </c:pt>
                <c:pt idx="3838">
                  <c:v>1.0339545729999995</c:v>
                </c:pt>
                <c:pt idx="3839">
                  <c:v>1.0339545729999995</c:v>
                </c:pt>
                <c:pt idx="3840">
                  <c:v>1.0339545729999995</c:v>
                </c:pt>
                <c:pt idx="3841">
                  <c:v>1.0339545729999995</c:v>
                </c:pt>
                <c:pt idx="3842">
                  <c:v>1.0339545729999995</c:v>
                </c:pt>
                <c:pt idx="3843">
                  <c:v>1.0339545729999995</c:v>
                </c:pt>
                <c:pt idx="3844">
                  <c:v>1.0339545729999995</c:v>
                </c:pt>
                <c:pt idx="3845">
                  <c:v>1.0339545729999995</c:v>
                </c:pt>
                <c:pt idx="3846">
                  <c:v>1.0339545729999995</c:v>
                </c:pt>
                <c:pt idx="3847">
                  <c:v>1.0339545729999995</c:v>
                </c:pt>
                <c:pt idx="3848">
                  <c:v>1.0339545729999995</c:v>
                </c:pt>
                <c:pt idx="3849">
                  <c:v>1.0339545729999995</c:v>
                </c:pt>
                <c:pt idx="3850">
                  <c:v>1.0339545729999995</c:v>
                </c:pt>
                <c:pt idx="3851">
                  <c:v>1.0339545729999995</c:v>
                </c:pt>
                <c:pt idx="3852">
                  <c:v>1.0339545729999995</c:v>
                </c:pt>
                <c:pt idx="3853">
                  <c:v>1.0339545729999995</c:v>
                </c:pt>
                <c:pt idx="3854">
                  <c:v>1.0339545729999995</c:v>
                </c:pt>
                <c:pt idx="3855">
                  <c:v>1.0339545729999995</c:v>
                </c:pt>
                <c:pt idx="3856">
                  <c:v>1.0339545729999995</c:v>
                </c:pt>
                <c:pt idx="3857">
                  <c:v>1.0339545729999995</c:v>
                </c:pt>
                <c:pt idx="3858">
                  <c:v>1.0339545729999995</c:v>
                </c:pt>
                <c:pt idx="3859">
                  <c:v>1.0339545729999995</c:v>
                </c:pt>
                <c:pt idx="3860">
                  <c:v>1.0339545729999995</c:v>
                </c:pt>
                <c:pt idx="3861">
                  <c:v>1.0339545729999995</c:v>
                </c:pt>
                <c:pt idx="3862">
                  <c:v>1.0339545729999995</c:v>
                </c:pt>
                <c:pt idx="3863">
                  <c:v>1.0339545729999995</c:v>
                </c:pt>
                <c:pt idx="3864">
                  <c:v>1.0339545729999995</c:v>
                </c:pt>
                <c:pt idx="3865">
                  <c:v>1.0339545729999995</c:v>
                </c:pt>
                <c:pt idx="3866">
                  <c:v>1.0339545729999995</c:v>
                </c:pt>
                <c:pt idx="3867">
                  <c:v>1.0339545729999995</c:v>
                </c:pt>
                <c:pt idx="3868">
                  <c:v>1.0339545729999995</c:v>
                </c:pt>
                <c:pt idx="3869">
                  <c:v>1.0339545729999995</c:v>
                </c:pt>
                <c:pt idx="3870">
                  <c:v>1.0339545729999995</c:v>
                </c:pt>
                <c:pt idx="3871">
                  <c:v>1.0339545729999995</c:v>
                </c:pt>
                <c:pt idx="3872">
                  <c:v>1.0339545729999995</c:v>
                </c:pt>
                <c:pt idx="3873">
                  <c:v>1.0339545729999995</c:v>
                </c:pt>
                <c:pt idx="3874">
                  <c:v>1.0339545729999995</c:v>
                </c:pt>
                <c:pt idx="3875">
                  <c:v>1.0339545729999995</c:v>
                </c:pt>
                <c:pt idx="3876">
                  <c:v>1.0339545729999995</c:v>
                </c:pt>
                <c:pt idx="3877">
                  <c:v>1.0339545729999995</c:v>
                </c:pt>
                <c:pt idx="3878">
                  <c:v>1.0339545729999995</c:v>
                </c:pt>
                <c:pt idx="3879">
                  <c:v>1.0339545729999995</c:v>
                </c:pt>
                <c:pt idx="3880">
                  <c:v>1.0339545729999995</c:v>
                </c:pt>
                <c:pt idx="3881">
                  <c:v>1.0339545729999995</c:v>
                </c:pt>
                <c:pt idx="3882">
                  <c:v>1.0339545729999995</c:v>
                </c:pt>
                <c:pt idx="3883">
                  <c:v>1.0339545729999995</c:v>
                </c:pt>
                <c:pt idx="3884">
                  <c:v>1.0339545729999995</c:v>
                </c:pt>
                <c:pt idx="3885">
                  <c:v>1.0339545729999995</c:v>
                </c:pt>
                <c:pt idx="3886">
                  <c:v>1.0339545729999995</c:v>
                </c:pt>
                <c:pt idx="3887">
                  <c:v>1.0339545729999995</c:v>
                </c:pt>
                <c:pt idx="3888">
                  <c:v>0.99564180300000038</c:v>
                </c:pt>
                <c:pt idx="3889">
                  <c:v>0.99564180300000038</c:v>
                </c:pt>
                <c:pt idx="3890">
                  <c:v>0.99564180300000038</c:v>
                </c:pt>
                <c:pt idx="3891">
                  <c:v>0.99564180300000038</c:v>
                </c:pt>
                <c:pt idx="3892">
                  <c:v>0.99564180300000038</c:v>
                </c:pt>
                <c:pt idx="3893">
                  <c:v>0.99564180300000038</c:v>
                </c:pt>
                <c:pt idx="3894">
                  <c:v>0.99564180300000038</c:v>
                </c:pt>
                <c:pt idx="3895">
                  <c:v>0.99564180300000038</c:v>
                </c:pt>
                <c:pt idx="3896">
                  <c:v>0.99564180300000038</c:v>
                </c:pt>
                <c:pt idx="3897">
                  <c:v>0.99564180300000038</c:v>
                </c:pt>
                <c:pt idx="3898">
                  <c:v>0.99564180300000038</c:v>
                </c:pt>
                <c:pt idx="3899">
                  <c:v>0.99564180300000038</c:v>
                </c:pt>
                <c:pt idx="3900">
                  <c:v>0.99564180300000038</c:v>
                </c:pt>
                <c:pt idx="3901">
                  <c:v>1.4120080054999995</c:v>
                </c:pt>
                <c:pt idx="3902">
                  <c:v>2.6368162019999999</c:v>
                </c:pt>
                <c:pt idx="3903">
                  <c:v>2.85737306</c:v>
                </c:pt>
                <c:pt idx="3904">
                  <c:v>3.5565253009999998</c:v>
                </c:pt>
                <c:pt idx="3905">
                  <c:v>3.5565253009999998</c:v>
                </c:pt>
                <c:pt idx="3906">
                  <c:v>3.4361884149999988</c:v>
                </c:pt>
                <c:pt idx="3907">
                  <c:v>3.3173559769999992</c:v>
                </c:pt>
                <c:pt idx="3908">
                  <c:v>3.0842639029999996</c:v>
                </c:pt>
                <c:pt idx="3909">
                  <c:v>2.9137041539999999</c:v>
                </c:pt>
                <c:pt idx="3910">
                  <c:v>2.691555208</c:v>
                </c:pt>
                <c:pt idx="3911">
                  <c:v>2.4652244524000002</c:v>
                </c:pt>
                <c:pt idx="3912">
                  <c:v>2.266729202500001</c:v>
                </c:pt>
                <c:pt idx="3913">
                  <c:v>2.1646927505000009</c:v>
                </c:pt>
                <c:pt idx="3914">
                  <c:v>2.0643664229999996</c:v>
                </c:pt>
                <c:pt idx="3915">
                  <c:v>1.9169121760000003</c:v>
                </c:pt>
                <c:pt idx="3916">
                  <c:v>1.820959338</c:v>
                </c:pt>
                <c:pt idx="3917">
                  <c:v>1.6806311625000001</c:v>
                </c:pt>
                <c:pt idx="3918">
                  <c:v>1.5892169125</c:v>
                </c:pt>
                <c:pt idx="3919">
                  <c:v>1.4553596859999995</c:v>
                </c:pt>
                <c:pt idx="3920">
                  <c:v>1.3177992797999996</c:v>
                </c:pt>
                <c:pt idx="3921">
                  <c:v>1.2342233369999998</c:v>
                </c:pt>
                <c:pt idx="3922">
                  <c:v>1.1187625496200004</c:v>
                </c:pt>
                <c:pt idx="3923">
                  <c:v>1.0731050546000001</c:v>
                </c:pt>
                <c:pt idx="3924">
                  <c:v>1.0731050546000001</c:v>
                </c:pt>
                <c:pt idx="3925">
                  <c:v>1.0731050546000001</c:v>
                </c:pt>
                <c:pt idx="3926">
                  <c:v>1.0339545729999995</c:v>
                </c:pt>
                <c:pt idx="3927">
                  <c:v>1.0339545729999995</c:v>
                </c:pt>
                <c:pt idx="3928">
                  <c:v>1.0339545729999995</c:v>
                </c:pt>
                <c:pt idx="3929">
                  <c:v>1.0339545729999995</c:v>
                </c:pt>
                <c:pt idx="3930">
                  <c:v>1.0339545729999995</c:v>
                </c:pt>
                <c:pt idx="3931">
                  <c:v>1.0339545729999995</c:v>
                </c:pt>
                <c:pt idx="3932">
                  <c:v>1.0339545729999995</c:v>
                </c:pt>
                <c:pt idx="3933">
                  <c:v>1.0339545729999995</c:v>
                </c:pt>
                <c:pt idx="3934">
                  <c:v>1.0339545729999995</c:v>
                </c:pt>
                <c:pt idx="3935">
                  <c:v>1.0339545729999995</c:v>
                </c:pt>
                <c:pt idx="3936">
                  <c:v>1.0339545729999995</c:v>
                </c:pt>
                <c:pt idx="3937">
                  <c:v>1.0339545729999995</c:v>
                </c:pt>
                <c:pt idx="3938">
                  <c:v>1.0339545729999995</c:v>
                </c:pt>
                <c:pt idx="3939">
                  <c:v>1.0339545729999995</c:v>
                </c:pt>
                <c:pt idx="3940">
                  <c:v>1.4120080054999995</c:v>
                </c:pt>
                <c:pt idx="3941">
                  <c:v>1.5892169125</c:v>
                </c:pt>
                <c:pt idx="3942">
                  <c:v>1.6806311625000001</c:v>
                </c:pt>
                <c:pt idx="3943">
                  <c:v>1.6806311625000001</c:v>
                </c:pt>
                <c:pt idx="3944">
                  <c:v>1.6806311625000001</c:v>
                </c:pt>
                <c:pt idx="3945">
                  <c:v>1.5892169125</c:v>
                </c:pt>
                <c:pt idx="3946">
                  <c:v>1.4996657894999996</c:v>
                </c:pt>
                <c:pt idx="3947">
                  <c:v>1.4553596859999995</c:v>
                </c:pt>
                <c:pt idx="3948">
                  <c:v>1.3177992797999996</c:v>
                </c:pt>
                <c:pt idx="3949">
                  <c:v>1.2756160419999998</c:v>
                </c:pt>
                <c:pt idx="3950">
                  <c:v>1.1526458368000005</c:v>
                </c:pt>
                <c:pt idx="3951">
                  <c:v>1.1124649641000004</c:v>
                </c:pt>
                <c:pt idx="3952">
                  <c:v>1.0731050546000001</c:v>
                </c:pt>
                <c:pt idx="3953">
                  <c:v>1.0339545729999995</c:v>
                </c:pt>
                <c:pt idx="3954">
                  <c:v>1.0339545729999995</c:v>
                </c:pt>
                <c:pt idx="3955">
                  <c:v>1.0339545729999995</c:v>
                </c:pt>
                <c:pt idx="3956">
                  <c:v>1.0339545729999995</c:v>
                </c:pt>
                <c:pt idx="3957">
                  <c:v>0.96499158700000021</c:v>
                </c:pt>
                <c:pt idx="3958">
                  <c:v>1.0339545729999995</c:v>
                </c:pt>
                <c:pt idx="3959">
                  <c:v>1.0339545729999995</c:v>
                </c:pt>
                <c:pt idx="3960">
                  <c:v>1.0339545729999995</c:v>
                </c:pt>
                <c:pt idx="3961">
                  <c:v>1.0339545729999995</c:v>
                </c:pt>
                <c:pt idx="3962">
                  <c:v>1.0339545729999995</c:v>
                </c:pt>
                <c:pt idx="3963">
                  <c:v>1.0339545729999995</c:v>
                </c:pt>
                <c:pt idx="3964">
                  <c:v>1.0339545729999995</c:v>
                </c:pt>
                <c:pt idx="3965">
                  <c:v>2.01463356</c:v>
                </c:pt>
                <c:pt idx="3966">
                  <c:v>3.2586993530000004</c:v>
                </c:pt>
                <c:pt idx="3967">
                  <c:v>4.1164648154999979</c:v>
                </c:pt>
                <c:pt idx="3968">
                  <c:v>4.6383948079999975</c:v>
                </c:pt>
                <c:pt idx="3969">
                  <c:v>4.9077125169999976</c:v>
                </c:pt>
                <c:pt idx="3970">
                  <c:v>5.0444211865000002</c:v>
                </c:pt>
                <c:pt idx="3971">
                  <c:v>4.9077125169999976</c:v>
                </c:pt>
                <c:pt idx="3972">
                  <c:v>4.8396976260000004</c:v>
                </c:pt>
                <c:pt idx="3973">
                  <c:v>4.8396976260000004</c:v>
                </c:pt>
                <c:pt idx="3974">
                  <c:v>4.6383948079999975</c:v>
                </c:pt>
                <c:pt idx="3975">
                  <c:v>4.6383948079999975</c:v>
                </c:pt>
                <c:pt idx="3976">
                  <c:v>4.5058072544999979</c:v>
                </c:pt>
                <c:pt idx="3977">
                  <c:v>4.3093697560000015</c:v>
                </c:pt>
                <c:pt idx="3978">
                  <c:v>4.1164648154999979</c:v>
                </c:pt>
                <c:pt idx="3979">
                  <c:v>3.9895300705000007</c:v>
                </c:pt>
                <c:pt idx="3980">
                  <c:v>3.8016557279999992</c:v>
                </c:pt>
                <c:pt idx="3981">
                  <c:v>3.6174388264999999</c:v>
                </c:pt>
                <c:pt idx="3982">
                  <c:v>3.3767721959999983</c:v>
                </c:pt>
                <c:pt idx="3983">
                  <c:v>3.1421533159999999</c:v>
                </c:pt>
                <c:pt idx="3984">
                  <c:v>2.9137041539999999</c:v>
                </c:pt>
                <c:pt idx="3985">
                  <c:v>2.691555208</c:v>
                </c:pt>
                <c:pt idx="3986">
                  <c:v>2.4652244524000002</c:v>
                </c:pt>
                <c:pt idx="3987">
                  <c:v>2.266729202500001</c:v>
                </c:pt>
                <c:pt idx="3988">
                  <c:v>2.1646927505000009</c:v>
                </c:pt>
                <c:pt idx="3989">
                  <c:v>2.0643664229999996</c:v>
                </c:pt>
                <c:pt idx="3990">
                  <c:v>1.9169121760000003</c:v>
                </c:pt>
                <c:pt idx="3991">
                  <c:v>1.7738798654999999</c:v>
                </c:pt>
                <c:pt idx="3992">
                  <c:v>1.634461932</c:v>
                </c:pt>
                <c:pt idx="3993">
                  <c:v>1.4553596859999995</c:v>
                </c:pt>
                <c:pt idx="3994">
                  <c:v>1.4120080054999995</c:v>
                </c:pt>
                <c:pt idx="3995">
                  <c:v>1.3177992797999996</c:v>
                </c:pt>
                <c:pt idx="3996">
                  <c:v>1.2756160419999998</c:v>
                </c:pt>
                <c:pt idx="3997">
                  <c:v>1.1526458368000005</c:v>
                </c:pt>
                <c:pt idx="3998">
                  <c:v>1.0731050546000001</c:v>
                </c:pt>
                <c:pt idx="3999">
                  <c:v>1.0339545729999995</c:v>
                </c:pt>
                <c:pt idx="4000">
                  <c:v>1.0339545729999995</c:v>
                </c:pt>
                <c:pt idx="4001">
                  <c:v>1.0339545729999995</c:v>
                </c:pt>
                <c:pt idx="4002">
                  <c:v>1.0339545729999995</c:v>
                </c:pt>
                <c:pt idx="4003">
                  <c:v>1.0339545729999995</c:v>
                </c:pt>
                <c:pt idx="4004">
                  <c:v>1.0339545729999995</c:v>
                </c:pt>
                <c:pt idx="4005">
                  <c:v>1.0339545729999995</c:v>
                </c:pt>
                <c:pt idx="4006">
                  <c:v>1.0339545729999995</c:v>
                </c:pt>
                <c:pt idx="4007">
                  <c:v>1.0339545729999995</c:v>
                </c:pt>
                <c:pt idx="4008">
                  <c:v>1.0339545729999995</c:v>
                </c:pt>
                <c:pt idx="4009">
                  <c:v>1.0339545729999995</c:v>
                </c:pt>
                <c:pt idx="4010">
                  <c:v>1.0339545729999995</c:v>
                </c:pt>
                <c:pt idx="4011">
                  <c:v>1.0339545729999995</c:v>
                </c:pt>
                <c:pt idx="4012">
                  <c:v>1.0339545729999995</c:v>
                </c:pt>
                <c:pt idx="4013">
                  <c:v>1.0339545729999995</c:v>
                </c:pt>
                <c:pt idx="4014">
                  <c:v>1.0339545729999995</c:v>
                </c:pt>
                <c:pt idx="4015">
                  <c:v>1.4996657894999996</c:v>
                </c:pt>
                <c:pt idx="4016">
                  <c:v>1.820959338</c:v>
                </c:pt>
                <c:pt idx="4017">
                  <c:v>1.8689357569999998</c:v>
                </c:pt>
                <c:pt idx="4018">
                  <c:v>1.8689357569999998</c:v>
                </c:pt>
                <c:pt idx="4019">
                  <c:v>1.8689357569999998</c:v>
                </c:pt>
                <c:pt idx="4020">
                  <c:v>1.7738798654999999</c:v>
                </c:pt>
                <c:pt idx="4021">
                  <c:v>1.7268003929999998</c:v>
                </c:pt>
                <c:pt idx="4022">
                  <c:v>1.6806311625000001</c:v>
                </c:pt>
                <c:pt idx="4023">
                  <c:v>1.634461932</c:v>
                </c:pt>
                <c:pt idx="4024">
                  <c:v>1.543971892999999</c:v>
                </c:pt>
                <c:pt idx="4025">
                  <c:v>1.4996657894999996</c:v>
                </c:pt>
                <c:pt idx="4026">
                  <c:v>1.4553596859999995</c:v>
                </c:pt>
                <c:pt idx="4027">
                  <c:v>1.3686563250000001</c:v>
                </c:pt>
                <c:pt idx="4028">
                  <c:v>1.3177992797999996</c:v>
                </c:pt>
                <c:pt idx="4029">
                  <c:v>1.2756160419999998</c:v>
                </c:pt>
                <c:pt idx="4030">
                  <c:v>1.2342233369999998</c:v>
                </c:pt>
                <c:pt idx="4031">
                  <c:v>1.1930319503</c:v>
                </c:pt>
                <c:pt idx="4032">
                  <c:v>1.1526458368000005</c:v>
                </c:pt>
                <c:pt idx="4033">
                  <c:v>1.1526458368000005</c:v>
                </c:pt>
                <c:pt idx="4034">
                  <c:v>1.1526458368000005</c:v>
                </c:pt>
                <c:pt idx="4035">
                  <c:v>1.1526458368000005</c:v>
                </c:pt>
                <c:pt idx="4036">
                  <c:v>1.1526458368000005</c:v>
                </c:pt>
                <c:pt idx="4037">
                  <c:v>1.1526458368000005</c:v>
                </c:pt>
                <c:pt idx="4038">
                  <c:v>1.1526458368000005</c:v>
                </c:pt>
                <c:pt idx="4039">
                  <c:v>1.1526458368000005</c:v>
                </c:pt>
                <c:pt idx="4040">
                  <c:v>1.1526458368000005</c:v>
                </c:pt>
                <c:pt idx="4041">
                  <c:v>1.1526458368000005</c:v>
                </c:pt>
                <c:pt idx="4042">
                  <c:v>1.1124649641000004</c:v>
                </c:pt>
                <c:pt idx="4043">
                  <c:v>1.1124649641000004</c:v>
                </c:pt>
                <c:pt idx="4044">
                  <c:v>1.1124649641000004</c:v>
                </c:pt>
                <c:pt idx="4045">
                  <c:v>1.1124649641000004</c:v>
                </c:pt>
                <c:pt idx="4046">
                  <c:v>1.0731050546000001</c:v>
                </c:pt>
                <c:pt idx="4047">
                  <c:v>1.0731050546000001</c:v>
                </c:pt>
                <c:pt idx="4048">
                  <c:v>1.0731050546000001</c:v>
                </c:pt>
                <c:pt idx="4049">
                  <c:v>1.0731050546000001</c:v>
                </c:pt>
                <c:pt idx="4050">
                  <c:v>1.0731050546000001</c:v>
                </c:pt>
                <c:pt idx="4051">
                  <c:v>1.0339545729999995</c:v>
                </c:pt>
                <c:pt idx="4052">
                  <c:v>1.3177992797999996</c:v>
                </c:pt>
                <c:pt idx="4053">
                  <c:v>1.3686563250000001</c:v>
                </c:pt>
                <c:pt idx="4054">
                  <c:v>1.3686563250000001</c:v>
                </c:pt>
                <c:pt idx="4055">
                  <c:v>1.3177992797999996</c:v>
                </c:pt>
                <c:pt idx="4056">
                  <c:v>1.3177992797999996</c:v>
                </c:pt>
                <c:pt idx="4057">
                  <c:v>1.5892169125</c:v>
                </c:pt>
                <c:pt idx="4058">
                  <c:v>1.1930319503</c:v>
                </c:pt>
                <c:pt idx="4059">
                  <c:v>1.1124649641000004</c:v>
                </c:pt>
                <c:pt idx="4060">
                  <c:v>1.0731050546000001</c:v>
                </c:pt>
                <c:pt idx="4061">
                  <c:v>1.0731050546000001</c:v>
                </c:pt>
                <c:pt idx="4062">
                  <c:v>1.0339545729999995</c:v>
                </c:pt>
                <c:pt idx="4063">
                  <c:v>1.0339545729999995</c:v>
                </c:pt>
                <c:pt idx="4064">
                  <c:v>1.0339545729999995</c:v>
                </c:pt>
                <c:pt idx="4065">
                  <c:v>0.99564180300000038</c:v>
                </c:pt>
                <c:pt idx="4066">
                  <c:v>0.99564180300000038</c:v>
                </c:pt>
                <c:pt idx="4067">
                  <c:v>0.99564180300000038</c:v>
                </c:pt>
                <c:pt idx="4068">
                  <c:v>0.99564180300000038</c:v>
                </c:pt>
                <c:pt idx="4069">
                  <c:v>0.99564180300000038</c:v>
                </c:pt>
                <c:pt idx="4070">
                  <c:v>0.99564180300000038</c:v>
                </c:pt>
                <c:pt idx="4071">
                  <c:v>0.99564180300000038</c:v>
                </c:pt>
                <c:pt idx="4072">
                  <c:v>0.99564180300000038</c:v>
                </c:pt>
                <c:pt idx="4073">
                  <c:v>0.99564180300000038</c:v>
                </c:pt>
                <c:pt idx="4074">
                  <c:v>0.99564180300000038</c:v>
                </c:pt>
                <c:pt idx="4075">
                  <c:v>0.99564180300000038</c:v>
                </c:pt>
                <c:pt idx="4076">
                  <c:v>0.99564180300000038</c:v>
                </c:pt>
                <c:pt idx="4077">
                  <c:v>0.99564180300000038</c:v>
                </c:pt>
                <c:pt idx="4078">
                  <c:v>0.99564180300000038</c:v>
                </c:pt>
                <c:pt idx="4079">
                  <c:v>0.99564180300000038</c:v>
                </c:pt>
                <c:pt idx="4080">
                  <c:v>0.99564180300000038</c:v>
                </c:pt>
                <c:pt idx="4081">
                  <c:v>0.99564180300000038</c:v>
                </c:pt>
                <c:pt idx="4082">
                  <c:v>0.99564180300000038</c:v>
                </c:pt>
                <c:pt idx="4083">
                  <c:v>0.99564180300000038</c:v>
                </c:pt>
                <c:pt idx="4084">
                  <c:v>0.99564180300000038</c:v>
                </c:pt>
                <c:pt idx="4085">
                  <c:v>0.99564180300000038</c:v>
                </c:pt>
                <c:pt idx="4086">
                  <c:v>0.99564180300000038</c:v>
                </c:pt>
                <c:pt idx="4087">
                  <c:v>0.99564180300000038</c:v>
                </c:pt>
                <c:pt idx="4088">
                  <c:v>0.99564180300000038</c:v>
                </c:pt>
                <c:pt idx="4089">
                  <c:v>0.99564180300000038</c:v>
                </c:pt>
                <c:pt idx="4090">
                  <c:v>0.99564180300000038</c:v>
                </c:pt>
                <c:pt idx="4091">
                  <c:v>0.99564180300000038</c:v>
                </c:pt>
                <c:pt idx="4092">
                  <c:v>0.99564180300000038</c:v>
                </c:pt>
                <c:pt idx="4093">
                  <c:v>0.99564180300000038</c:v>
                </c:pt>
                <c:pt idx="4094">
                  <c:v>0.99564180300000038</c:v>
                </c:pt>
                <c:pt idx="4095">
                  <c:v>0.99564180300000038</c:v>
                </c:pt>
                <c:pt idx="4096">
                  <c:v>0.99564180300000038</c:v>
                </c:pt>
                <c:pt idx="4097">
                  <c:v>0.99564180300000038</c:v>
                </c:pt>
                <c:pt idx="4098">
                  <c:v>0.99564180300000038</c:v>
                </c:pt>
                <c:pt idx="4099">
                  <c:v>0.99564180300000038</c:v>
                </c:pt>
                <c:pt idx="4100">
                  <c:v>0.99564180300000038</c:v>
                </c:pt>
                <c:pt idx="4101">
                  <c:v>0.99564180300000038</c:v>
                </c:pt>
                <c:pt idx="4102">
                  <c:v>0.99564180300000038</c:v>
                </c:pt>
                <c:pt idx="4103">
                  <c:v>0.99564180300000038</c:v>
                </c:pt>
                <c:pt idx="4104">
                  <c:v>0.99564180300000038</c:v>
                </c:pt>
                <c:pt idx="4105">
                  <c:v>0.99564180300000038</c:v>
                </c:pt>
                <c:pt idx="4106">
                  <c:v>0.99564180300000038</c:v>
                </c:pt>
                <c:pt idx="4107">
                  <c:v>0.99564180300000038</c:v>
                </c:pt>
                <c:pt idx="4108">
                  <c:v>0.99564180300000038</c:v>
                </c:pt>
                <c:pt idx="4109">
                  <c:v>0.99564180300000038</c:v>
                </c:pt>
                <c:pt idx="4110">
                  <c:v>0.99564180300000038</c:v>
                </c:pt>
                <c:pt idx="4111">
                  <c:v>0.99564180300000038</c:v>
                </c:pt>
                <c:pt idx="4112">
                  <c:v>0.99564180300000038</c:v>
                </c:pt>
                <c:pt idx="4113">
                  <c:v>0.99564180300000038</c:v>
                </c:pt>
                <c:pt idx="4114">
                  <c:v>0.99564180300000038</c:v>
                </c:pt>
                <c:pt idx="4115">
                  <c:v>0.99564180300000038</c:v>
                </c:pt>
                <c:pt idx="4116">
                  <c:v>0.99564180300000038</c:v>
                </c:pt>
                <c:pt idx="4117">
                  <c:v>0.99564180300000038</c:v>
                </c:pt>
                <c:pt idx="4118">
                  <c:v>0.99564180300000038</c:v>
                </c:pt>
                <c:pt idx="4119">
                  <c:v>0.99564180300000038</c:v>
                </c:pt>
                <c:pt idx="4120">
                  <c:v>0.99564180300000038</c:v>
                </c:pt>
                <c:pt idx="4121">
                  <c:v>0.99564180300000038</c:v>
                </c:pt>
                <c:pt idx="4122">
                  <c:v>0.99564180300000038</c:v>
                </c:pt>
                <c:pt idx="4123">
                  <c:v>0.99564180300000038</c:v>
                </c:pt>
                <c:pt idx="4124">
                  <c:v>0.99564180300000038</c:v>
                </c:pt>
                <c:pt idx="4125">
                  <c:v>0.99564180300000038</c:v>
                </c:pt>
                <c:pt idx="4126">
                  <c:v>0.99564180300000038</c:v>
                </c:pt>
                <c:pt idx="4127">
                  <c:v>0.99564180300000038</c:v>
                </c:pt>
                <c:pt idx="4128">
                  <c:v>0.99564180300000038</c:v>
                </c:pt>
                <c:pt idx="4129">
                  <c:v>0.99564180300000038</c:v>
                </c:pt>
                <c:pt idx="4130">
                  <c:v>0.99564180300000038</c:v>
                </c:pt>
                <c:pt idx="4131">
                  <c:v>0.99564180300000038</c:v>
                </c:pt>
                <c:pt idx="4132">
                  <c:v>0.99564180300000038</c:v>
                </c:pt>
                <c:pt idx="4133">
                  <c:v>0.99564180300000038</c:v>
                </c:pt>
                <c:pt idx="4134">
                  <c:v>0.99564180300000038</c:v>
                </c:pt>
                <c:pt idx="4135">
                  <c:v>0.99564180300000038</c:v>
                </c:pt>
                <c:pt idx="4136">
                  <c:v>0.99564180300000038</c:v>
                </c:pt>
                <c:pt idx="4137">
                  <c:v>0.99564180300000038</c:v>
                </c:pt>
                <c:pt idx="4138">
                  <c:v>0.99564180300000038</c:v>
                </c:pt>
                <c:pt idx="4139">
                  <c:v>0.99564180300000038</c:v>
                </c:pt>
                <c:pt idx="4140">
                  <c:v>0.99564180300000038</c:v>
                </c:pt>
                <c:pt idx="4141">
                  <c:v>0.99564180300000038</c:v>
                </c:pt>
                <c:pt idx="4142">
                  <c:v>0.99564180300000038</c:v>
                </c:pt>
                <c:pt idx="4143">
                  <c:v>0.99564180300000038</c:v>
                </c:pt>
                <c:pt idx="4144">
                  <c:v>0.99564180300000038</c:v>
                </c:pt>
                <c:pt idx="4145">
                  <c:v>0.99564180300000038</c:v>
                </c:pt>
                <c:pt idx="4146">
                  <c:v>0.99564180300000038</c:v>
                </c:pt>
                <c:pt idx="4147">
                  <c:v>0.99564180300000038</c:v>
                </c:pt>
                <c:pt idx="4148">
                  <c:v>0.99564180300000038</c:v>
                </c:pt>
                <c:pt idx="4149">
                  <c:v>0.99564180300000038</c:v>
                </c:pt>
                <c:pt idx="4150">
                  <c:v>0.96499158700000021</c:v>
                </c:pt>
                <c:pt idx="4151">
                  <c:v>0.99564180300000038</c:v>
                </c:pt>
                <c:pt idx="4152">
                  <c:v>0.99564180300000038</c:v>
                </c:pt>
                <c:pt idx="4153">
                  <c:v>0.99564180300000038</c:v>
                </c:pt>
                <c:pt idx="4154">
                  <c:v>0.99564180300000038</c:v>
                </c:pt>
                <c:pt idx="4155">
                  <c:v>0.99564180300000038</c:v>
                </c:pt>
                <c:pt idx="4156">
                  <c:v>0.99564180300000038</c:v>
                </c:pt>
                <c:pt idx="4157">
                  <c:v>0.99564180300000038</c:v>
                </c:pt>
                <c:pt idx="4158">
                  <c:v>0.99564180300000038</c:v>
                </c:pt>
                <c:pt idx="4159">
                  <c:v>0.99564180300000038</c:v>
                </c:pt>
                <c:pt idx="4160">
                  <c:v>0.99564180300000038</c:v>
                </c:pt>
                <c:pt idx="4161">
                  <c:v>0.99564180300000038</c:v>
                </c:pt>
                <c:pt idx="4162">
                  <c:v>0.99564180300000038</c:v>
                </c:pt>
                <c:pt idx="4163">
                  <c:v>0.99564180300000038</c:v>
                </c:pt>
                <c:pt idx="4164">
                  <c:v>0.99564180300000038</c:v>
                </c:pt>
                <c:pt idx="4165">
                  <c:v>0.99564180300000038</c:v>
                </c:pt>
                <c:pt idx="4166">
                  <c:v>0.99564180300000038</c:v>
                </c:pt>
                <c:pt idx="4167">
                  <c:v>0.99564180300000038</c:v>
                </c:pt>
                <c:pt idx="4168">
                  <c:v>0.99564180300000038</c:v>
                </c:pt>
                <c:pt idx="4169">
                  <c:v>0.99564180300000038</c:v>
                </c:pt>
                <c:pt idx="4170">
                  <c:v>0.99564180300000038</c:v>
                </c:pt>
                <c:pt idx="4171">
                  <c:v>0.99564180300000038</c:v>
                </c:pt>
                <c:pt idx="4172">
                  <c:v>0.99564180300000038</c:v>
                </c:pt>
                <c:pt idx="4173">
                  <c:v>0.99564180300000038</c:v>
                </c:pt>
                <c:pt idx="4174">
                  <c:v>0.99564180300000038</c:v>
                </c:pt>
                <c:pt idx="4175">
                  <c:v>0.99564180300000038</c:v>
                </c:pt>
                <c:pt idx="4176">
                  <c:v>0.99564180300000038</c:v>
                </c:pt>
                <c:pt idx="4177">
                  <c:v>0.99564180300000038</c:v>
                </c:pt>
                <c:pt idx="4178">
                  <c:v>1.0339545729999995</c:v>
                </c:pt>
                <c:pt idx="4179">
                  <c:v>0.99564180300000038</c:v>
                </c:pt>
                <c:pt idx="4180">
                  <c:v>1.0339545729999995</c:v>
                </c:pt>
                <c:pt idx="4181">
                  <c:v>0.99564180300000038</c:v>
                </c:pt>
                <c:pt idx="4182">
                  <c:v>0.99564180300000038</c:v>
                </c:pt>
                <c:pt idx="4183">
                  <c:v>0.99564180300000038</c:v>
                </c:pt>
                <c:pt idx="4184">
                  <c:v>0.99564180300000038</c:v>
                </c:pt>
                <c:pt idx="4185">
                  <c:v>0.99564180300000038</c:v>
                </c:pt>
                <c:pt idx="4186">
                  <c:v>0.99564180300000038</c:v>
                </c:pt>
                <c:pt idx="4187">
                  <c:v>0.99564180300000038</c:v>
                </c:pt>
                <c:pt idx="4188">
                  <c:v>0.99564180300000038</c:v>
                </c:pt>
                <c:pt idx="4189">
                  <c:v>0.99564180300000038</c:v>
                </c:pt>
                <c:pt idx="4190">
                  <c:v>0.99564180300000038</c:v>
                </c:pt>
                <c:pt idx="4191">
                  <c:v>0.99564180300000038</c:v>
                </c:pt>
                <c:pt idx="4192">
                  <c:v>0.96499158700000021</c:v>
                </c:pt>
                <c:pt idx="4193">
                  <c:v>0.96499158700000021</c:v>
                </c:pt>
                <c:pt idx="4194">
                  <c:v>0.96499158700000021</c:v>
                </c:pt>
                <c:pt idx="4195">
                  <c:v>0.96499158700000021</c:v>
                </c:pt>
                <c:pt idx="4196">
                  <c:v>0.96499158700000021</c:v>
                </c:pt>
                <c:pt idx="4197">
                  <c:v>0.96499158700000021</c:v>
                </c:pt>
                <c:pt idx="4198">
                  <c:v>0.96499158700000021</c:v>
                </c:pt>
                <c:pt idx="4199">
                  <c:v>0.96499158700000021</c:v>
                </c:pt>
                <c:pt idx="4200">
                  <c:v>0.96499158700000021</c:v>
                </c:pt>
                <c:pt idx="4201">
                  <c:v>0.96499158700000021</c:v>
                </c:pt>
                <c:pt idx="4202">
                  <c:v>0.96499158700000021</c:v>
                </c:pt>
                <c:pt idx="4203">
                  <c:v>0.96499158700000021</c:v>
                </c:pt>
                <c:pt idx="4204">
                  <c:v>0.96499158700000021</c:v>
                </c:pt>
                <c:pt idx="4205">
                  <c:v>0.96499158700000021</c:v>
                </c:pt>
                <c:pt idx="4206">
                  <c:v>0.96499158700000021</c:v>
                </c:pt>
                <c:pt idx="4207">
                  <c:v>0.96499158700000021</c:v>
                </c:pt>
                <c:pt idx="4208">
                  <c:v>0.96499158700000021</c:v>
                </c:pt>
                <c:pt idx="4209">
                  <c:v>0.96499158700000021</c:v>
                </c:pt>
                <c:pt idx="4210">
                  <c:v>0.96499158700000021</c:v>
                </c:pt>
                <c:pt idx="4211">
                  <c:v>0.96499158700000021</c:v>
                </c:pt>
                <c:pt idx="4212">
                  <c:v>0.96499158700000021</c:v>
                </c:pt>
                <c:pt idx="4213">
                  <c:v>0.96499158700000021</c:v>
                </c:pt>
                <c:pt idx="4214">
                  <c:v>0.96499158700000021</c:v>
                </c:pt>
                <c:pt idx="4215">
                  <c:v>0.96499158700000021</c:v>
                </c:pt>
                <c:pt idx="4216">
                  <c:v>0.96499158700000021</c:v>
                </c:pt>
                <c:pt idx="4217">
                  <c:v>0.96499158700000021</c:v>
                </c:pt>
                <c:pt idx="4218">
                  <c:v>0.96499158700000021</c:v>
                </c:pt>
                <c:pt idx="4219">
                  <c:v>0.96499158700000021</c:v>
                </c:pt>
                <c:pt idx="4220">
                  <c:v>0.96499158700000021</c:v>
                </c:pt>
                <c:pt idx="4221">
                  <c:v>0.96499158700000021</c:v>
                </c:pt>
                <c:pt idx="4222">
                  <c:v>0.96499158700000021</c:v>
                </c:pt>
                <c:pt idx="4223">
                  <c:v>0.96499158700000021</c:v>
                </c:pt>
                <c:pt idx="4224">
                  <c:v>0.96499158700000021</c:v>
                </c:pt>
                <c:pt idx="4225">
                  <c:v>0.96499158700000021</c:v>
                </c:pt>
                <c:pt idx="4226">
                  <c:v>0.96499158700000021</c:v>
                </c:pt>
                <c:pt idx="4227">
                  <c:v>0.96499158700000021</c:v>
                </c:pt>
                <c:pt idx="4228">
                  <c:v>0.96499158700000021</c:v>
                </c:pt>
                <c:pt idx="4229">
                  <c:v>0.96499158700000021</c:v>
                </c:pt>
                <c:pt idx="4230">
                  <c:v>0.96499158700000021</c:v>
                </c:pt>
                <c:pt idx="4231">
                  <c:v>0.96499158700000021</c:v>
                </c:pt>
                <c:pt idx="4232">
                  <c:v>0.96499158700000021</c:v>
                </c:pt>
                <c:pt idx="4233">
                  <c:v>0.96499158700000021</c:v>
                </c:pt>
                <c:pt idx="4234">
                  <c:v>0.96499158700000021</c:v>
                </c:pt>
                <c:pt idx="4235">
                  <c:v>0.96499158700000021</c:v>
                </c:pt>
                <c:pt idx="4236">
                  <c:v>0.96499158700000021</c:v>
                </c:pt>
                <c:pt idx="4237">
                  <c:v>0.96499158700000021</c:v>
                </c:pt>
                <c:pt idx="4238">
                  <c:v>0.96499158700000021</c:v>
                </c:pt>
                <c:pt idx="4239">
                  <c:v>0.96499158700000021</c:v>
                </c:pt>
                <c:pt idx="4240">
                  <c:v>0.96499158700000021</c:v>
                </c:pt>
                <c:pt idx="4241">
                  <c:v>0.96499158700000021</c:v>
                </c:pt>
                <c:pt idx="4242">
                  <c:v>0.99564180300000038</c:v>
                </c:pt>
                <c:pt idx="4243">
                  <c:v>1.0731050546000001</c:v>
                </c:pt>
                <c:pt idx="4244">
                  <c:v>1.0731050546000001</c:v>
                </c:pt>
                <c:pt idx="4245">
                  <c:v>1.0339545729999995</c:v>
                </c:pt>
                <c:pt idx="4246">
                  <c:v>0.99564180300000038</c:v>
                </c:pt>
                <c:pt idx="4247">
                  <c:v>0.99564180300000038</c:v>
                </c:pt>
                <c:pt idx="4248">
                  <c:v>0.99564180300000038</c:v>
                </c:pt>
                <c:pt idx="4249">
                  <c:v>0.99564180300000038</c:v>
                </c:pt>
                <c:pt idx="4250">
                  <c:v>0.99564180300000038</c:v>
                </c:pt>
                <c:pt idx="4251">
                  <c:v>0.99564180300000038</c:v>
                </c:pt>
                <c:pt idx="4252">
                  <c:v>0.99564180300000038</c:v>
                </c:pt>
                <c:pt idx="4253">
                  <c:v>0.96499158700000021</c:v>
                </c:pt>
                <c:pt idx="4254">
                  <c:v>0.96499158700000021</c:v>
                </c:pt>
                <c:pt idx="4255">
                  <c:v>0.96499158700000021</c:v>
                </c:pt>
                <c:pt idx="4256">
                  <c:v>0.96499158700000021</c:v>
                </c:pt>
                <c:pt idx="4257">
                  <c:v>0.96499158700000021</c:v>
                </c:pt>
                <c:pt idx="4258">
                  <c:v>0.96499158700000021</c:v>
                </c:pt>
                <c:pt idx="4259">
                  <c:v>0.96499158700000021</c:v>
                </c:pt>
                <c:pt idx="4260">
                  <c:v>0.96499158700000021</c:v>
                </c:pt>
                <c:pt idx="4261">
                  <c:v>0.96499158700000021</c:v>
                </c:pt>
                <c:pt idx="4262">
                  <c:v>0.96499158700000021</c:v>
                </c:pt>
                <c:pt idx="4263">
                  <c:v>0.96499158700000021</c:v>
                </c:pt>
                <c:pt idx="4264">
                  <c:v>0.96499158700000021</c:v>
                </c:pt>
                <c:pt idx="4265">
                  <c:v>0.96499158700000021</c:v>
                </c:pt>
                <c:pt idx="4266">
                  <c:v>0.96499158700000021</c:v>
                </c:pt>
                <c:pt idx="4267">
                  <c:v>0.96499158700000021</c:v>
                </c:pt>
                <c:pt idx="4268">
                  <c:v>0.96499158700000021</c:v>
                </c:pt>
                <c:pt idx="4269">
                  <c:v>0.96499158700000021</c:v>
                </c:pt>
                <c:pt idx="4270">
                  <c:v>0.96499158700000021</c:v>
                </c:pt>
                <c:pt idx="4271">
                  <c:v>0.96499158700000021</c:v>
                </c:pt>
                <c:pt idx="4272">
                  <c:v>0.96499158700000021</c:v>
                </c:pt>
                <c:pt idx="4273">
                  <c:v>0.96499158700000021</c:v>
                </c:pt>
                <c:pt idx="4274">
                  <c:v>0.96499158700000021</c:v>
                </c:pt>
                <c:pt idx="4275">
                  <c:v>0.96499158700000021</c:v>
                </c:pt>
                <c:pt idx="4276">
                  <c:v>0.96499158700000021</c:v>
                </c:pt>
                <c:pt idx="4277">
                  <c:v>0.96499158700000021</c:v>
                </c:pt>
                <c:pt idx="4278">
                  <c:v>0.96499158700000021</c:v>
                </c:pt>
                <c:pt idx="4279">
                  <c:v>0.96499158700000021</c:v>
                </c:pt>
                <c:pt idx="4280">
                  <c:v>0.96499158700000021</c:v>
                </c:pt>
                <c:pt idx="4281">
                  <c:v>0.96499158700000021</c:v>
                </c:pt>
                <c:pt idx="4282">
                  <c:v>0.96499158700000021</c:v>
                </c:pt>
                <c:pt idx="4283">
                  <c:v>0.96499158700000021</c:v>
                </c:pt>
                <c:pt idx="4284">
                  <c:v>0.96499158700000021</c:v>
                </c:pt>
                <c:pt idx="4285">
                  <c:v>0.96499158700000021</c:v>
                </c:pt>
                <c:pt idx="4286">
                  <c:v>0.96499158700000021</c:v>
                </c:pt>
                <c:pt idx="4287">
                  <c:v>0.96499158700000021</c:v>
                </c:pt>
                <c:pt idx="4288">
                  <c:v>0.96499158700000021</c:v>
                </c:pt>
                <c:pt idx="4289">
                  <c:v>0.96499158700000021</c:v>
                </c:pt>
                <c:pt idx="4290">
                  <c:v>0.96499158700000021</c:v>
                </c:pt>
                <c:pt idx="4291">
                  <c:v>0.96499158700000021</c:v>
                </c:pt>
                <c:pt idx="4292">
                  <c:v>0.96499158700000021</c:v>
                </c:pt>
                <c:pt idx="4293">
                  <c:v>0.96499158700000021</c:v>
                </c:pt>
                <c:pt idx="4294">
                  <c:v>0.96499158700000021</c:v>
                </c:pt>
                <c:pt idx="4295">
                  <c:v>0.96499158700000021</c:v>
                </c:pt>
                <c:pt idx="4296">
                  <c:v>0.96499158700000021</c:v>
                </c:pt>
                <c:pt idx="4297">
                  <c:v>0.96499158700000021</c:v>
                </c:pt>
                <c:pt idx="4298">
                  <c:v>0.96499158700000021</c:v>
                </c:pt>
                <c:pt idx="4299">
                  <c:v>0.96499158700000021</c:v>
                </c:pt>
                <c:pt idx="4300">
                  <c:v>0.96499158700000021</c:v>
                </c:pt>
                <c:pt idx="4301">
                  <c:v>0.96499158700000021</c:v>
                </c:pt>
                <c:pt idx="4302">
                  <c:v>0.96499158700000021</c:v>
                </c:pt>
                <c:pt idx="4303">
                  <c:v>0.96499158700000021</c:v>
                </c:pt>
                <c:pt idx="4304">
                  <c:v>0.96499158700000021</c:v>
                </c:pt>
                <c:pt idx="4305">
                  <c:v>0.96499158700000021</c:v>
                </c:pt>
                <c:pt idx="4306">
                  <c:v>0.96499158700000021</c:v>
                </c:pt>
                <c:pt idx="4307">
                  <c:v>0.96499158700000021</c:v>
                </c:pt>
                <c:pt idx="4308">
                  <c:v>0.96499158700000021</c:v>
                </c:pt>
                <c:pt idx="4309">
                  <c:v>0.96499158700000021</c:v>
                </c:pt>
                <c:pt idx="4310">
                  <c:v>0.96499158700000021</c:v>
                </c:pt>
                <c:pt idx="4311">
                  <c:v>0.96499158700000021</c:v>
                </c:pt>
                <c:pt idx="4312">
                  <c:v>0.96499158700000021</c:v>
                </c:pt>
                <c:pt idx="4313">
                  <c:v>0.96499158700000021</c:v>
                </c:pt>
                <c:pt idx="4314">
                  <c:v>0.96499158700000021</c:v>
                </c:pt>
                <c:pt idx="4315">
                  <c:v>0.96499158700000021</c:v>
                </c:pt>
                <c:pt idx="4316">
                  <c:v>0.96499158700000021</c:v>
                </c:pt>
                <c:pt idx="4317">
                  <c:v>0.96499158700000021</c:v>
                </c:pt>
                <c:pt idx="4318">
                  <c:v>0.96499158700000021</c:v>
                </c:pt>
                <c:pt idx="4319">
                  <c:v>0.96499158700000021</c:v>
                </c:pt>
                <c:pt idx="4320">
                  <c:v>0.96499158700000021</c:v>
                </c:pt>
                <c:pt idx="4321">
                  <c:v>0.96499158700000021</c:v>
                </c:pt>
                <c:pt idx="4322">
                  <c:v>0.96499158700000021</c:v>
                </c:pt>
                <c:pt idx="4323">
                  <c:v>0.96499158700000021</c:v>
                </c:pt>
                <c:pt idx="4324">
                  <c:v>0.99564180300000038</c:v>
                </c:pt>
                <c:pt idx="4325">
                  <c:v>0.99564180300000038</c:v>
                </c:pt>
                <c:pt idx="4326">
                  <c:v>1.0339545729999995</c:v>
                </c:pt>
                <c:pt idx="4327">
                  <c:v>1.0339545729999995</c:v>
                </c:pt>
                <c:pt idx="4328">
                  <c:v>0.99564180300000038</c:v>
                </c:pt>
                <c:pt idx="4329">
                  <c:v>0.99564180300000038</c:v>
                </c:pt>
                <c:pt idx="4330">
                  <c:v>0.99564180300000038</c:v>
                </c:pt>
                <c:pt idx="4331">
                  <c:v>0.99564180300000038</c:v>
                </c:pt>
                <c:pt idx="4332">
                  <c:v>0.99564180300000038</c:v>
                </c:pt>
                <c:pt idx="4333">
                  <c:v>0.99564180300000038</c:v>
                </c:pt>
                <c:pt idx="4334">
                  <c:v>0.99564180300000038</c:v>
                </c:pt>
                <c:pt idx="4335">
                  <c:v>0.99564180300000038</c:v>
                </c:pt>
                <c:pt idx="4336">
                  <c:v>0.99564180300000038</c:v>
                </c:pt>
                <c:pt idx="4337">
                  <c:v>0.99564180300000038</c:v>
                </c:pt>
                <c:pt idx="4338">
                  <c:v>0.99564180300000038</c:v>
                </c:pt>
                <c:pt idx="4339">
                  <c:v>0.99564180300000038</c:v>
                </c:pt>
                <c:pt idx="4340">
                  <c:v>0.99564180300000038</c:v>
                </c:pt>
                <c:pt idx="4341">
                  <c:v>0.99564180300000038</c:v>
                </c:pt>
                <c:pt idx="4342">
                  <c:v>0.99564180300000038</c:v>
                </c:pt>
                <c:pt idx="4343">
                  <c:v>0.99564180300000038</c:v>
                </c:pt>
                <c:pt idx="4344">
                  <c:v>0.99564180300000038</c:v>
                </c:pt>
                <c:pt idx="4345">
                  <c:v>0.99564180300000038</c:v>
                </c:pt>
                <c:pt idx="4346">
                  <c:v>0.99564180300000038</c:v>
                </c:pt>
                <c:pt idx="4347">
                  <c:v>0.99564180300000038</c:v>
                </c:pt>
                <c:pt idx="4348">
                  <c:v>0.99564180300000038</c:v>
                </c:pt>
                <c:pt idx="4349">
                  <c:v>0.96499158700000021</c:v>
                </c:pt>
                <c:pt idx="4350">
                  <c:v>0.96499158700000021</c:v>
                </c:pt>
                <c:pt idx="4351">
                  <c:v>0.96499158700000021</c:v>
                </c:pt>
                <c:pt idx="4352">
                  <c:v>0.96499158700000021</c:v>
                </c:pt>
                <c:pt idx="4353">
                  <c:v>0.96499158700000021</c:v>
                </c:pt>
                <c:pt idx="4354">
                  <c:v>0.96499158700000021</c:v>
                </c:pt>
                <c:pt idx="4355">
                  <c:v>0.96499158700000021</c:v>
                </c:pt>
                <c:pt idx="4356">
                  <c:v>0.96499158700000021</c:v>
                </c:pt>
                <c:pt idx="4357">
                  <c:v>0.96499158700000021</c:v>
                </c:pt>
                <c:pt idx="4358">
                  <c:v>0.96499158700000021</c:v>
                </c:pt>
                <c:pt idx="4359">
                  <c:v>0.96499158700000021</c:v>
                </c:pt>
                <c:pt idx="4360">
                  <c:v>0.96499158700000021</c:v>
                </c:pt>
                <c:pt idx="4361">
                  <c:v>0.96499158700000021</c:v>
                </c:pt>
                <c:pt idx="4362">
                  <c:v>0.96499158700000021</c:v>
                </c:pt>
                <c:pt idx="4363">
                  <c:v>0.96499158700000021</c:v>
                </c:pt>
                <c:pt idx="4364">
                  <c:v>0.96499158700000021</c:v>
                </c:pt>
                <c:pt idx="4365">
                  <c:v>0.96499158700000021</c:v>
                </c:pt>
                <c:pt idx="4366">
                  <c:v>0.96499158700000021</c:v>
                </c:pt>
                <c:pt idx="4367">
                  <c:v>0.96499158700000021</c:v>
                </c:pt>
                <c:pt idx="4368">
                  <c:v>0.96499158700000021</c:v>
                </c:pt>
                <c:pt idx="4369">
                  <c:v>0.96499158700000021</c:v>
                </c:pt>
                <c:pt idx="4370">
                  <c:v>0.96499158700000021</c:v>
                </c:pt>
                <c:pt idx="4371">
                  <c:v>0.96499158700000021</c:v>
                </c:pt>
                <c:pt idx="4372">
                  <c:v>0.96499158700000021</c:v>
                </c:pt>
                <c:pt idx="4373">
                  <c:v>0.96499158700000021</c:v>
                </c:pt>
                <c:pt idx="4374">
                  <c:v>0.96499158700000021</c:v>
                </c:pt>
                <c:pt idx="4375">
                  <c:v>0.96499158700000021</c:v>
                </c:pt>
                <c:pt idx="4376">
                  <c:v>0.96499158700000021</c:v>
                </c:pt>
                <c:pt idx="4377">
                  <c:v>0.96499158700000021</c:v>
                </c:pt>
                <c:pt idx="4378">
                  <c:v>0.96499158700000021</c:v>
                </c:pt>
                <c:pt idx="4379">
                  <c:v>0.96499158700000021</c:v>
                </c:pt>
                <c:pt idx="4380">
                  <c:v>0.96499158700000021</c:v>
                </c:pt>
                <c:pt idx="4381">
                  <c:v>0.96499158700000021</c:v>
                </c:pt>
                <c:pt idx="4382">
                  <c:v>0.96499158700000021</c:v>
                </c:pt>
                <c:pt idx="4383">
                  <c:v>0.96499158700000021</c:v>
                </c:pt>
                <c:pt idx="4384">
                  <c:v>0.96499158700000021</c:v>
                </c:pt>
                <c:pt idx="4385">
                  <c:v>0.96499158700000021</c:v>
                </c:pt>
                <c:pt idx="4386">
                  <c:v>0.96499158700000021</c:v>
                </c:pt>
                <c:pt idx="4387">
                  <c:v>0.96499158700000021</c:v>
                </c:pt>
                <c:pt idx="4388">
                  <c:v>0.96499158700000021</c:v>
                </c:pt>
                <c:pt idx="4389">
                  <c:v>0.96499158700000021</c:v>
                </c:pt>
                <c:pt idx="4390">
                  <c:v>0.96499158700000021</c:v>
                </c:pt>
                <c:pt idx="4391">
                  <c:v>0.96499158700000021</c:v>
                </c:pt>
                <c:pt idx="4392">
                  <c:v>0.96499158700000021</c:v>
                </c:pt>
                <c:pt idx="4393">
                  <c:v>0.96499158700000021</c:v>
                </c:pt>
                <c:pt idx="4394">
                  <c:v>0.96499158700000021</c:v>
                </c:pt>
                <c:pt idx="4395">
                  <c:v>0.96499158700000021</c:v>
                </c:pt>
                <c:pt idx="4396">
                  <c:v>0.96499158700000021</c:v>
                </c:pt>
                <c:pt idx="4397">
                  <c:v>1.0339545729999995</c:v>
                </c:pt>
                <c:pt idx="4398">
                  <c:v>1.2756160419999998</c:v>
                </c:pt>
                <c:pt idx="4399">
                  <c:v>1.2756160419999998</c:v>
                </c:pt>
                <c:pt idx="4400">
                  <c:v>1.2756160419999998</c:v>
                </c:pt>
                <c:pt idx="4401">
                  <c:v>1.0731050546000001</c:v>
                </c:pt>
                <c:pt idx="4402">
                  <c:v>0.99564180300000038</c:v>
                </c:pt>
                <c:pt idx="4403">
                  <c:v>0.99564180300000038</c:v>
                </c:pt>
                <c:pt idx="4404">
                  <c:v>0.96499158700000021</c:v>
                </c:pt>
                <c:pt idx="4405">
                  <c:v>0.96499158700000021</c:v>
                </c:pt>
                <c:pt idx="4406">
                  <c:v>0.96499158700000021</c:v>
                </c:pt>
                <c:pt idx="4407">
                  <c:v>0.96499158700000021</c:v>
                </c:pt>
                <c:pt idx="4408">
                  <c:v>0.96499158700000021</c:v>
                </c:pt>
                <c:pt idx="4409">
                  <c:v>0.96499158700000021</c:v>
                </c:pt>
                <c:pt idx="4410">
                  <c:v>0.96499158700000021</c:v>
                </c:pt>
                <c:pt idx="4411">
                  <c:v>0.96499158700000021</c:v>
                </c:pt>
                <c:pt idx="4412">
                  <c:v>0.96499158700000021</c:v>
                </c:pt>
                <c:pt idx="4413">
                  <c:v>0.96499158700000021</c:v>
                </c:pt>
                <c:pt idx="4414">
                  <c:v>0.96499158700000021</c:v>
                </c:pt>
                <c:pt idx="4415">
                  <c:v>0.96499158700000021</c:v>
                </c:pt>
                <c:pt idx="4416">
                  <c:v>0.96499158700000021</c:v>
                </c:pt>
                <c:pt idx="4417">
                  <c:v>0.96499158700000021</c:v>
                </c:pt>
                <c:pt idx="4418">
                  <c:v>0.96499158700000021</c:v>
                </c:pt>
                <c:pt idx="4419">
                  <c:v>0.96499158700000021</c:v>
                </c:pt>
                <c:pt idx="4420">
                  <c:v>0.96499158700000021</c:v>
                </c:pt>
                <c:pt idx="4421">
                  <c:v>0.96499158700000021</c:v>
                </c:pt>
                <c:pt idx="4422">
                  <c:v>0.96499158700000021</c:v>
                </c:pt>
                <c:pt idx="4423">
                  <c:v>0.96499158700000021</c:v>
                </c:pt>
                <c:pt idx="4424">
                  <c:v>1.4120080054999995</c:v>
                </c:pt>
                <c:pt idx="4425">
                  <c:v>1.8689357569999998</c:v>
                </c:pt>
                <c:pt idx="4426">
                  <c:v>2.01463356</c:v>
                </c:pt>
                <c:pt idx="4427">
                  <c:v>2.0643664229999996</c:v>
                </c:pt>
                <c:pt idx="4428">
                  <c:v>2.0643664229999996</c:v>
                </c:pt>
                <c:pt idx="4429">
                  <c:v>2.0643664229999996</c:v>
                </c:pt>
                <c:pt idx="4430">
                  <c:v>2.0643664229999996</c:v>
                </c:pt>
                <c:pt idx="4431">
                  <c:v>2.01463356</c:v>
                </c:pt>
                <c:pt idx="4432">
                  <c:v>1.9657728680000002</c:v>
                </c:pt>
                <c:pt idx="4433">
                  <c:v>1.8689357569999998</c:v>
                </c:pt>
                <c:pt idx="4434">
                  <c:v>1.8689357569999998</c:v>
                </c:pt>
                <c:pt idx="4435">
                  <c:v>1.820959338</c:v>
                </c:pt>
                <c:pt idx="4436">
                  <c:v>1.7738798654999999</c:v>
                </c:pt>
                <c:pt idx="4437">
                  <c:v>1.6806311625000001</c:v>
                </c:pt>
                <c:pt idx="4438">
                  <c:v>1.5892169125</c:v>
                </c:pt>
                <c:pt idx="4439">
                  <c:v>1.4996657894999996</c:v>
                </c:pt>
                <c:pt idx="4440">
                  <c:v>1.4553596859999995</c:v>
                </c:pt>
                <c:pt idx="4441">
                  <c:v>1.4120080054999995</c:v>
                </c:pt>
                <c:pt idx="4442">
                  <c:v>1.3686563250000001</c:v>
                </c:pt>
                <c:pt idx="4443">
                  <c:v>1.2756160419999998</c:v>
                </c:pt>
                <c:pt idx="4444">
                  <c:v>1.1526458368000005</c:v>
                </c:pt>
                <c:pt idx="4445">
                  <c:v>1.1124649641000004</c:v>
                </c:pt>
                <c:pt idx="4446">
                  <c:v>0.99564180300000038</c:v>
                </c:pt>
                <c:pt idx="4447">
                  <c:v>0.99564180300000038</c:v>
                </c:pt>
                <c:pt idx="4448">
                  <c:v>0.99564180300000038</c:v>
                </c:pt>
                <c:pt idx="4449">
                  <c:v>0.96499158700000021</c:v>
                </c:pt>
                <c:pt idx="4450">
                  <c:v>0.96499158700000021</c:v>
                </c:pt>
                <c:pt idx="4451">
                  <c:v>0.96499158700000021</c:v>
                </c:pt>
                <c:pt idx="4452">
                  <c:v>0.96499158700000021</c:v>
                </c:pt>
                <c:pt idx="4453">
                  <c:v>0.96499158700000021</c:v>
                </c:pt>
                <c:pt idx="4454">
                  <c:v>0.96499158700000021</c:v>
                </c:pt>
                <c:pt idx="4455">
                  <c:v>0.96499158700000021</c:v>
                </c:pt>
                <c:pt idx="4456">
                  <c:v>0.96499158700000021</c:v>
                </c:pt>
                <c:pt idx="4457">
                  <c:v>0.96499158700000021</c:v>
                </c:pt>
                <c:pt idx="4458">
                  <c:v>0.96499158700000021</c:v>
                </c:pt>
                <c:pt idx="4459">
                  <c:v>0.96499158700000021</c:v>
                </c:pt>
                <c:pt idx="4460">
                  <c:v>0.96499158700000021</c:v>
                </c:pt>
                <c:pt idx="4461">
                  <c:v>0.96499158700000021</c:v>
                </c:pt>
                <c:pt idx="4462">
                  <c:v>0.96499158700000021</c:v>
                </c:pt>
                <c:pt idx="4463">
                  <c:v>0.96499158700000021</c:v>
                </c:pt>
                <c:pt idx="4464">
                  <c:v>0.96499158700000021</c:v>
                </c:pt>
                <c:pt idx="4465">
                  <c:v>0.96499158700000021</c:v>
                </c:pt>
                <c:pt idx="4466">
                  <c:v>0.96499158700000021</c:v>
                </c:pt>
                <c:pt idx="4467">
                  <c:v>0.96499158700000021</c:v>
                </c:pt>
                <c:pt idx="4468">
                  <c:v>0.96499158700000021</c:v>
                </c:pt>
                <c:pt idx="4469">
                  <c:v>0.96499158700000021</c:v>
                </c:pt>
                <c:pt idx="4470">
                  <c:v>0.96499158700000021</c:v>
                </c:pt>
                <c:pt idx="4471">
                  <c:v>0.96499158700000021</c:v>
                </c:pt>
                <c:pt idx="4472">
                  <c:v>0.96499158700000021</c:v>
                </c:pt>
                <c:pt idx="4473">
                  <c:v>0.96499158700000021</c:v>
                </c:pt>
                <c:pt idx="4474">
                  <c:v>0.96499158700000021</c:v>
                </c:pt>
                <c:pt idx="4475">
                  <c:v>0.96499158700000021</c:v>
                </c:pt>
                <c:pt idx="4476">
                  <c:v>0.96499158700000021</c:v>
                </c:pt>
                <c:pt idx="4477">
                  <c:v>0.96499158700000021</c:v>
                </c:pt>
                <c:pt idx="4478">
                  <c:v>0.96499158700000021</c:v>
                </c:pt>
                <c:pt idx="4479">
                  <c:v>0.96499158700000021</c:v>
                </c:pt>
                <c:pt idx="4480">
                  <c:v>0.96499158700000021</c:v>
                </c:pt>
                <c:pt idx="4481">
                  <c:v>0.96499158700000021</c:v>
                </c:pt>
                <c:pt idx="4482">
                  <c:v>0.96499158700000021</c:v>
                </c:pt>
                <c:pt idx="4483">
                  <c:v>0.96499158700000021</c:v>
                </c:pt>
                <c:pt idx="4484">
                  <c:v>0.96499158700000021</c:v>
                </c:pt>
                <c:pt idx="4485">
                  <c:v>0.96499158700000021</c:v>
                </c:pt>
                <c:pt idx="4486">
                  <c:v>0.96499158700000021</c:v>
                </c:pt>
                <c:pt idx="4487">
                  <c:v>0.96499158700000021</c:v>
                </c:pt>
                <c:pt idx="4488">
                  <c:v>0.96499158700000021</c:v>
                </c:pt>
                <c:pt idx="4489">
                  <c:v>0.96499158700000021</c:v>
                </c:pt>
                <c:pt idx="4490">
                  <c:v>0.96499158700000021</c:v>
                </c:pt>
                <c:pt idx="4491">
                  <c:v>0.96499158700000021</c:v>
                </c:pt>
                <c:pt idx="4492">
                  <c:v>0.96499158700000021</c:v>
                </c:pt>
                <c:pt idx="4493">
                  <c:v>0.96499158700000021</c:v>
                </c:pt>
                <c:pt idx="4494">
                  <c:v>0.96499158700000021</c:v>
                </c:pt>
                <c:pt idx="4495">
                  <c:v>0.96499158700000021</c:v>
                </c:pt>
                <c:pt idx="4496">
                  <c:v>0.96499158700000021</c:v>
                </c:pt>
                <c:pt idx="4497">
                  <c:v>0.96499158700000021</c:v>
                </c:pt>
                <c:pt idx="4498">
                  <c:v>0.96499158700000021</c:v>
                </c:pt>
                <c:pt idx="4499">
                  <c:v>0.96499158700000021</c:v>
                </c:pt>
                <c:pt idx="4500">
                  <c:v>0.96499158700000021</c:v>
                </c:pt>
                <c:pt idx="4501">
                  <c:v>0.96499158700000021</c:v>
                </c:pt>
                <c:pt idx="4502">
                  <c:v>0.96499158700000021</c:v>
                </c:pt>
                <c:pt idx="4503">
                  <c:v>0.99564180300000038</c:v>
                </c:pt>
                <c:pt idx="4504">
                  <c:v>1.0339545729999995</c:v>
                </c:pt>
                <c:pt idx="4505">
                  <c:v>0.99564180300000038</c:v>
                </c:pt>
                <c:pt idx="4506">
                  <c:v>0.99564180300000038</c:v>
                </c:pt>
                <c:pt idx="4507">
                  <c:v>0.99564180300000038</c:v>
                </c:pt>
                <c:pt idx="4508">
                  <c:v>0.96499158700000021</c:v>
                </c:pt>
                <c:pt idx="4509">
                  <c:v>0.96499158700000021</c:v>
                </c:pt>
                <c:pt idx="4510">
                  <c:v>0.96499158700000021</c:v>
                </c:pt>
                <c:pt idx="4511">
                  <c:v>0.96499158700000021</c:v>
                </c:pt>
                <c:pt idx="4512">
                  <c:v>0.96499158700000021</c:v>
                </c:pt>
                <c:pt idx="4513">
                  <c:v>0.96499158700000021</c:v>
                </c:pt>
                <c:pt idx="4514">
                  <c:v>0.96499158700000021</c:v>
                </c:pt>
                <c:pt idx="4515">
                  <c:v>0.96499158700000021</c:v>
                </c:pt>
                <c:pt idx="4516">
                  <c:v>0.96499158700000021</c:v>
                </c:pt>
                <c:pt idx="4517">
                  <c:v>0.96499158700000021</c:v>
                </c:pt>
                <c:pt idx="4518">
                  <c:v>0.96499158700000021</c:v>
                </c:pt>
                <c:pt idx="4519">
                  <c:v>0.96499158700000021</c:v>
                </c:pt>
                <c:pt idx="4520">
                  <c:v>0.96499158700000021</c:v>
                </c:pt>
                <c:pt idx="4521">
                  <c:v>0.96499158700000021</c:v>
                </c:pt>
                <c:pt idx="4522">
                  <c:v>0.96499158700000021</c:v>
                </c:pt>
                <c:pt idx="4523">
                  <c:v>0.96499158700000021</c:v>
                </c:pt>
                <c:pt idx="4524">
                  <c:v>0.96499158700000021</c:v>
                </c:pt>
                <c:pt idx="4525">
                  <c:v>0.96499158700000021</c:v>
                </c:pt>
                <c:pt idx="4526">
                  <c:v>0.96499158700000021</c:v>
                </c:pt>
                <c:pt idx="4527">
                  <c:v>0.96499158700000021</c:v>
                </c:pt>
                <c:pt idx="4528">
                  <c:v>0.96499158700000021</c:v>
                </c:pt>
                <c:pt idx="4529">
                  <c:v>0.96499158700000021</c:v>
                </c:pt>
                <c:pt idx="4530">
                  <c:v>0.96499158700000021</c:v>
                </c:pt>
                <c:pt idx="4531">
                  <c:v>0.96499158700000021</c:v>
                </c:pt>
                <c:pt idx="4532">
                  <c:v>0.96499158700000021</c:v>
                </c:pt>
                <c:pt idx="4533">
                  <c:v>0.96499158700000021</c:v>
                </c:pt>
                <c:pt idx="4534">
                  <c:v>0.96499158700000021</c:v>
                </c:pt>
                <c:pt idx="4535">
                  <c:v>0.96499158700000021</c:v>
                </c:pt>
                <c:pt idx="4536">
                  <c:v>0.96499158700000021</c:v>
                </c:pt>
                <c:pt idx="4537">
                  <c:v>0.96499158700000021</c:v>
                </c:pt>
                <c:pt idx="4538">
                  <c:v>0.96499158700000021</c:v>
                </c:pt>
                <c:pt idx="4539">
                  <c:v>0.96499158700000021</c:v>
                </c:pt>
                <c:pt idx="4540">
                  <c:v>0.96499158700000021</c:v>
                </c:pt>
                <c:pt idx="4541">
                  <c:v>0.96499158700000021</c:v>
                </c:pt>
                <c:pt idx="4542">
                  <c:v>0.96499158700000021</c:v>
                </c:pt>
                <c:pt idx="4543">
                  <c:v>0.96499158700000021</c:v>
                </c:pt>
                <c:pt idx="4544">
                  <c:v>0.96499158700000021</c:v>
                </c:pt>
                <c:pt idx="4545">
                  <c:v>0.96499158700000021</c:v>
                </c:pt>
                <c:pt idx="4546">
                  <c:v>0.96499158700000021</c:v>
                </c:pt>
                <c:pt idx="4547">
                  <c:v>0.96499158700000021</c:v>
                </c:pt>
                <c:pt idx="4548">
                  <c:v>0.96499158700000021</c:v>
                </c:pt>
                <c:pt idx="4549">
                  <c:v>0.96499158700000021</c:v>
                </c:pt>
                <c:pt idx="4550">
                  <c:v>0.96499158700000021</c:v>
                </c:pt>
                <c:pt idx="4551">
                  <c:v>0.96499158700000021</c:v>
                </c:pt>
                <c:pt idx="4552">
                  <c:v>0.96499158700000021</c:v>
                </c:pt>
                <c:pt idx="4553">
                  <c:v>0.96499158700000021</c:v>
                </c:pt>
                <c:pt idx="4554">
                  <c:v>0.96499158700000021</c:v>
                </c:pt>
                <c:pt idx="4555">
                  <c:v>0.96499158700000021</c:v>
                </c:pt>
                <c:pt idx="4556">
                  <c:v>0.96499158700000021</c:v>
                </c:pt>
                <c:pt idx="4557">
                  <c:v>0.96499158700000021</c:v>
                </c:pt>
                <c:pt idx="4558">
                  <c:v>0.96499158700000021</c:v>
                </c:pt>
                <c:pt idx="4559">
                  <c:v>0.96499158700000021</c:v>
                </c:pt>
                <c:pt idx="4560">
                  <c:v>0.96499158700000021</c:v>
                </c:pt>
                <c:pt idx="4561">
                  <c:v>0.96499158700000021</c:v>
                </c:pt>
                <c:pt idx="4562">
                  <c:v>0.96499158700000021</c:v>
                </c:pt>
                <c:pt idx="4563">
                  <c:v>0.96499158700000021</c:v>
                </c:pt>
                <c:pt idx="4564">
                  <c:v>0.96499158700000021</c:v>
                </c:pt>
                <c:pt idx="4565">
                  <c:v>0.96499158700000021</c:v>
                </c:pt>
                <c:pt idx="4566">
                  <c:v>0.96499158700000021</c:v>
                </c:pt>
                <c:pt idx="4567">
                  <c:v>0.96499158700000021</c:v>
                </c:pt>
                <c:pt idx="4568">
                  <c:v>1.2342233369999998</c:v>
                </c:pt>
                <c:pt idx="4569">
                  <c:v>1.5892169125</c:v>
                </c:pt>
                <c:pt idx="4570">
                  <c:v>1.634461932</c:v>
                </c:pt>
                <c:pt idx="4571">
                  <c:v>1.6806311625000001</c:v>
                </c:pt>
                <c:pt idx="4572">
                  <c:v>1.6806311625000001</c:v>
                </c:pt>
                <c:pt idx="4573">
                  <c:v>1.634461932</c:v>
                </c:pt>
                <c:pt idx="4574">
                  <c:v>1.634461932</c:v>
                </c:pt>
                <c:pt idx="4575">
                  <c:v>1.634461932</c:v>
                </c:pt>
                <c:pt idx="4576">
                  <c:v>1.543971892999999</c:v>
                </c:pt>
                <c:pt idx="4577">
                  <c:v>0.96499158700000021</c:v>
                </c:pt>
                <c:pt idx="4578">
                  <c:v>1.4120080054999995</c:v>
                </c:pt>
                <c:pt idx="4579">
                  <c:v>1.3177992797999996</c:v>
                </c:pt>
                <c:pt idx="4580">
                  <c:v>1.2342233369999998</c:v>
                </c:pt>
                <c:pt idx="4581">
                  <c:v>1.1526458368000005</c:v>
                </c:pt>
                <c:pt idx="4582">
                  <c:v>1.0731050546000001</c:v>
                </c:pt>
                <c:pt idx="4583">
                  <c:v>0.99564180300000038</c:v>
                </c:pt>
                <c:pt idx="4584">
                  <c:v>0.96499158700000021</c:v>
                </c:pt>
                <c:pt idx="4585">
                  <c:v>0.99564180300000038</c:v>
                </c:pt>
                <c:pt idx="4586">
                  <c:v>0.99564180300000038</c:v>
                </c:pt>
                <c:pt idx="4587">
                  <c:v>0.99564180300000038</c:v>
                </c:pt>
                <c:pt idx="4588">
                  <c:v>0.99564180300000038</c:v>
                </c:pt>
                <c:pt idx="4589">
                  <c:v>0.96499158700000021</c:v>
                </c:pt>
                <c:pt idx="4590">
                  <c:v>0.96499158700000021</c:v>
                </c:pt>
                <c:pt idx="4591">
                  <c:v>0.96499158700000021</c:v>
                </c:pt>
                <c:pt idx="4592">
                  <c:v>0.96499158700000021</c:v>
                </c:pt>
                <c:pt idx="4593">
                  <c:v>0.96499158700000021</c:v>
                </c:pt>
                <c:pt idx="4594">
                  <c:v>0.96499158700000021</c:v>
                </c:pt>
                <c:pt idx="4595">
                  <c:v>0.96499158700000021</c:v>
                </c:pt>
                <c:pt idx="4596">
                  <c:v>0.96499158700000021</c:v>
                </c:pt>
                <c:pt idx="4597">
                  <c:v>0.96499158700000021</c:v>
                </c:pt>
                <c:pt idx="4598">
                  <c:v>0.96499158700000021</c:v>
                </c:pt>
                <c:pt idx="4599">
                  <c:v>0.96499158700000021</c:v>
                </c:pt>
                <c:pt idx="4600">
                  <c:v>0.96499158700000021</c:v>
                </c:pt>
                <c:pt idx="4601">
                  <c:v>0.96499158700000021</c:v>
                </c:pt>
                <c:pt idx="4602">
                  <c:v>0.96499158700000021</c:v>
                </c:pt>
                <c:pt idx="4603">
                  <c:v>0.96499158700000021</c:v>
                </c:pt>
                <c:pt idx="4604">
                  <c:v>0.96499158700000021</c:v>
                </c:pt>
                <c:pt idx="4605">
                  <c:v>0.96499158700000021</c:v>
                </c:pt>
                <c:pt idx="4606">
                  <c:v>0.96499158700000021</c:v>
                </c:pt>
                <c:pt idx="4607">
                  <c:v>0.96499158700000021</c:v>
                </c:pt>
                <c:pt idx="4608">
                  <c:v>0.96499158700000021</c:v>
                </c:pt>
                <c:pt idx="4609">
                  <c:v>0.96499158700000021</c:v>
                </c:pt>
                <c:pt idx="4610">
                  <c:v>0.96499158700000021</c:v>
                </c:pt>
                <c:pt idx="4611">
                  <c:v>0.96499158700000021</c:v>
                </c:pt>
                <c:pt idx="4612">
                  <c:v>0.96499158700000021</c:v>
                </c:pt>
                <c:pt idx="4613">
                  <c:v>0.96499158700000021</c:v>
                </c:pt>
                <c:pt idx="4614">
                  <c:v>0.96499158700000021</c:v>
                </c:pt>
                <c:pt idx="4615">
                  <c:v>0.96499158700000021</c:v>
                </c:pt>
                <c:pt idx="4616">
                  <c:v>0.96499158700000021</c:v>
                </c:pt>
                <c:pt idx="4617">
                  <c:v>0.96499158700000021</c:v>
                </c:pt>
                <c:pt idx="4618">
                  <c:v>0.96499158700000021</c:v>
                </c:pt>
                <c:pt idx="4619">
                  <c:v>0.96499158700000021</c:v>
                </c:pt>
                <c:pt idx="4620">
                  <c:v>0.96499158700000021</c:v>
                </c:pt>
                <c:pt idx="4621">
                  <c:v>0.96499158700000021</c:v>
                </c:pt>
                <c:pt idx="4622">
                  <c:v>0.96499158700000021</c:v>
                </c:pt>
                <c:pt idx="4623">
                  <c:v>0.96499158700000021</c:v>
                </c:pt>
                <c:pt idx="4624">
                  <c:v>0.96499158700000021</c:v>
                </c:pt>
                <c:pt idx="4625">
                  <c:v>0.96499158700000021</c:v>
                </c:pt>
                <c:pt idx="4626">
                  <c:v>0.96499158700000021</c:v>
                </c:pt>
                <c:pt idx="4627">
                  <c:v>0.96499158700000021</c:v>
                </c:pt>
                <c:pt idx="4628">
                  <c:v>0.96499158700000021</c:v>
                </c:pt>
                <c:pt idx="4629">
                  <c:v>0.96499158700000021</c:v>
                </c:pt>
                <c:pt idx="4630">
                  <c:v>0.96499158700000021</c:v>
                </c:pt>
                <c:pt idx="4631">
                  <c:v>0.96499158700000021</c:v>
                </c:pt>
                <c:pt idx="4632">
                  <c:v>0.96499158700000021</c:v>
                </c:pt>
                <c:pt idx="4633">
                  <c:v>0.96499158700000021</c:v>
                </c:pt>
                <c:pt idx="4634">
                  <c:v>0.96499158700000021</c:v>
                </c:pt>
                <c:pt idx="4635">
                  <c:v>0.96499158700000021</c:v>
                </c:pt>
                <c:pt idx="4636">
                  <c:v>0.96499158700000021</c:v>
                </c:pt>
                <c:pt idx="4637">
                  <c:v>0.96499158700000021</c:v>
                </c:pt>
                <c:pt idx="4638">
                  <c:v>0.96499158700000021</c:v>
                </c:pt>
                <c:pt idx="4639">
                  <c:v>0.96499158700000021</c:v>
                </c:pt>
                <c:pt idx="4640">
                  <c:v>0.96499158700000021</c:v>
                </c:pt>
                <c:pt idx="4641">
                  <c:v>0.96499158700000021</c:v>
                </c:pt>
                <c:pt idx="4642">
                  <c:v>0.96499158700000021</c:v>
                </c:pt>
                <c:pt idx="4643">
                  <c:v>0.96499158700000021</c:v>
                </c:pt>
                <c:pt idx="4644">
                  <c:v>0.96499158700000021</c:v>
                </c:pt>
                <c:pt idx="4645">
                  <c:v>0.96499158700000021</c:v>
                </c:pt>
                <c:pt idx="4646">
                  <c:v>0.96499158700000021</c:v>
                </c:pt>
                <c:pt idx="4647">
                  <c:v>0.96499158700000021</c:v>
                </c:pt>
                <c:pt idx="4648">
                  <c:v>0.96499158700000021</c:v>
                </c:pt>
                <c:pt idx="4649">
                  <c:v>0.99564180300000038</c:v>
                </c:pt>
                <c:pt idx="4650">
                  <c:v>0.99564180300000038</c:v>
                </c:pt>
                <c:pt idx="4651">
                  <c:v>0.99564180300000038</c:v>
                </c:pt>
                <c:pt idx="4652">
                  <c:v>0.96499158700000021</c:v>
                </c:pt>
                <c:pt idx="4653">
                  <c:v>0.96499158700000021</c:v>
                </c:pt>
                <c:pt idx="4654">
                  <c:v>0.96499158700000021</c:v>
                </c:pt>
                <c:pt idx="4655">
                  <c:v>0.96499158700000021</c:v>
                </c:pt>
                <c:pt idx="4656">
                  <c:v>0.96499158700000021</c:v>
                </c:pt>
                <c:pt idx="4657">
                  <c:v>0.96499158700000021</c:v>
                </c:pt>
                <c:pt idx="4658">
                  <c:v>0.96499158700000021</c:v>
                </c:pt>
                <c:pt idx="4659">
                  <c:v>0.96499158700000021</c:v>
                </c:pt>
                <c:pt idx="4660">
                  <c:v>0.96499158700000021</c:v>
                </c:pt>
                <c:pt idx="4661">
                  <c:v>0.96499158700000021</c:v>
                </c:pt>
                <c:pt idx="4662">
                  <c:v>0.96499158700000021</c:v>
                </c:pt>
                <c:pt idx="4663">
                  <c:v>0.96499158700000021</c:v>
                </c:pt>
                <c:pt idx="4664">
                  <c:v>0.96499158700000021</c:v>
                </c:pt>
                <c:pt idx="4665">
                  <c:v>0.96499158700000021</c:v>
                </c:pt>
                <c:pt idx="4666">
                  <c:v>0.96499158700000021</c:v>
                </c:pt>
                <c:pt idx="4667">
                  <c:v>0.96499158700000021</c:v>
                </c:pt>
                <c:pt idx="4668">
                  <c:v>0.96499158700000021</c:v>
                </c:pt>
                <c:pt idx="4669">
                  <c:v>0.96499158700000021</c:v>
                </c:pt>
                <c:pt idx="4670">
                  <c:v>0.96499158700000021</c:v>
                </c:pt>
                <c:pt idx="4671">
                  <c:v>0.96499158700000021</c:v>
                </c:pt>
                <c:pt idx="4672">
                  <c:v>0.96499158700000021</c:v>
                </c:pt>
                <c:pt idx="4673">
                  <c:v>0.96499158700000021</c:v>
                </c:pt>
                <c:pt idx="4674">
                  <c:v>0.96499158700000021</c:v>
                </c:pt>
                <c:pt idx="4675">
                  <c:v>0.96499158700000021</c:v>
                </c:pt>
                <c:pt idx="4676">
                  <c:v>0.96499158700000021</c:v>
                </c:pt>
                <c:pt idx="4677">
                  <c:v>0.96499158700000021</c:v>
                </c:pt>
                <c:pt idx="4678">
                  <c:v>0.96499158700000021</c:v>
                </c:pt>
                <c:pt idx="4679">
                  <c:v>0.96499158700000021</c:v>
                </c:pt>
                <c:pt idx="4680">
                  <c:v>0.96499158700000021</c:v>
                </c:pt>
                <c:pt idx="4681">
                  <c:v>0.99564180300000038</c:v>
                </c:pt>
                <c:pt idx="4682">
                  <c:v>0.99564180300000038</c:v>
                </c:pt>
                <c:pt idx="4683">
                  <c:v>1.00184847174</c:v>
                </c:pt>
                <c:pt idx="4684">
                  <c:v>0.99564180300000038</c:v>
                </c:pt>
                <c:pt idx="4685">
                  <c:v>0.99564180300000038</c:v>
                </c:pt>
                <c:pt idx="4686">
                  <c:v>0.99564180300000038</c:v>
                </c:pt>
                <c:pt idx="4687">
                  <c:v>0.99564180300000038</c:v>
                </c:pt>
                <c:pt idx="4688">
                  <c:v>0.99564180300000038</c:v>
                </c:pt>
                <c:pt idx="4689">
                  <c:v>1.0339545729999995</c:v>
                </c:pt>
                <c:pt idx="4690">
                  <c:v>1.0731050546000001</c:v>
                </c:pt>
                <c:pt idx="4691">
                  <c:v>1.1124649641000004</c:v>
                </c:pt>
                <c:pt idx="4692">
                  <c:v>1.1124649641000004</c:v>
                </c:pt>
                <c:pt idx="4693">
                  <c:v>1.1124649641000004</c:v>
                </c:pt>
                <c:pt idx="4694">
                  <c:v>1.1124649641000004</c:v>
                </c:pt>
                <c:pt idx="4695">
                  <c:v>1.0731050546000001</c:v>
                </c:pt>
                <c:pt idx="4696">
                  <c:v>1.0731050546000001</c:v>
                </c:pt>
                <c:pt idx="4697">
                  <c:v>1.0339545729999995</c:v>
                </c:pt>
                <c:pt idx="4698">
                  <c:v>1.0339545729999995</c:v>
                </c:pt>
                <c:pt idx="4699">
                  <c:v>0.99640805840000002</c:v>
                </c:pt>
                <c:pt idx="4700">
                  <c:v>0.99564180300000038</c:v>
                </c:pt>
                <c:pt idx="4701">
                  <c:v>0.99564180300000038</c:v>
                </c:pt>
                <c:pt idx="4702">
                  <c:v>0.99564180300000038</c:v>
                </c:pt>
                <c:pt idx="4703">
                  <c:v>0.99564180300000038</c:v>
                </c:pt>
                <c:pt idx="4704">
                  <c:v>0.96499158700000021</c:v>
                </c:pt>
                <c:pt idx="4705">
                  <c:v>0.96499158700000021</c:v>
                </c:pt>
                <c:pt idx="4706">
                  <c:v>0.96499158700000021</c:v>
                </c:pt>
                <c:pt idx="4707">
                  <c:v>0.96499158700000021</c:v>
                </c:pt>
                <c:pt idx="4708">
                  <c:v>0.96499158700000021</c:v>
                </c:pt>
                <c:pt idx="4709">
                  <c:v>0.96499158700000021</c:v>
                </c:pt>
                <c:pt idx="4710">
                  <c:v>0.96499158700000021</c:v>
                </c:pt>
                <c:pt idx="4711">
                  <c:v>0.96499158700000021</c:v>
                </c:pt>
                <c:pt idx="4712">
                  <c:v>0.96499158700000021</c:v>
                </c:pt>
                <c:pt idx="4713">
                  <c:v>0.96499158700000021</c:v>
                </c:pt>
                <c:pt idx="4714">
                  <c:v>0.96499158700000021</c:v>
                </c:pt>
                <c:pt idx="4715">
                  <c:v>0.96499158700000021</c:v>
                </c:pt>
                <c:pt idx="4716">
                  <c:v>0.96499158700000021</c:v>
                </c:pt>
                <c:pt idx="4717">
                  <c:v>0.96499158700000021</c:v>
                </c:pt>
                <c:pt idx="4718">
                  <c:v>0.96499158700000021</c:v>
                </c:pt>
                <c:pt idx="4719">
                  <c:v>0.96499158700000021</c:v>
                </c:pt>
                <c:pt idx="4720">
                  <c:v>0.96499158700000021</c:v>
                </c:pt>
                <c:pt idx="4721">
                  <c:v>0.96499158700000021</c:v>
                </c:pt>
                <c:pt idx="4722">
                  <c:v>0.96499158700000021</c:v>
                </c:pt>
                <c:pt idx="4723">
                  <c:v>0.96499158700000021</c:v>
                </c:pt>
                <c:pt idx="4724">
                  <c:v>0.96499158700000021</c:v>
                </c:pt>
                <c:pt idx="4725">
                  <c:v>0.96499158700000021</c:v>
                </c:pt>
                <c:pt idx="4726">
                  <c:v>0.96499158700000021</c:v>
                </c:pt>
                <c:pt idx="4727">
                  <c:v>0.96499158700000021</c:v>
                </c:pt>
                <c:pt idx="4728">
                  <c:v>0.96499158700000021</c:v>
                </c:pt>
                <c:pt idx="4729">
                  <c:v>0.96499158700000021</c:v>
                </c:pt>
                <c:pt idx="4730">
                  <c:v>0.96499158700000021</c:v>
                </c:pt>
                <c:pt idx="4731">
                  <c:v>0.96499158700000021</c:v>
                </c:pt>
                <c:pt idx="4732">
                  <c:v>0.96499158700000021</c:v>
                </c:pt>
                <c:pt idx="4733">
                  <c:v>0.96499158700000021</c:v>
                </c:pt>
                <c:pt idx="4734">
                  <c:v>0.96499158700000021</c:v>
                </c:pt>
                <c:pt idx="4735">
                  <c:v>0.96499158700000021</c:v>
                </c:pt>
                <c:pt idx="4736">
                  <c:v>0.96499158700000021</c:v>
                </c:pt>
                <c:pt idx="4737">
                  <c:v>0.96499158700000021</c:v>
                </c:pt>
                <c:pt idx="4738">
                  <c:v>0.96499158700000021</c:v>
                </c:pt>
                <c:pt idx="4739">
                  <c:v>0.96499158700000021</c:v>
                </c:pt>
                <c:pt idx="4740">
                  <c:v>0.96499158700000021</c:v>
                </c:pt>
                <c:pt idx="4741">
                  <c:v>0.96499158700000021</c:v>
                </c:pt>
                <c:pt idx="4742">
                  <c:v>0.96499158700000021</c:v>
                </c:pt>
                <c:pt idx="4743">
                  <c:v>0.96499158700000021</c:v>
                </c:pt>
                <c:pt idx="4744">
                  <c:v>0.96499158700000021</c:v>
                </c:pt>
                <c:pt idx="4745">
                  <c:v>0.96499158700000021</c:v>
                </c:pt>
                <c:pt idx="4746">
                  <c:v>0.96499158700000021</c:v>
                </c:pt>
                <c:pt idx="4747">
                  <c:v>0.96499158700000021</c:v>
                </c:pt>
                <c:pt idx="4748">
                  <c:v>0.96499158700000021</c:v>
                </c:pt>
                <c:pt idx="4749">
                  <c:v>0.96499158700000021</c:v>
                </c:pt>
                <c:pt idx="4750">
                  <c:v>0.96499158700000021</c:v>
                </c:pt>
                <c:pt idx="4751">
                  <c:v>0.96499158700000021</c:v>
                </c:pt>
                <c:pt idx="4752">
                  <c:v>0.96499158700000021</c:v>
                </c:pt>
                <c:pt idx="4753">
                  <c:v>0.96499158700000021</c:v>
                </c:pt>
                <c:pt idx="4754">
                  <c:v>0.96499158700000021</c:v>
                </c:pt>
                <c:pt idx="4755">
                  <c:v>0.96499158700000021</c:v>
                </c:pt>
                <c:pt idx="4756">
                  <c:v>0.96499158700000021</c:v>
                </c:pt>
                <c:pt idx="4757">
                  <c:v>0.96499158700000021</c:v>
                </c:pt>
                <c:pt idx="4758">
                  <c:v>0.96499158700000021</c:v>
                </c:pt>
                <c:pt idx="4759">
                  <c:v>0.96499158700000021</c:v>
                </c:pt>
                <c:pt idx="4760">
                  <c:v>0.96499158700000021</c:v>
                </c:pt>
                <c:pt idx="4761">
                  <c:v>0.96499158700000021</c:v>
                </c:pt>
                <c:pt idx="4762">
                  <c:v>0.96499158700000021</c:v>
                </c:pt>
                <c:pt idx="4763">
                  <c:v>0.96499158700000021</c:v>
                </c:pt>
                <c:pt idx="4764">
                  <c:v>0.96499158700000021</c:v>
                </c:pt>
                <c:pt idx="4765">
                  <c:v>0.96499158700000021</c:v>
                </c:pt>
                <c:pt idx="4766">
                  <c:v>0.96499158700000021</c:v>
                </c:pt>
                <c:pt idx="4767">
                  <c:v>0.96499158700000021</c:v>
                </c:pt>
                <c:pt idx="4768">
                  <c:v>0.96499158700000021</c:v>
                </c:pt>
                <c:pt idx="4769">
                  <c:v>0.96499158700000021</c:v>
                </c:pt>
                <c:pt idx="4770">
                  <c:v>0.96499158700000021</c:v>
                </c:pt>
                <c:pt idx="4771">
                  <c:v>0.96499158700000021</c:v>
                </c:pt>
                <c:pt idx="4772">
                  <c:v>0.96499158700000021</c:v>
                </c:pt>
                <c:pt idx="4773">
                  <c:v>0.96499158700000021</c:v>
                </c:pt>
                <c:pt idx="4774">
                  <c:v>0.96499158700000021</c:v>
                </c:pt>
                <c:pt idx="4775">
                  <c:v>0.96499158700000021</c:v>
                </c:pt>
                <c:pt idx="4776">
                  <c:v>0.96499158700000021</c:v>
                </c:pt>
                <c:pt idx="4777">
                  <c:v>0.96499158700000021</c:v>
                </c:pt>
                <c:pt idx="4778">
                  <c:v>0.96499158700000021</c:v>
                </c:pt>
                <c:pt idx="4779">
                  <c:v>0.96499158700000021</c:v>
                </c:pt>
                <c:pt idx="4780">
                  <c:v>0.96499158700000021</c:v>
                </c:pt>
                <c:pt idx="4781">
                  <c:v>0.96499158700000021</c:v>
                </c:pt>
                <c:pt idx="4782">
                  <c:v>0.96499158700000021</c:v>
                </c:pt>
                <c:pt idx="4783">
                  <c:v>0.96499158700000021</c:v>
                </c:pt>
                <c:pt idx="4784">
                  <c:v>0.96499158700000021</c:v>
                </c:pt>
                <c:pt idx="4785">
                  <c:v>0.96499158700000021</c:v>
                </c:pt>
                <c:pt idx="4786">
                  <c:v>0.96499158700000021</c:v>
                </c:pt>
                <c:pt idx="4787">
                  <c:v>0.96499158700000021</c:v>
                </c:pt>
                <c:pt idx="4788">
                  <c:v>0.96499158700000021</c:v>
                </c:pt>
                <c:pt idx="4789">
                  <c:v>0.96499158700000021</c:v>
                </c:pt>
                <c:pt idx="4790">
                  <c:v>0.96499158700000021</c:v>
                </c:pt>
                <c:pt idx="4791">
                  <c:v>0.96499158700000021</c:v>
                </c:pt>
                <c:pt idx="4792">
                  <c:v>0.96499158700000021</c:v>
                </c:pt>
                <c:pt idx="4793">
                  <c:v>0.96499158700000021</c:v>
                </c:pt>
                <c:pt idx="4794">
                  <c:v>0.96499158700000021</c:v>
                </c:pt>
                <c:pt idx="4795">
                  <c:v>0.96499158700000021</c:v>
                </c:pt>
                <c:pt idx="4796">
                  <c:v>0.96499158700000021</c:v>
                </c:pt>
                <c:pt idx="4797">
                  <c:v>0.96499158700000021</c:v>
                </c:pt>
                <c:pt idx="4798">
                  <c:v>0.96499158700000021</c:v>
                </c:pt>
                <c:pt idx="4799">
                  <c:v>0.96499158700000021</c:v>
                </c:pt>
                <c:pt idx="4800">
                  <c:v>0.96499158700000021</c:v>
                </c:pt>
                <c:pt idx="4801">
                  <c:v>0.96499158700000021</c:v>
                </c:pt>
                <c:pt idx="4802">
                  <c:v>0.96499158700000021</c:v>
                </c:pt>
                <c:pt idx="4803">
                  <c:v>0.96499158700000021</c:v>
                </c:pt>
                <c:pt idx="4804">
                  <c:v>0.96499158700000021</c:v>
                </c:pt>
                <c:pt idx="4805">
                  <c:v>0.96499158700000021</c:v>
                </c:pt>
                <c:pt idx="4806">
                  <c:v>0.96499158700000021</c:v>
                </c:pt>
                <c:pt idx="4807">
                  <c:v>0.96499158700000021</c:v>
                </c:pt>
                <c:pt idx="4808">
                  <c:v>0.96499158700000021</c:v>
                </c:pt>
                <c:pt idx="4809">
                  <c:v>0.96499158700000021</c:v>
                </c:pt>
                <c:pt idx="4810">
                  <c:v>0.96499158700000021</c:v>
                </c:pt>
                <c:pt idx="4811">
                  <c:v>0.99564180300000038</c:v>
                </c:pt>
                <c:pt idx="4812">
                  <c:v>0.99564180300000038</c:v>
                </c:pt>
                <c:pt idx="4813">
                  <c:v>0.99564180300000038</c:v>
                </c:pt>
                <c:pt idx="4814">
                  <c:v>0.99564180300000038</c:v>
                </c:pt>
                <c:pt idx="4815">
                  <c:v>0.99564180300000038</c:v>
                </c:pt>
                <c:pt idx="4816">
                  <c:v>0.99564180300000038</c:v>
                </c:pt>
                <c:pt idx="4817">
                  <c:v>0.96499158700000021</c:v>
                </c:pt>
                <c:pt idx="4818">
                  <c:v>0.96499158700000021</c:v>
                </c:pt>
                <c:pt idx="4819">
                  <c:v>0.96499158700000021</c:v>
                </c:pt>
                <c:pt idx="4820">
                  <c:v>0.96499158700000021</c:v>
                </c:pt>
                <c:pt idx="4821">
                  <c:v>0.96499158700000021</c:v>
                </c:pt>
                <c:pt idx="4822">
                  <c:v>0.96499158700000021</c:v>
                </c:pt>
                <c:pt idx="4823">
                  <c:v>0.96499158700000021</c:v>
                </c:pt>
                <c:pt idx="4824">
                  <c:v>0.96499158700000021</c:v>
                </c:pt>
                <c:pt idx="4825">
                  <c:v>0.96499158700000021</c:v>
                </c:pt>
                <c:pt idx="4826">
                  <c:v>0.96499158700000021</c:v>
                </c:pt>
                <c:pt idx="4827">
                  <c:v>0.96499158700000021</c:v>
                </c:pt>
                <c:pt idx="4828">
                  <c:v>0.96499158700000021</c:v>
                </c:pt>
                <c:pt idx="4829">
                  <c:v>0.96499158700000021</c:v>
                </c:pt>
                <c:pt idx="4830">
                  <c:v>0.96499158700000021</c:v>
                </c:pt>
                <c:pt idx="4831">
                  <c:v>0.96499158700000021</c:v>
                </c:pt>
                <c:pt idx="4832">
                  <c:v>0.96499158700000021</c:v>
                </c:pt>
                <c:pt idx="4833">
                  <c:v>0.96499158700000021</c:v>
                </c:pt>
                <c:pt idx="4834">
                  <c:v>0.96499158700000021</c:v>
                </c:pt>
                <c:pt idx="4835">
                  <c:v>0.96499158700000021</c:v>
                </c:pt>
                <c:pt idx="4836">
                  <c:v>0.96499158700000021</c:v>
                </c:pt>
                <c:pt idx="4837">
                  <c:v>0.96499158700000021</c:v>
                </c:pt>
                <c:pt idx="4838">
                  <c:v>0.96499158700000021</c:v>
                </c:pt>
                <c:pt idx="4839">
                  <c:v>0.96499158700000021</c:v>
                </c:pt>
                <c:pt idx="4840">
                  <c:v>0.96499158700000021</c:v>
                </c:pt>
                <c:pt idx="4841">
                  <c:v>0.96499158700000021</c:v>
                </c:pt>
                <c:pt idx="4842">
                  <c:v>0.96499158700000021</c:v>
                </c:pt>
                <c:pt idx="4843">
                  <c:v>0.96499158700000021</c:v>
                </c:pt>
                <c:pt idx="4844">
                  <c:v>0.96499158700000021</c:v>
                </c:pt>
                <c:pt idx="4845">
                  <c:v>0.96499158700000021</c:v>
                </c:pt>
                <c:pt idx="4846">
                  <c:v>0.96499158700000021</c:v>
                </c:pt>
                <c:pt idx="4847">
                  <c:v>0.96499158700000021</c:v>
                </c:pt>
                <c:pt idx="4848">
                  <c:v>0.96499158700000021</c:v>
                </c:pt>
                <c:pt idx="4849">
                  <c:v>0.96499158700000021</c:v>
                </c:pt>
                <c:pt idx="4850">
                  <c:v>0.96499158700000021</c:v>
                </c:pt>
                <c:pt idx="4851">
                  <c:v>0.96499158700000021</c:v>
                </c:pt>
                <c:pt idx="4852">
                  <c:v>0.96499158700000021</c:v>
                </c:pt>
                <c:pt idx="4853">
                  <c:v>0.96499158700000021</c:v>
                </c:pt>
                <c:pt idx="4854">
                  <c:v>0.96499158700000021</c:v>
                </c:pt>
                <c:pt idx="4855">
                  <c:v>0.96499158700000021</c:v>
                </c:pt>
                <c:pt idx="4856">
                  <c:v>0.96499158700000021</c:v>
                </c:pt>
                <c:pt idx="4857">
                  <c:v>0.96499158700000021</c:v>
                </c:pt>
                <c:pt idx="4858">
                  <c:v>0.96499158700000021</c:v>
                </c:pt>
                <c:pt idx="4859">
                  <c:v>0.96499158700000021</c:v>
                </c:pt>
                <c:pt idx="4860">
                  <c:v>0.96499158700000021</c:v>
                </c:pt>
                <c:pt idx="4861">
                  <c:v>0.96499158700000021</c:v>
                </c:pt>
                <c:pt idx="4862">
                  <c:v>0.96499158700000021</c:v>
                </c:pt>
                <c:pt idx="4863">
                  <c:v>0.96499158700000021</c:v>
                </c:pt>
                <c:pt idx="4864">
                  <c:v>0.96499158700000021</c:v>
                </c:pt>
                <c:pt idx="4865">
                  <c:v>0.96499158700000021</c:v>
                </c:pt>
                <c:pt idx="4866">
                  <c:v>0.96499158700000021</c:v>
                </c:pt>
                <c:pt idx="4867">
                  <c:v>0.96499158700000021</c:v>
                </c:pt>
                <c:pt idx="4868">
                  <c:v>0.96499158700000021</c:v>
                </c:pt>
                <c:pt idx="4869">
                  <c:v>0.96499158700000021</c:v>
                </c:pt>
                <c:pt idx="4870">
                  <c:v>0.96499158700000021</c:v>
                </c:pt>
                <c:pt idx="4871">
                  <c:v>0.96499158700000021</c:v>
                </c:pt>
                <c:pt idx="4872">
                  <c:v>0.96499158700000021</c:v>
                </c:pt>
                <c:pt idx="4873">
                  <c:v>0.96499158700000021</c:v>
                </c:pt>
                <c:pt idx="4874">
                  <c:v>0.96499158700000021</c:v>
                </c:pt>
                <c:pt idx="4875">
                  <c:v>0.96499158700000021</c:v>
                </c:pt>
                <c:pt idx="4876">
                  <c:v>0.96499158700000021</c:v>
                </c:pt>
                <c:pt idx="4877">
                  <c:v>0.96499158700000021</c:v>
                </c:pt>
                <c:pt idx="4878">
                  <c:v>0.96499158700000021</c:v>
                </c:pt>
                <c:pt idx="4879">
                  <c:v>0.96499158700000021</c:v>
                </c:pt>
                <c:pt idx="4880">
                  <c:v>0.96499158700000021</c:v>
                </c:pt>
                <c:pt idx="4881">
                  <c:v>0.96499158700000021</c:v>
                </c:pt>
                <c:pt idx="4882">
                  <c:v>0.96499158700000021</c:v>
                </c:pt>
                <c:pt idx="4883">
                  <c:v>0.96499158700000021</c:v>
                </c:pt>
                <c:pt idx="4884">
                  <c:v>0.96499158700000021</c:v>
                </c:pt>
                <c:pt idx="4885">
                  <c:v>0.96499158700000021</c:v>
                </c:pt>
                <c:pt idx="4886">
                  <c:v>0.96499158700000021</c:v>
                </c:pt>
                <c:pt idx="4887">
                  <c:v>0.96499158700000021</c:v>
                </c:pt>
                <c:pt idx="4888">
                  <c:v>0.96499158700000021</c:v>
                </c:pt>
                <c:pt idx="4889">
                  <c:v>0.96499158700000021</c:v>
                </c:pt>
                <c:pt idx="4890">
                  <c:v>0.96499158700000021</c:v>
                </c:pt>
                <c:pt idx="4891">
                  <c:v>0.96499158700000021</c:v>
                </c:pt>
                <c:pt idx="4892">
                  <c:v>0.96499158700000021</c:v>
                </c:pt>
                <c:pt idx="4893">
                  <c:v>0.96499158700000021</c:v>
                </c:pt>
                <c:pt idx="4894">
                  <c:v>0.96499158700000021</c:v>
                </c:pt>
                <c:pt idx="4895">
                  <c:v>0.96499158700000021</c:v>
                </c:pt>
                <c:pt idx="4896">
                  <c:v>0.96499158700000021</c:v>
                </c:pt>
                <c:pt idx="4897">
                  <c:v>0.96499158700000021</c:v>
                </c:pt>
                <c:pt idx="4898">
                  <c:v>0.96499158700000021</c:v>
                </c:pt>
                <c:pt idx="4899">
                  <c:v>0.96499158700000021</c:v>
                </c:pt>
                <c:pt idx="4900">
                  <c:v>0.96499158700000021</c:v>
                </c:pt>
                <c:pt idx="4901">
                  <c:v>0.96499158700000021</c:v>
                </c:pt>
                <c:pt idx="4902">
                  <c:v>0.96499158700000021</c:v>
                </c:pt>
                <c:pt idx="4903">
                  <c:v>0.96499158700000021</c:v>
                </c:pt>
                <c:pt idx="4904">
                  <c:v>0.96499158700000021</c:v>
                </c:pt>
                <c:pt idx="4905">
                  <c:v>0.96499158700000021</c:v>
                </c:pt>
                <c:pt idx="4906">
                  <c:v>0.96499158700000021</c:v>
                </c:pt>
                <c:pt idx="4907">
                  <c:v>0.96499158700000021</c:v>
                </c:pt>
                <c:pt idx="4908">
                  <c:v>0.96499158700000021</c:v>
                </c:pt>
                <c:pt idx="4909">
                  <c:v>0.96499158700000021</c:v>
                </c:pt>
                <c:pt idx="4910">
                  <c:v>0.96499158700000021</c:v>
                </c:pt>
                <c:pt idx="4911">
                  <c:v>0.96499158700000021</c:v>
                </c:pt>
                <c:pt idx="4912">
                  <c:v>0.96499158700000021</c:v>
                </c:pt>
                <c:pt idx="4913">
                  <c:v>0.96499158700000021</c:v>
                </c:pt>
                <c:pt idx="4914">
                  <c:v>0.96499158700000021</c:v>
                </c:pt>
                <c:pt idx="4915">
                  <c:v>0.96499158700000021</c:v>
                </c:pt>
                <c:pt idx="4916">
                  <c:v>0.96499158700000021</c:v>
                </c:pt>
                <c:pt idx="4917">
                  <c:v>0.96499158700000021</c:v>
                </c:pt>
                <c:pt idx="4918">
                  <c:v>0.96499158700000021</c:v>
                </c:pt>
                <c:pt idx="4919">
                  <c:v>0.96499158700000021</c:v>
                </c:pt>
                <c:pt idx="4920">
                  <c:v>0.96499158700000021</c:v>
                </c:pt>
                <c:pt idx="4921">
                  <c:v>0.96499158700000021</c:v>
                </c:pt>
                <c:pt idx="4922">
                  <c:v>0.96499158700000021</c:v>
                </c:pt>
                <c:pt idx="4923">
                  <c:v>0.96499158700000021</c:v>
                </c:pt>
                <c:pt idx="4924">
                  <c:v>0.96499158700000021</c:v>
                </c:pt>
                <c:pt idx="4925">
                  <c:v>0.96499158700000021</c:v>
                </c:pt>
                <c:pt idx="4926">
                  <c:v>0.96499158700000021</c:v>
                </c:pt>
                <c:pt idx="4927">
                  <c:v>0.96499158700000021</c:v>
                </c:pt>
                <c:pt idx="4928">
                  <c:v>0.96499158700000021</c:v>
                </c:pt>
                <c:pt idx="4929">
                  <c:v>0.96499158700000021</c:v>
                </c:pt>
                <c:pt idx="4930">
                  <c:v>0.96499158700000021</c:v>
                </c:pt>
                <c:pt idx="4931">
                  <c:v>0.96499158700000021</c:v>
                </c:pt>
                <c:pt idx="4932">
                  <c:v>0.96499158700000021</c:v>
                </c:pt>
                <c:pt idx="4933">
                  <c:v>0.96499158700000021</c:v>
                </c:pt>
                <c:pt idx="4934">
                  <c:v>0.96499158700000021</c:v>
                </c:pt>
                <c:pt idx="4935">
                  <c:v>0.96499158700000021</c:v>
                </c:pt>
                <c:pt idx="4936">
                  <c:v>0.96499158700000021</c:v>
                </c:pt>
                <c:pt idx="4937">
                  <c:v>0.96499158700000021</c:v>
                </c:pt>
                <c:pt idx="4938">
                  <c:v>0.96499158700000021</c:v>
                </c:pt>
                <c:pt idx="4939">
                  <c:v>0.96499158700000021</c:v>
                </c:pt>
                <c:pt idx="4940">
                  <c:v>0.96499158700000021</c:v>
                </c:pt>
                <c:pt idx="4941">
                  <c:v>0.96499158700000021</c:v>
                </c:pt>
                <c:pt idx="4942">
                  <c:v>0.96499158700000021</c:v>
                </c:pt>
                <c:pt idx="4943">
                  <c:v>0.96499158700000021</c:v>
                </c:pt>
                <c:pt idx="4944">
                  <c:v>0.96499158700000021</c:v>
                </c:pt>
                <c:pt idx="4945">
                  <c:v>0.96499158700000021</c:v>
                </c:pt>
                <c:pt idx="4946">
                  <c:v>0.96499158700000021</c:v>
                </c:pt>
                <c:pt idx="4947">
                  <c:v>0.96499158700000021</c:v>
                </c:pt>
                <c:pt idx="4948">
                  <c:v>0.96499158700000021</c:v>
                </c:pt>
                <c:pt idx="4949">
                  <c:v>0.96499158700000021</c:v>
                </c:pt>
                <c:pt idx="4950">
                  <c:v>0.96499158700000021</c:v>
                </c:pt>
                <c:pt idx="4951">
                  <c:v>0.96499158700000021</c:v>
                </c:pt>
                <c:pt idx="4952">
                  <c:v>0.96499158700000021</c:v>
                </c:pt>
                <c:pt idx="4953">
                  <c:v>0.96499158700000021</c:v>
                </c:pt>
                <c:pt idx="4954">
                  <c:v>0.96499158700000021</c:v>
                </c:pt>
                <c:pt idx="4955">
                  <c:v>0.96499158700000021</c:v>
                </c:pt>
                <c:pt idx="4956">
                  <c:v>0.96499158700000021</c:v>
                </c:pt>
                <c:pt idx="4957">
                  <c:v>0.96499158700000021</c:v>
                </c:pt>
                <c:pt idx="4958">
                  <c:v>0.96499158700000021</c:v>
                </c:pt>
                <c:pt idx="4959">
                  <c:v>0.96499158700000021</c:v>
                </c:pt>
                <c:pt idx="4960">
                  <c:v>0.96499158700000021</c:v>
                </c:pt>
                <c:pt idx="4961">
                  <c:v>0.96499158700000021</c:v>
                </c:pt>
                <c:pt idx="4962">
                  <c:v>0.96499158700000021</c:v>
                </c:pt>
                <c:pt idx="4963">
                  <c:v>0.96499158700000021</c:v>
                </c:pt>
                <c:pt idx="4964">
                  <c:v>0.96499158700000021</c:v>
                </c:pt>
                <c:pt idx="4965">
                  <c:v>0.96499158700000021</c:v>
                </c:pt>
                <c:pt idx="4966">
                  <c:v>0.96499158700000021</c:v>
                </c:pt>
                <c:pt idx="4967">
                  <c:v>0.96499158700000021</c:v>
                </c:pt>
                <c:pt idx="4968">
                  <c:v>0.96499158700000021</c:v>
                </c:pt>
                <c:pt idx="4969">
                  <c:v>0.96499158700000021</c:v>
                </c:pt>
                <c:pt idx="4970">
                  <c:v>0.96499158700000021</c:v>
                </c:pt>
                <c:pt idx="4971">
                  <c:v>0.96499158700000021</c:v>
                </c:pt>
                <c:pt idx="4972">
                  <c:v>0.96499158700000021</c:v>
                </c:pt>
                <c:pt idx="4973">
                  <c:v>0.96499158700000021</c:v>
                </c:pt>
                <c:pt idx="4974">
                  <c:v>0.96499158700000021</c:v>
                </c:pt>
                <c:pt idx="4975">
                  <c:v>0.96499158700000021</c:v>
                </c:pt>
                <c:pt idx="4976">
                  <c:v>0.96499158700000021</c:v>
                </c:pt>
                <c:pt idx="4977">
                  <c:v>0.96499158700000021</c:v>
                </c:pt>
                <c:pt idx="4978">
                  <c:v>1.5892169125</c:v>
                </c:pt>
                <c:pt idx="4979">
                  <c:v>2.01463356</c:v>
                </c:pt>
                <c:pt idx="4980">
                  <c:v>2.2152862149999999</c:v>
                </c:pt>
                <c:pt idx="4981">
                  <c:v>2.266729202500001</c:v>
                </c:pt>
                <c:pt idx="4982">
                  <c:v>2.3599977028000008</c:v>
                </c:pt>
                <c:pt idx="4983">
                  <c:v>2.3599977028000008</c:v>
                </c:pt>
                <c:pt idx="4984">
                  <c:v>2.6368162019999999</c:v>
                </c:pt>
                <c:pt idx="4985">
                  <c:v>2.6368162019999999</c:v>
                </c:pt>
                <c:pt idx="4986">
                  <c:v>2.5183350529000008</c:v>
                </c:pt>
                <c:pt idx="4987">
                  <c:v>2.5183350529000008</c:v>
                </c:pt>
                <c:pt idx="4988">
                  <c:v>2.4652244524000002</c:v>
                </c:pt>
                <c:pt idx="4989">
                  <c:v>2.266729202500001</c:v>
                </c:pt>
                <c:pt idx="4990">
                  <c:v>2.2152862149999999</c:v>
                </c:pt>
                <c:pt idx="4991">
                  <c:v>2.1140992860000001</c:v>
                </c:pt>
                <c:pt idx="4992">
                  <c:v>2.0643664229999996</c:v>
                </c:pt>
                <c:pt idx="4993">
                  <c:v>1.9657728680000002</c:v>
                </c:pt>
                <c:pt idx="4994">
                  <c:v>1.8689357569999998</c:v>
                </c:pt>
                <c:pt idx="4995">
                  <c:v>1.7268003929999998</c:v>
                </c:pt>
                <c:pt idx="4996">
                  <c:v>1.634461932</c:v>
                </c:pt>
                <c:pt idx="4997">
                  <c:v>1.4996657894999996</c:v>
                </c:pt>
                <c:pt idx="4998">
                  <c:v>1.3686563250000001</c:v>
                </c:pt>
                <c:pt idx="4999">
                  <c:v>1.3177992797999996</c:v>
                </c:pt>
                <c:pt idx="5000">
                  <c:v>1.2342233369999998</c:v>
                </c:pt>
                <c:pt idx="5001">
                  <c:v>1.1526458368000005</c:v>
                </c:pt>
                <c:pt idx="5002">
                  <c:v>1.0339545729999995</c:v>
                </c:pt>
                <c:pt idx="5003">
                  <c:v>0.99564180300000038</c:v>
                </c:pt>
                <c:pt idx="5004">
                  <c:v>0.96499158700000021</c:v>
                </c:pt>
                <c:pt idx="5005">
                  <c:v>0.96499158700000021</c:v>
                </c:pt>
                <c:pt idx="5006">
                  <c:v>0.96499158700000021</c:v>
                </c:pt>
                <c:pt idx="5007">
                  <c:v>0.96499158700000021</c:v>
                </c:pt>
                <c:pt idx="5008">
                  <c:v>0.96499158700000021</c:v>
                </c:pt>
                <c:pt idx="5009">
                  <c:v>0.96499158700000021</c:v>
                </c:pt>
                <c:pt idx="5010">
                  <c:v>0.96499158700000021</c:v>
                </c:pt>
                <c:pt idx="5011">
                  <c:v>0.96499158700000021</c:v>
                </c:pt>
                <c:pt idx="5012">
                  <c:v>0.96499158700000021</c:v>
                </c:pt>
                <c:pt idx="5013">
                  <c:v>0.96499158700000021</c:v>
                </c:pt>
                <c:pt idx="5014">
                  <c:v>0.96499158700000021</c:v>
                </c:pt>
                <c:pt idx="5015">
                  <c:v>0.96499158700000021</c:v>
                </c:pt>
                <c:pt idx="5016">
                  <c:v>0.96499158700000021</c:v>
                </c:pt>
                <c:pt idx="5017">
                  <c:v>0.96499158700000021</c:v>
                </c:pt>
                <c:pt idx="5018">
                  <c:v>0.96499158700000021</c:v>
                </c:pt>
                <c:pt idx="5019">
                  <c:v>0.96499158700000021</c:v>
                </c:pt>
                <c:pt idx="5020">
                  <c:v>1.1526458368000005</c:v>
                </c:pt>
                <c:pt idx="5021">
                  <c:v>1.3177992797999996</c:v>
                </c:pt>
                <c:pt idx="5022">
                  <c:v>1.3686563250000001</c:v>
                </c:pt>
                <c:pt idx="5023">
                  <c:v>1.3686563250000001</c:v>
                </c:pt>
                <c:pt idx="5024">
                  <c:v>1.3177992797999996</c:v>
                </c:pt>
                <c:pt idx="5025">
                  <c:v>1.3177992797999996</c:v>
                </c:pt>
                <c:pt idx="5026">
                  <c:v>1.2342233369999998</c:v>
                </c:pt>
                <c:pt idx="5027">
                  <c:v>0.96499158700000021</c:v>
                </c:pt>
                <c:pt idx="5028">
                  <c:v>1.1124649641000004</c:v>
                </c:pt>
                <c:pt idx="5029">
                  <c:v>1.0339545729999995</c:v>
                </c:pt>
                <c:pt idx="5030">
                  <c:v>0.99564180300000038</c:v>
                </c:pt>
                <c:pt idx="5031">
                  <c:v>0.96499158700000021</c:v>
                </c:pt>
                <c:pt idx="5032">
                  <c:v>0.96499158700000021</c:v>
                </c:pt>
                <c:pt idx="5033">
                  <c:v>0.96499158700000021</c:v>
                </c:pt>
                <c:pt idx="5034">
                  <c:v>0.96499158700000021</c:v>
                </c:pt>
                <c:pt idx="5035">
                  <c:v>0.96499158700000021</c:v>
                </c:pt>
                <c:pt idx="5036">
                  <c:v>0.96499158700000021</c:v>
                </c:pt>
                <c:pt idx="5037">
                  <c:v>0.96499158700000021</c:v>
                </c:pt>
                <c:pt idx="5038">
                  <c:v>0.96499158700000021</c:v>
                </c:pt>
                <c:pt idx="5039">
                  <c:v>0.96499158700000021</c:v>
                </c:pt>
                <c:pt idx="5040">
                  <c:v>0.96499158700000021</c:v>
                </c:pt>
                <c:pt idx="5041">
                  <c:v>0.96499158700000021</c:v>
                </c:pt>
                <c:pt idx="5042">
                  <c:v>0.96499158700000021</c:v>
                </c:pt>
                <c:pt idx="5043">
                  <c:v>0.96499158700000021</c:v>
                </c:pt>
                <c:pt idx="5044">
                  <c:v>0.96499158700000021</c:v>
                </c:pt>
                <c:pt idx="5045">
                  <c:v>0.96499158700000021</c:v>
                </c:pt>
                <c:pt idx="5046">
                  <c:v>0.96499158700000021</c:v>
                </c:pt>
                <c:pt idx="5047">
                  <c:v>0.96499158700000021</c:v>
                </c:pt>
                <c:pt idx="5048">
                  <c:v>1.4120080054999995</c:v>
                </c:pt>
                <c:pt idx="5049">
                  <c:v>1.6806311625000001</c:v>
                </c:pt>
                <c:pt idx="5050">
                  <c:v>1.820959338</c:v>
                </c:pt>
                <c:pt idx="5051">
                  <c:v>1.8689357569999998</c:v>
                </c:pt>
                <c:pt idx="5052">
                  <c:v>1.8689357569999998</c:v>
                </c:pt>
                <c:pt idx="5053">
                  <c:v>2.01463356</c:v>
                </c:pt>
                <c:pt idx="5054">
                  <c:v>2.01463356</c:v>
                </c:pt>
                <c:pt idx="5055">
                  <c:v>1.9657728680000002</c:v>
                </c:pt>
                <c:pt idx="5056">
                  <c:v>1.9169121760000003</c:v>
                </c:pt>
                <c:pt idx="5057">
                  <c:v>1.8689357569999998</c:v>
                </c:pt>
                <c:pt idx="5058">
                  <c:v>1.7738798654999999</c:v>
                </c:pt>
                <c:pt idx="5059">
                  <c:v>1.6806311625000001</c:v>
                </c:pt>
                <c:pt idx="5060">
                  <c:v>1.634461932</c:v>
                </c:pt>
                <c:pt idx="5061">
                  <c:v>1.4996657894999996</c:v>
                </c:pt>
                <c:pt idx="5062">
                  <c:v>1.4553596859999995</c:v>
                </c:pt>
                <c:pt idx="5063">
                  <c:v>1.3177992797999996</c:v>
                </c:pt>
                <c:pt idx="5064">
                  <c:v>1.2342233369999998</c:v>
                </c:pt>
                <c:pt idx="5065">
                  <c:v>1.1124649641000004</c:v>
                </c:pt>
                <c:pt idx="5066">
                  <c:v>1.0339545729999995</c:v>
                </c:pt>
                <c:pt idx="5067">
                  <c:v>0.99564180300000038</c:v>
                </c:pt>
                <c:pt idx="5068">
                  <c:v>0.96499158700000021</c:v>
                </c:pt>
                <c:pt idx="5069">
                  <c:v>0.96499158700000021</c:v>
                </c:pt>
                <c:pt idx="5070">
                  <c:v>0.96499158700000021</c:v>
                </c:pt>
                <c:pt idx="5071">
                  <c:v>0.96499158700000021</c:v>
                </c:pt>
                <c:pt idx="5072">
                  <c:v>0.96499158700000021</c:v>
                </c:pt>
                <c:pt idx="5073">
                  <c:v>0.96499158700000021</c:v>
                </c:pt>
                <c:pt idx="5074">
                  <c:v>0.96499158700000021</c:v>
                </c:pt>
                <c:pt idx="5075">
                  <c:v>0.96499158700000021</c:v>
                </c:pt>
                <c:pt idx="5076">
                  <c:v>0.96499158700000021</c:v>
                </c:pt>
                <c:pt idx="5077">
                  <c:v>0.96499158700000021</c:v>
                </c:pt>
                <c:pt idx="5078">
                  <c:v>0.96499158700000021</c:v>
                </c:pt>
                <c:pt idx="5079">
                  <c:v>0.96499158700000021</c:v>
                </c:pt>
                <c:pt idx="5080">
                  <c:v>0.96499158700000021</c:v>
                </c:pt>
                <c:pt idx="5081">
                  <c:v>0.96499158700000021</c:v>
                </c:pt>
                <c:pt idx="5082">
                  <c:v>0.96499158700000021</c:v>
                </c:pt>
                <c:pt idx="5083">
                  <c:v>0.96499158700000021</c:v>
                </c:pt>
                <c:pt idx="5084">
                  <c:v>0.96499158700000021</c:v>
                </c:pt>
                <c:pt idx="5085">
                  <c:v>0.96499158700000021</c:v>
                </c:pt>
                <c:pt idx="5086">
                  <c:v>0.96499158700000021</c:v>
                </c:pt>
                <c:pt idx="5087">
                  <c:v>0.96499158700000021</c:v>
                </c:pt>
                <c:pt idx="5088">
                  <c:v>0.96499158700000021</c:v>
                </c:pt>
                <c:pt idx="5089">
                  <c:v>0.96499158700000021</c:v>
                </c:pt>
                <c:pt idx="5090">
                  <c:v>0.96499158700000021</c:v>
                </c:pt>
                <c:pt idx="5091">
                  <c:v>0.96499158700000021</c:v>
                </c:pt>
                <c:pt idx="5092">
                  <c:v>0.96499158700000021</c:v>
                </c:pt>
                <c:pt idx="5093">
                  <c:v>0.96499158700000021</c:v>
                </c:pt>
                <c:pt idx="5094">
                  <c:v>0.96499158700000021</c:v>
                </c:pt>
                <c:pt idx="5095">
                  <c:v>0.96499158700000021</c:v>
                </c:pt>
                <c:pt idx="5096">
                  <c:v>0.96499158700000021</c:v>
                </c:pt>
                <c:pt idx="5097">
                  <c:v>0.96499158700000021</c:v>
                </c:pt>
                <c:pt idx="5098">
                  <c:v>0.96499158700000021</c:v>
                </c:pt>
                <c:pt idx="5099">
                  <c:v>0.96499158700000021</c:v>
                </c:pt>
                <c:pt idx="5100">
                  <c:v>0.96499158700000021</c:v>
                </c:pt>
                <c:pt idx="5101">
                  <c:v>0.96499158700000021</c:v>
                </c:pt>
                <c:pt idx="5102">
                  <c:v>0.96499158700000021</c:v>
                </c:pt>
                <c:pt idx="5103">
                  <c:v>0.96499158700000021</c:v>
                </c:pt>
                <c:pt idx="5104">
                  <c:v>0.96499158700000021</c:v>
                </c:pt>
                <c:pt idx="5105">
                  <c:v>0.96499158700000021</c:v>
                </c:pt>
                <c:pt idx="5106">
                  <c:v>0.96499158700000021</c:v>
                </c:pt>
                <c:pt idx="5107">
                  <c:v>0.96499158700000021</c:v>
                </c:pt>
                <c:pt idx="5108">
                  <c:v>0.96499158700000021</c:v>
                </c:pt>
                <c:pt idx="5109">
                  <c:v>0.96499158700000021</c:v>
                </c:pt>
                <c:pt idx="5110">
                  <c:v>0.96499158700000021</c:v>
                </c:pt>
                <c:pt idx="5111">
                  <c:v>0.96499158700000021</c:v>
                </c:pt>
                <c:pt idx="5112">
                  <c:v>0.96499158700000021</c:v>
                </c:pt>
                <c:pt idx="5113">
                  <c:v>0.96499158700000021</c:v>
                </c:pt>
                <c:pt idx="5114">
                  <c:v>0.96499158700000021</c:v>
                </c:pt>
                <c:pt idx="5115">
                  <c:v>0</c:v>
                </c:pt>
                <c:pt idx="5116">
                  <c:v>0</c:v>
                </c:pt>
                <c:pt idx="5117">
                  <c:v>1.6806311625000001</c:v>
                </c:pt>
                <c:pt idx="5118">
                  <c:v>2.4122795937999983</c:v>
                </c:pt>
                <c:pt idx="5119">
                  <c:v>2.5183350529000008</c:v>
                </c:pt>
                <c:pt idx="5120">
                  <c:v>2.5828866874999998</c:v>
                </c:pt>
                <c:pt idx="5121">
                  <c:v>2.5183350529000008</c:v>
                </c:pt>
                <c:pt idx="5122">
                  <c:v>2.4122795937999983</c:v>
                </c:pt>
                <c:pt idx="5123">
                  <c:v>2.266729202500001</c:v>
                </c:pt>
                <c:pt idx="5124">
                  <c:v>2.2152862149999999</c:v>
                </c:pt>
                <c:pt idx="5125">
                  <c:v>2.1140992860000001</c:v>
                </c:pt>
                <c:pt idx="5126">
                  <c:v>2.01463356</c:v>
                </c:pt>
                <c:pt idx="5127">
                  <c:v>1.9169121760000003</c:v>
                </c:pt>
                <c:pt idx="5128">
                  <c:v>1.820959338</c:v>
                </c:pt>
                <c:pt idx="5129">
                  <c:v>1.6806311625000001</c:v>
                </c:pt>
                <c:pt idx="5130">
                  <c:v>1.634461932</c:v>
                </c:pt>
                <c:pt idx="5131">
                  <c:v>1.4996657894999996</c:v>
                </c:pt>
                <c:pt idx="5132">
                  <c:v>1.4120080054999995</c:v>
                </c:pt>
                <c:pt idx="5133">
                  <c:v>1.3177992797999996</c:v>
                </c:pt>
                <c:pt idx="5134">
                  <c:v>1.1930319503</c:v>
                </c:pt>
                <c:pt idx="5135">
                  <c:v>1.1124649641000004</c:v>
                </c:pt>
                <c:pt idx="5136">
                  <c:v>0.99564180300000038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1.4120080054999995</c:v>
                </c:pt>
                <c:pt idx="5185">
                  <c:v>1.7268003929999998</c:v>
                </c:pt>
                <c:pt idx="5186">
                  <c:v>1.9657728680000002</c:v>
                </c:pt>
                <c:pt idx="5187">
                  <c:v>2.01463356</c:v>
                </c:pt>
                <c:pt idx="5188">
                  <c:v>2.1646927505000009</c:v>
                </c:pt>
                <c:pt idx="5189">
                  <c:v>2.0643664229999996</c:v>
                </c:pt>
                <c:pt idx="5190">
                  <c:v>2.0643664229999996</c:v>
                </c:pt>
                <c:pt idx="5191">
                  <c:v>1.9657728680000002</c:v>
                </c:pt>
                <c:pt idx="5192">
                  <c:v>1.9169121760000003</c:v>
                </c:pt>
                <c:pt idx="5193">
                  <c:v>1.8689357569999998</c:v>
                </c:pt>
                <c:pt idx="5194">
                  <c:v>1.7738798654999999</c:v>
                </c:pt>
                <c:pt idx="5195">
                  <c:v>1.6806311625000001</c:v>
                </c:pt>
                <c:pt idx="5196">
                  <c:v>1.5892169125</c:v>
                </c:pt>
                <c:pt idx="5197">
                  <c:v>1.4553596859999995</c:v>
                </c:pt>
                <c:pt idx="5198">
                  <c:v>1.3686563250000001</c:v>
                </c:pt>
                <c:pt idx="5199">
                  <c:v>1.2756160419999998</c:v>
                </c:pt>
                <c:pt idx="5200">
                  <c:v>1.1526458368000005</c:v>
                </c:pt>
                <c:pt idx="5201">
                  <c:v>1.0731050546000001</c:v>
                </c:pt>
                <c:pt idx="5202">
                  <c:v>0.99564180300000038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1.0339545729999995</c:v>
                </c:pt>
                <c:pt idx="5250">
                  <c:v>1.1124649641000004</c:v>
                </c:pt>
                <c:pt idx="5251">
                  <c:v>1.1124649641000004</c:v>
                </c:pt>
                <c:pt idx="5252">
                  <c:v>1.1124649641000004</c:v>
                </c:pt>
                <c:pt idx="5253">
                  <c:v>1.1124649641000004</c:v>
                </c:pt>
                <c:pt idx="5254">
                  <c:v>1.1930319503</c:v>
                </c:pt>
                <c:pt idx="5255">
                  <c:v>1.3177992797999996</c:v>
                </c:pt>
                <c:pt idx="5256">
                  <c:v>1.4553596859999995</c:v>
                </c:pt>
                <c:pt idx="5257">
                  <c:v>1.4996657894999996</c:v>
                </c:pt>
                <c:pt idx="5258">
                  <c:v>1.5892169125</c:v>
                </c:pt>
                <c:pt idx="5259">
                  <c:v>1.634461932</c:v>
                </c:pt>
                <c:pt idx="5260">
                  <c:v>1.634461932</c:v>
                </c:pt>
                <c:pt idx="5261">
                  <c:v>1.634461932</c:v>
                </c:pt>
                <c:pt idx="5262">
                  <c:v>1.5892169125</c:v>
                </c:pt>
                <c:pt idx="5263">
                  <c:v>1.543971892999999</c:v>
                </c:pt>
                <c:pt idx="5264">
                  <c:v>1.4996657894999996</c:v>
                </c:pt>
                <c:pt idx="5265">
                  <c:v>1.4553596859999995</c:v>
                </c:pt>
                <c:pt idx="5266">
                  <c:v>1.3177992797999996</c:v>
                </c:pt>
                <c:pt idx="5267">
                  <c:v>1.2756160419999998</c:v>
                </c:pt>
                <c:pt idx="5268">
                  <c:v>1.1930319503</c:v>
                </c:pt>
                <c:pt idx="5269">
                  <c:v>1.0731050546000001</c:v>
                </c:pt>
                <c:pt idx="5270">
                  <c:v>0.99564180300000038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1.1124649641000004</c:v>
                </c:pt>
                <c:pt idx="5329">
                  <c:v>1.5892169125</c:v>
                </c:pt>
                <c:pt idx="5330">
                  <c:v>1.6806311625000001</c:v>
                </c:pt>
                <c:pt idx="5331">
                  <c:v>1.6806311625000001</c:v>
                </c:pt>
                <c:pt idx="5332">
                  <c:v>1.634461932</c:v>
                </c:pt>
                <c:pt idx="5333">
                  <c:v>1.5892169125</c:v>
                </c:pt>
                <c:pt idx="5334">
                  <c:v>1.4996657894999996</c:v>
                </c:pt>
                <c:pt idx="5335">
                  <c:v>1.4553596859999995</c:v>
                </c:pt>
                <c:pt idx="5336">
                  <c:v>1.3686563250000001</c:v>
                </c:pt>
                <c:pt idx="5337">
                  <c:v>1.3177992797999996</c:v>
                </c:pt>
                <c:pt idx="5338">
                  <c:v>1.3177992797999996</c:v>
                </c:pt>
                <c:pt idx="5339">
                  <c:v>1.4996657894999996</c:v>
                </c:pt>
                <c:pt idx="5340">
                  <c:v>1.820959338</c:v>
                </c:pt>
                <c:pt idx="5341">
                  <c:v>2.1646927505000009</c:v>
                </c:pt>
                <c:pt idx="5342">
                  <c:v>2.4122795937999983</c:v>
                </c:pt>
                <c:pt idx="5343">
                  <c:v>2.691555208</c:v>
                </c:pt>
                <c:pt idx="5344">
                  <c:v>2.8018336369999997</c:v>
                </c:pt>
                <c:pt idx="5345">
                  <c:v>2.85737306</c:v>
                </c:pt>
                <c:pt idx="5346">
                  <c:v>2.8018336369999997</c:v>
                </c:pt>
                <c:pt idx="5347">
                  <c:v>2.7462942140000002</c:v>
                </c:pt>
                <c:pt idx="5348">
                  <c:v>2.691555208</c:v>
                </c:pt>
                <c:pt idx="5349">
                  <c:v>2.5828866874999998</c:v>
                </c:pt>
                <c:pt idx="5350">
                  <c:v>2.4652244524000002</c:v>
                </c:pt>
                <c:pt idx="5351">
                  <c:v>2.3599977028000008</c:v>
                </c:pt>
                <c:pt idx="5352">
                  <c:v>2.266729202500001</c:v>
                </c:pt>
                <c:pt idx="5353">
                  <c:v>2.1646927505000009</c:v>
                </c:pt>
                <c:pt idx="5354">
                  <c:v>2.0643664229999996</c:v>
                </c:pt>
                <c:pt idx="5355">
                  <c:v>1.9657728680000002</c:v>
                </c:pt>
                <c:pt idx="5356">
                  <c:v>1.8689357569999998</c:v>
                </c:pt>
                <c:pt idx="5357">
                  <c:v>1.820959338</c:v>
                </c:pt>
                <c:pt idx="5358">
                  <c:v>1.6806311625000001</c:v>
                </c:pt>
                <c:pt idx="5359">
                  <c:v>1.5892169125</c:v>
                </c:pt>
                <c:pt idx="5360">
                  <c:v>1.4996657894999996</c:v>
                </c:pt>
                <c:pt idx="5361">
                  <c:v>1.4553596859999995</c:v>
                </c:pt>
                <c:pt idx="5362">
                  <c:v>1.3686563250000001</c:v>
                </c:pt>
                <c:pt idx="5363">
                  <c:v>1.2756160419999998</c:v>
                </c:pt>
                <c:pt idx="5364">
                  <c:v>1.1526458368000005</c:v>
                </c:pt>
                <c:pt idx="5365">
                  <c:v>1.1124649641000004</c:v>
                </c:pt>
                <c:pt idx="5366">
                  <c:v>0.99564180300000038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1.4996657894999996</c:v>
                </c:pt>
                <c:pt idx="5388">
                  <c:v>2.4652244524000002</c:v>
                </c:pt>
                <c:pt idx="5389">
                  <c:v>3.3173559769999992</c:v>
                </c:pt>
                <c:pt idx="5390">
                  <c:v>3.496356858</c:v>
                </c:pt>
                <c:pt idx="5391">
                  <c:v>3.6174388264999999</c:v>
                </c:pt>
                <c:pt idx="5392">
                  <c:v>3.6174388264999999</c:v>
                </c:pt>
                <c:pt idx="5393">
                  <c:v>3.6174388264999999</c:v>
                </c:pt>
                <c:pt idx="5394">
                  <c:v>3.5565253009999998</c:v>
                </c:pt>
                <c:pt idx="5395">
                  <c:v>3.3767721959999983</c:v>
                </c:pt>
                <c:pt idx="5396">
                  <c:v>3.2586993530000004</c:v>
                </c:pt>
                <c:pt idx="5397">
                  <c:v>3.0842639029999996</c:v>
                </c:pt>
                <c:pt idx="5398">
                  <c:v>1.3177992797999996</c:v>
                </c:pt>
                <c:pt idx="5399">
                  <c:v>1.4120080054999995</c:v>
                </c:pt>
              </c:numCache>
            </c:numRef>
          </c:yVal>
          <c:smooth val="1"/>
        </c:ser>
        <c:axId val="88532096"/>
        <c:axId val="88534016"/>
      </c:scatterChart>
      <c:valAx>
        <c:axId val="88532096"/>
        <c:scaling>
          <c:orientation val="minMax"/>
          <c:max val="39760"/>
          <c:min val="3969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</c:title>
        <c:numFmt formatCode="m/d/yyyy" sourceLinked="0"/>
        <c:tickLblPos val="nextTo"/>
        <c:crossAx val="88534016"/>
        <c:crosses val="autoZero"/>
        <c:crossBetween val="midCat"/>
        <c:majorUnit val="31"/>
      </c:valAx>
      <c:valAx>
        <c:axId val="88534016"/>
        <c:scaling>
          <c:orientation val="minMax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Flow Rate (cfs)</a:t>
                </a:r>
              </a:p>
            </c:rich>
          </c:tx>
          <c:layout/>
        </c:title>
        <c:numFmt formatCode="General" sourceLinked="1"/>
        <c:tickLblPos val="nextTo"/>
        <c:crossAx val="88532096"/>
        <c:crosses val="autoZero"/>
        <c:crossBetween val="midCat"/>
      </c:valAx>
    </c:plotArea>
    <c:plotVisOnly val="1"/>
  </c:chart>
  <c:spPr>
    <a:solidFill>
      <a:schemeClr val="bg2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Flow Rate during Irrigation Season</a:t>
            </a:r>
          </a:p>
          <a:p>
            <a:pPr>
              <a:defRPr/>
            </a:pPr>
            <a:r>
              <a:rPr lang="en-US"/>
              <a:t>Black Pipe (2008)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Blackpipe2008!$I$1</c:f>
              <c:strCache>
                <c:ptCount val="1"/>
                <c:pt idx="0">
                  <c:v>Mean daily discharge in CFS</c:v>
                </c:pt>
              </c:strCache>
            </c:strRef>
          </c:tx>
          <c:marker>
            <c:symbol val="none"/>
          </c:marker>
          <c:xVal>
            <c:numRef>
              <c:f>Blackpipe2008!$H$2:$H$1133</c:f>
              <c:numCache>
                <c:formatCode>m/d/yy\ h:mm;@</c:formatCode>
                <c:ptCount val="1132"/>
                <c:pt idx="0">
                  <c:v>39702.892766203688</c:v>
                </c:pt>
                <c:pt idx="1">
                  <c:v>39702.904143518514</c:v>
                </c:pt>
                <c:pt idx="2">
                  <c:v>39702.936041666653</c:v>
                </c:pt>
                <c:pt idx="3">
                  <c:v>39702.946736111109</c:v>
                </c:pt>
                <c:pt idx="4">
                  <c:v>39703.089814814819</c:v>
                </c:pt>
                <c:pt idx="5">
                  <c:v>39703.131307870353</c:v>
                </c:pt>
                <c:pt idx="6">
                  <c:v>39703.141608796301</c:v>
                </c:pt>
                <c:pt idx="7">
                  <c:v>39703.162685185176</c:v>
                </c:pt>
                <c:pt idx="8">
                  <c:v>39703.194004629615</c:v>
                </c:pt>
                <c:pt idx="9">
                  <c:v>39703.214166666658</c:v>
                </c:pt>
                <c:pt idx="10">
                  <c:v>39703.235393518502</c:v>
                </c:pt>
                <c:pt idx="11">
                  <c:v>39703.287939814814</c:v>
                </c:pt>
                <c:pt idx="12">
                  <c:v>39703.298368055534</c:v>
                </c:pt>
                <c:pt idx="13">
                  <c:v>39703.308518518541</c:v>
                </c:pt>
                <c:pt idx="14">
                  <c:v>39703.339861111104</c:v>
                </c:pt>
                <c:pt idx="15">
                  <c:v>39703.350219907443</c:v>
                </c:pt>
                <c:pt idx="16">
                  <c:v>39703.402407407411</c:v>
                </c:pt>
                <c:pt idx="17">
                  <c:v>39703.41350694446</c:v>
                </c:pt>
                <c:pt idx="18">
                  <c:v>39703.445127314815</c:v>
                </c:pt>
                <c:pt idx="19">
                  <c:v>39703.455034722218</c:v>
                </c:pt>
                <c:pt idx="20">
                  <c:v>39703.465451388889</c:v>
                </c:pt>
                <c:pt idx="21">
                  <c:v>39703.476041666654</c:v>
                </c:pt>
                <c:pt idx="22">
                  <c:v>39703.486053240769</c:v>
                </c:pt>
                <c:pt idx="23">
                  <c:v>39703.517083333325</c:v>
                </c:pt>
                <c:pt idx="24">
                  <c:v>39703.568831018529</c:v>
                </c:pt>
                <c:pt idx="25">
                  <c:v>39703.629861111083</c:v>
                </c:pt>
                <c:pt idx="26">
                  <c:v>39703.640914351861</c:v>
                </c:pt>
                <c:pt idx="27">
                  <c:v>39703.672615740739</c:v>
                </c:pt>
                <c:pt idx="28">
                  <c:v>39703.68285879631</c:v>
                </c:pt>
                <c:pt idx="29">
                  <c:v>39703.692986111084</c:v>
                </c:pt>
                <c:pt idx="30">
                  <c:v>39703.735590277778</c:v>
                </c:pt>
                <c:pt idx="31">
                  <c:v>39703.767129629603</c:v>
                </c:pt>
                <c:pt idx="32">
                  <c:v>39703.850520833337</c:v>
                </c:pt>
                <c:pt idx="33">
                  <c:v>39703.912569444474</c:v>
                </c:pt>
                <c:pt idx="34">
                  <c:v>39703.922280092593</c:v>
                </c:pt>
                <c:pt idx="35">
                  <c:v>39703.932638888902</c:v>
                </c:pt>
                <c:pt idx="36">
                  <c:v>39704.047592592593</c:v>
                </c:pt>
                <c:pt idx="37">
                  <c:v>39704.098449074081</c:v>
                </c:pt>
                <c:pt idx="38">
                  <c:v>39704.191793981452</c:v>
                </c:pt>
                <c:pt idx="39">
                  <c:v>39704.222986111083</c:v>
                </c:pt>
                <c:pt idx="40">
                  <c:v>39704.296215277791</c:v>
                </c:pt>
                <c:pt idx="41">
                  <c:v>39704.317256944465</c:v>
                </c:pt>
                <c:pt idx="42">
                  <c:v>39704.328414351861</c:v>
                </c:pt>
                <c:pt idx="43">
                  <c:v>39704.339027777787</c:v>
                </c:pt>
                <c:pt idx="44">
                  <c:v>39704.402500000011</c:v>
                </c:pt>
                <c:pt idx="45">
                  <c:v>39704.476122685184</c:v>
                </c:pt>
                <c:pt idx="46">
                  <c:v>39704.486250000024</c:v>
                </c:pt>
                <c:pt idx="47">
                  <c:v>39704.538414351853</c:v>
                </c:pt>
                <c:pt idx="48">
                  <c:v>39704.549282407403</c:v>
                </c:pt>
                <c:pt idx="49">
                  <c:v>39704.559513888897</c:v>
                </c:pt>
                <c:pt idx="50">
                  <c:v>39704.623749999992</c:v>
                </c:pt>
                <c:pt idx="51">
                  <c:v>39704.720914351834</c:v>
                </c:pt>
                <c:pt idx="52">
                  <c:v>39704.742673611101</c:v>
                </c:pt>
                <c:pt idx="53">
                  <c:v>39704.753518518519</c:v>
                </c:pt>
                <c:pt idx="54">
                  <c:v>39704.774375000001</c:v>
                </c:pt>
                <c:pt idx="55">
                  <c:v>39704.807106481479</c:v>
                </c:pt>
                <c:pt idx="56">
                  <c:v>39704.817326388904</c:v>
                </c:pt>
                <c:pt idx="57">
                  <c:v>39704.828275462976</c:v>
                </c:pt>
                <c:pt idx="58">
                  <c:v>39704.839131944449</c:v>
                </c:pt>
                <c:pt idx="59">
                  <c:v>39704.860300925931</c:v>
                </c:pt>
                <c:pt idx="60">
                  <c:v>39704.870821759265</c:v>
                </c:pt>
                <c:pt idx="61">
                  <c:v>39704.966493055559</c:v>
                </c:pt>
                <c:pt idx="62">
                  <c:v>39704.987511574094</c:v>
                </c:pt>
                <c:pt idx="63">
                  <c:v>39705.019618055565</c:v>
                </c:pt>
                <c:pt idx="64">
                  <c:v>39705.223773148151</c:v>
                </c:pt>
                <c:pt idx="65">
                  <c:v>39705.266504629624</c:v>
                </c:pt>
                <c:pt idx="66">
                  <c:v>39705.320104166654</c:v>
                </c:pt>
                <c:pt idx="67">
                  <c:v>39705.385821759257</c:v>
                </c:pt>
                <c:pt idx="68">
                  <c:v>39705.406979166684</c:v>
                </c:pt>
                <c:pt idx="69">
                  <c:v>39705.439421296294</c:v>
                </c:pt>
                <c:pt idx="70">
                  <c:v>39705.450486111105</c:v>
                </c:pt>
                <c:pt idx="71">
                  <c:v>39705.472118055572</c:v>
                </c:pt>
                <c:pt idx="72">
                  <c:v>39705.492800925931</c:v>
                </c:pt>
                <c:pt idx="73">
                  <c:v>39705.503958333327</c:v>
                </c:pt>
                <c:pt idx="74">
                  <c:v>39705.514687500006</c:v>
                </c:pt>
                <c:pt idx="75">
                  <c:v>39705.535983796282</c:v>
                </c:pt>
                <c:pt idx="76">
                  <c:v>39705.5468287037</c:v>
                </c:pt>
                <c:pt idx="77">
                  <c:v>39705.567627314806</c:v>
                </c:pt>
                <c:pt idx="78">
                  <c:v>39705.685162037022</c:v>
                </c:pt>
                <c:pt idx="79">
                  <c:v>39705.696354166656</c:v>
                </c:pt>
                <c:pt idx="80">
                  <c:v>39705.717291666653</c:v>
                </c:pt>
                <c:pt idx="81">
                  <c:v>39705.737939814804</c:v>
                </c:pt>
                <c:pt idx="82">
                  <c:v>39705.75917824074</c:v>
                </c:pt>
                <c:pt idx="83">
                  <c:v>39705.834131944466</c:v>
                </c:pt>
                <c:pt idx="84">
                  <c:v>39705.844583333339</c:v>
                </c:pt>
                <c:pt idx="85">
                  <c:v>39705.865381944452</c:v>
                </c:pt>
                <c:pt idx="86">
                  <c:v>39705.958391203712</c:v>
                </c:pt>
                <c:pt idx="87">
                  <c:v>39706.052534722228</c:v>
                </c:pt>
                <c:pt idx="88">
                  <c:v>39706.150497685187</c:v>
                </c:pt>
                <c:pt idx="89">
                  <c:v>39706.161412037021</c:v>
                </c:pt>
                <c:pt idx="90">
                  <c:v>39706.171377314815</c:v>
                </c:pt>
                <c:pt idx="91">
                  <c:v>39706.181886574072</c:v>
                </c:pt>
                <c:pt idx="92">
                  <c:v>39706.204097222231</c:v>
                </c:pt>
                <c:pt idx="93">
                  <c:v>39706.276099537034</c:v>
                </c:pt>
                <c:pt idx="94">
                  <c:v>39706.296956018516</c:v>
                </c:pt>
                <c:pt idx="95">
                  <c:v>39706.317847222213</c:v>
                </c:pt>
                <c:pt idx="96">
                  <c:v>39706.381030092612</c:v>
                </c:pt>
                <c:pt idx="97">
                  <c:v>39706.402858796318</c:v>
                </c:pt>
                <c:pt idx="98">
                  <c:v>39706.435046296298</c:v>
                </c:pt>
                <c:pt idx="99">
                  <c:v>39706.465243055558</c:v>
                </c:pt>
                <c:pt idx="100">
                  <c:v>39706.487071759257</c:v>
                </c:pt>
                <c:pt idx="101">
                  <c:v>39706.497465277775</c:v>
                </c:pt>
                <c:pt idx="102">
                  <c:v>39706.527847222227</c:v>
                </c:pt>
                <c:pt idx="103">
                  <c:v>39706.590057870373</c:v>
                </c:pt>
                <c:pt idx="104">
                  <c:v>39706.630902777775</c:v>
                </c:pt>
                <c:pt idx="105">
                  <c:v>39706.640752314815</c:v>
                </c:pt>
                <c:pt idx="106">
                  <c:v>39706.673055555555</c:v>
                </c:pt>
                <c:pt idx="107">
                  <c:v>39706.684108796289</c:v>
                </c:pt>
                <c:pt idx="108">
                  <c:v>39706.715648148165</c:v>
                </c:pt>
                <c:pt idx="109">
                  <c:v>39706.725983796277</c:v>
                </c:pt>
                <c:pt idx="110">
                  <c:v>39706.758518518531</c:v>
                </c:pt>
                <c:pt idx="111">
                  <c:v>39706.836782407408</c:v>
                </c:pt>
                <c:pt idx="112">
                  <c:v>39706.901307870365</c:v>
                </c:pt>
                <c:pt idx="113">
                  <c:v>39706.924004629625</c:v>
                </c:pt>
                <c:pt idx="114">
                  <c:v>39707.024479166656</c:v>
                </c:pt>
                <c:pt idx="115">
                  <c:v>39707.068171296291</c:v>
                </c:pt>
                <c:pt idx="116">
                  <c:v>39707.111215277793</c:v>
                </c:pt>
                <c:pt idx="117">
                  <c:v>39707.122662037022</c:v>
                </c:pt>
                <c:pt idx="118">
                  <c:v>39707.178854166668</c:v>
                </c:pt>
                <c:pt idx="119">
                  <c:v>39707.189409722203</c:v>
                </c:pt>
                <c:pt idx="120">
                  <c:v>39707.200104166652</c:v>
                </c:pt>
                <c:pt idx="121">
                  <c:v>39707.211539351862</c:v>
                </c:pt>
                <c:pt idx="122">
                  <c:v>39707.254571759258</c:v>
                </c:pt>
                <c:pt idx="123">
                  <c:v>39707.371469907404</c:v>
                </c:pt>
                <c:pt idx="124">
                  <c:v>39707.392858796309</c:v>
                </c:pt>
                <c:pt idx="125">
                  <c:v>39707.408900462979</c:v>
                </c:pt>
                <c:pt idx="126">
                  <c:v>39707.441388888888</c:v>
                </c:pt>
                <c:pt idx="127">
                  <c:v>39707.504259259273</c:v>
                </c:pt>
                <c:pt idx="128">
                  <c:v>39707.537060185176</c:v>
                </c:pt>
                <c:pt idx="129">
                  <c:v>39707.547557870384</c:v>
                </c:pt>
                <c:pt idx="130">
                  <c:v>39707.612060185187</c:v>
                </c:pt>
                <c:pt idx="131">
                  <c:v>39707.687256944453</c:v>
                </c:pt>
                <c:pt idx="132">
                  <c:v>39707.751805555556</c:v>
                </c:pt>
                <c:pt idx="133">
                  <c:v>39707.784062500003</c:v>
                </c:pt>
                <c:pt idx="134">
                  <c:v>39707.826932870368</c:v>
                </c:pt>
                <c:pt idx="135">
                  <c:v>39707.858692129645</c:v>
                </c:pt>
                <c:pt idx="136">
                  <c:v>39707.869629629626</c:v>
                </c:pt>
                <c:pt idx="137">
                  <c:v>39707.880532407435</c:v>
                </c:pt>
                <c:pt idx="138">
                  <c:v>39707.891365740725</c:v>
                </c:pt>
                <c:pt idx="139">
                  <c:v>39707.901446759242</c:v>
                </c:pt>
                <c:pt idx="140">
                  <c:v>39707.922708333324</c:v>
                </c:pt>
                <c:pt idx="141">
                  <c:v>39708.001469907387</c:v>
                </c:pt>
                <c:pt idx="142">
                  <c:v>39708.023356481484</c:v>
                </c:pt>
                <c:pt idx="143">
                  <c:v>39708.069293981476</c:v>
                </c:pt>
                <c:pt idx="144">
                  <c:v>39708.080312500009</c:v>
                </c:pt>
                <c:pt idx="145">
                  <c:v>39708.101944444446</c:v>
                </c:pt>
                <c:pt idx="146">
                  <c:v>39708.112893518519</c:v>
                </c:pt>
                <c:pt idx="147">
                  <c:v>39708.135162037019</c:v>
                </c:pt>
                <c:pt idx="148">
                  <c:v>39708.169074074081</c:v>
                </c:pt>
                <c:pt idx="149">
                  <c:v>39708.179270833316</c:v>
                </c:pt>
                <c:pt idx="150">
                  <c:v>39708.22374999999</c:v>
                </c:pt>
                <c:pt idx="151">
                  <c:v>39708.289884259255</c:v>
                </c:pt>
                <c:pt idx="152">
                  <c:v>39708.300428240742</c:v>
                </c:pt>
                <c:pt idx="153">
                  <c:v>39708.342395833337</c:v>
                </c:pt>
                <c:pt idx="154">
                  <c:v>39708.374733796314</c:v>
                </c:pt>
                <c:pt idx="155">
                  <c:v>39708.386817129656</c:v>
                </c:pt>
                <c:pt idx="156">
                  <c:v>39708.398055555561</c:v>
                </c:pt>
                <c:pt idx="157">
                  <c:v>39708.472997685181</c:v>
                </c:pt>
                <c:pt idx="158">
                  <c:v>39708.506180555545</c:v>
                </c:pt>
                <c:pt idx="159">
                  <c:v>39708.537268518521</c:v>
                </c:pt>
                <c:pt idx="160">
                  <c:v>39708.568506944452</c:v>
                </c:pt>
                <c:pt idx="161">
                  <c:v>39708.59039351852</c:v>
                </c:pt>
                <c:pt idx="162">
                  <c:v>39708.612395833334</c:v>
                </c:pt>
                <c:pt idx="163">
                  <c:v>39708.623124999984</c:v>
                </c:pt>
                <c:pt idx="164">
                  <c:v>39708.633159722209</c:v>
                </c:pt>
                <c:pt idx="165">
                  <c:v>39708.644166666658</c:v>
                </c:pt>
                <c:pt idx="166">
                  <c:v>39708.699409722198</c:v>
                </c:pt>
                <c:pt idx="167">
                  <c:v>39708.741574074083</c:v>
                </c:pt>
                <c:pt idx="168">
                  <c:v>39708.805856481493</c:v>
                </c:pt>
                <c:pt idx="169">
                  <c:v>39708.81599537038</c:v>
                </c:pt>
                <c:pt idx="170">
                  <c:v>39708.848101851851</c:v>
                </c:pt>
                <c:pt idx="171">
                  <c:v>39708.869016203702</c:v>
                </c:pt>
                <c:pt idx="172">
                  <c:v>39708.901388888888</c:v>
                </c:pt>
                <c:pt idx="173">
                  <c:v>39708.932951388902</c:v>
                </c:pt>
                <c:pt idx="174">
                  <c:v>39708.98741898148</c:v>
                </c:pt>
                <c:pt idx="175">
                  <c:v>39708.997731481475</c:v>
                </c:pt>
                <c:pt idx="176">
                  <c:v>39709.020023148143</c:v>
                </c:pt>
                <c:pt idx="177">
                  <c:v>39709.030706018515</c:v>
                </c:pt>
                <c:pt idx="178">
                  <c:v>39709.061296296291</c:v>
                </c:pt>
                <c:pt idx="179">
                  <c:v>39709.082800925942</c:v>
                </c:pt>
                <c:pt idx="180">
                  <c:v>39709.113425925934</c:v>
                </c:pt>
                <c:pt idx="181">
                  <c:v>39709.145821759244</c:v>
                </c:pt>
                <c:pt idx="182">
                  <c:v>39709.157083333324</c:v>
                </c:pt>
                <c:pt idx="183">
                  <c:v>39709.178402777776</c:v>
                </c:pt>
                <c:pt idx="184">
                  <c:v>39709.199398148143</c:v>
                </c:pt>
                <c:pt idx="185">
                  <c:v>39709.529340277775</c:v>
                </c:pt>
                <c:pt idx="186">
                  <c:v>39709.541087962964</c:v>
                </c:pt>
                <c:pt idx="187">
                  <c:v>39709.618946759256</c:v>
                </c:pt>
                <c:pt idx="188">
                  <c:v>39709.706307870365</c:v>
                </c:pt>
                <c:pt idx="189">
                  <c:v>39709.752604166664</c:v>
                </c:pt>
                <c:pt idx="190">
                  <c:v>39709.76290509259</c:v>
                </c:pt>
                <c:pt idx="191">
                  <c:v>39709.785428240735</c:v>
                </c:pt>
                <c:pt idx="192">
                  <c:v>39709.796539351853</c:v>
                </c:pt>
                <c:pt idx="193">
                  <c:v>39709.978541666671</c:v>
                </c:pt>
                <c:pt idx="194">
                  <c:v>39709.988495370388</c:v>
                </c:pt>
                <c:pt idx="195">
                  <c:v>39710.01129629631</c:v>
                </c:pt>
                <c:pt idx="196">
                  <c:v>39710.054756944453</c:v>
                </c:pt>
                <c:pt idx="197">
                  <c:v>39710.065092592595</c:v>
                </c:pt>
                <c:pt idx="198">
                  <c:v>39710.128240740734</c:v>
                </c:pt>
                <c:pt idx="199">
                  <c:v>39710.13893518519</c:v>
                </c:pt>
                <c:pt idx="200">
                  <c:v>39710.160439814805</c:v>
                </c:pt>
                <c:pt idx="201">
                  <c:v>39710.322858796309</c:v>
                </c:pt>
                <c:pt idx="202">
                  <c:v>39710.355509259272</c:v>
                </c:pt>
                <c:pt idx="203">
                  <c:v>39710.418576388911</c:v>
                </c:pt>
                <c:pt idx="204">
                  <c:v>39710.494988425933</c:v>
                </c:pt>
                <c:pt idx="205">
                  <c:v>39710.538993055561</c:v>
                </c:pt>
                <c:pt idx="206">
                  <c:v>39710.645231481481</c:v>
                </c:pt>
                <c:pt idx="207">
                  <c:v>39710.774768518502</c:v>
                </c:pt>
                <c:pt idx="208">
                  <c:v>39710.785729166651</c:v>
                </c:pt>
                <c:pt idx="209">
                  <c:v>39710.947395833326</c:v>
                </c:pt>
                <c:pt idx="210">
                  <c:v>39710.978946759264</c:v>
                </c:pt>
                <c:pt idx="211">
                  <c:v>39711.020729166652</c:v>
                </c:pt>
                <c:pt idx="212">
                  <c:v>39711.075011574081</c:v>
                </c:pt>
                <c:pt idx="213">
                  <c:v>39711.085891203707</c:v>
                </c:pt>
                <c:pt idx="214">
                  <c:v>39711.118090277792</c:v>
                </c:pt>
                <c:pt idx="215">
                  <c:v>39711.128865740735</c:v>
                </c:pt>
                <c:pt idx="216">
                  <c:v>39711.151064814796</c:v>
                </c:pt>
                <c:pt idx="217">
                  <c:v>39711.183171296296</c:v>
                </c:pt>
                <c:pt idx="218">
                  <c:v>39711.312256944468</c:v>
                </c:pt>
                <c:pt idx="219">
                  <c:v>39711.323402777758</c:v>
                </c:pt>
                <c:pt idx="220">
                  <c:v>39711.334780092591</c:v>
                </c:pt>
                <c:pt idx="221">
                  <c:v>39711.345613425947</c:v>
                </c:pt>
                <c:pt idx="222">
                  <c:v>39711.357002314813</c:v>
                </c:pt>
                <c:pt idx="223">
                  <c:v>39711.379803240743</c:v>
                </c:pt>
                <c:pt idx="224">
                  <c:v>39711.412326388905</c:v>
                </c:pt>
                <c:pt idx="225">
                  <c:v>39711.454641203702</c:v>
                </c:pt>
                <c:pt idx="226">
                  <c:v>39711.476817129645</c:v>
                </c:pt>
                <c:pt idx="227">
                  <c:v>39711.499340277784</c:v>
                </c:pt>
                <c:pt idx="228">
                  <c:v>39711.510601851835</c:v>
                </c:pt>
                <c:pt idx="229">
                  <c:v>39711.576516203699</c:v>
                </c:pt>
                <c:pt idx="230">
                  <c:v>39711.598391203705</c:v>
                </c:pt>
                <c:pt idx="231">
                  <c:v>39711.620243055564</c:v>
                </c:pt>
                <c:pt idx="232">
                  <c:v>39711.65247685185</c:v>
                </c:pt>
                <c:pt idx="233">
                  <c:v>39711.706747685166</c:v>
                </c:pt>
                <c:pt idx="234">
                  <c:v>39711.728148148148</c:v>
                </c:pt>
                <c:pt idx="235">
                  <c:v>39711.770694444458</c:v>
                </c:pt>
                <c:pt idx="236">
                  <c:v>39711.792048611082</c:v>
                </c:pt>
                <c:pt idx="237">
                  <c:v>39711.813391203701</c:v>
                </c:pt>
                <c:pt idx="238">
                  <c:v>39711.835057870368</c:v>
                </c:pt>
                <c:pt idx="239">
                  <c:v>39711.856782407413</c:v>
                </c:pt>
                <c:pt idx="240">
                  <c:v>39711.921539351853</c:v>
                </c:pt>
                <c:pt idx="241">
                  <c:v>39712.020127314805</c:v>
                </c:pt>
                <c:pt idx="242">
                  <c:v>39712.063414351833</c:v>
                </c:pt>
                <c:pt idx="243">
                  <c:v>39712.200682870352</c:v>
                </c:pt>
                <c:pt idx="244">
                  <c:v>39712.212256944455</c:v>
                </c:pt>
                <c:pt idx="245">
                  <c:v>39712.234039351853</c:v>
                </c:pt>
                <c:pt idx="246">
                  <c:v>39712.245335648171</c:v>
                </c:pt>
                <c:pt idx="247">
                  <c:v>39712.256006944459</c:v>
                </c:pt>
                <c:pt idx="248">
                  <c:v>39712.277777777774</c:v>
                </c:pt>
                <c:pt idx="249">
                  <c:v>39712.288993055561</c:v>
                </c:pt>
                <c:pt idx="250">
                  <c:v>39712.299398148149</c:v>
                </c:pt>
                <c:pt idx="251">
                  <c:v>39712.310567129643</c:v>
                </c:pt>
                <c:pt idx="252">
                  <c:v>39712.332418981481</c:v>
                </c:pt>
                <c:pt idx="253">
                  <c:v>39712.352696759262</c:v>
                </c:pt>
                <c:pt idx="254">
                  <c:v>39712.464375000003</c:v>
                </c:pt>
                <c:pt idx="255">
                  <c:v>39712.572905092602</c:v>
                </c:pt>
                <c:pt idx="256">
                  <c:v>39712.594027777777</c:v>
                </c:pt>
                <c:pt idx="257">
                  <c:v>39712.626388888886</c:v>
                </c:pt>
                <c:pt idx="258">
                  <c:v>39712.637326388889</c:v>
                </c:pt>
                <c:pt idx="259">
                  <c:v>39712.766770833317</c:v>
                </c:pt>
                <c:pt idx="260">
                  <c:v>39712.808888888903</c:v>
                </c:pt>
                <c:pt idx="261">
                  <c:v>39712.840254629642</c:v>
                </c:pt>
                <c:pt idx="262">
                  <c:v>39712.862083333326</c:v>
                </c:pt>
                <c:pt idx="263">
                  <c:v>39712.883032407422</c:v>
                </c:pt>
                <c:pt idx="264">
                  <c:v>39712.926087962958</c:v>
                </c:pt>
                <c:pt idx="265">
                  <c:v>39712.97859953704</c:v>
                </c:pt>
                <c:pt idx="266">
                  <c:v>39713.010509259271</c:v>
                </c:pt>
                <c:pt idx="267">
                  <c:v>39713.021493055545</c:v>
                </c:pt>
                <c:pt idx="268">
                  <c:v>39713.042928240742</c:v>
                </c:pt>
                <c:pt idx="269">
                  <c:v>39713.053564814814</c:v>
                </c:pt>
                <c:pt idx="270">
                  <c:v>39713.074328703682</c:v>
                </c:pt>
                <c:pt idx="271">
                  <c:v>39713.105497685174</c:v>
                </c:pt>
                <c:pt idx="272">
                  <c:v>39713.128194444449</c:v>
                </c:pt>
                <c:pt idx="273">
                  <c:v>39713.192604166645</c:v>
                </c:pt>
                <c:pt idx="274">
                  <c:v>39713.225405092584</c:v>
                </c:pt>
                <c:pt idx="275">
                  <c:v>39713.268298611096</c:v>
                </c:pt>
                <c:pt idx="276">
                  <c:v>39713.289525462969</c:v>
                </c:pt>
                <c:pt idx="277">
                  <c:v>39713.300289351864</c:v>
                </c:pt>
                <c:pt idx="278">
                  <c:v>39713.310509259274</c:v>
                </c:pt>
                <c:pt idx="279">
                  <c:v>39713.332592592604</c:v>
                </c:pt>
                <c:pt idx="280">
                  <c:v>39713.34342592593</c:v>
                </c:pt>
                <c:pt idx="281">
                  <c:v>39713.384641203702</c:v>
                </c:pt>
                <c:pt idx="282">
                  <c:v>39713.463993055564</c:v>
                </c:pt>
                <c:pt idx="283">
                  <c:v>39713.494780092595</c:v>
                </c:pt>
                <c:pt idx="284">
                  <c:v>39713.537939814814</c:v>
                </c:pt>
                <c:pt idx="285">
                  <c:v>39713.548310185193</c:v>
                </c:pt>
                <c:pt idx="286">
                  <c:v>39713.558564814819</c:v>
                </c:pt>
                <c:pt idx="287">
                  <c:v>39713.674953703689</c:v>
                </c:pt>
                <c:pt idx="288">
                  <c:v>39713.757407407407</c:v>
                </c:pt>
                <c:pt idx="289">
                  <c:v>39713.778599537036</c:v>
                </c:pt>
                <c:pt idx="290">
                  <c:v>39713.921157407407</c:v>
                </c:pt>
                <c:pt idx="291">
                  <c:v>39714.182430555535</c:v>
                </c:pt>
                <c:pt idx="292">
                  <c:v>39714.276956018519</c:v>
                </c:pt>
                <c:pt idx="293">
                  <c:v>39714.360914351862</c:v>
                </c:pt>
                <c:pt idx="294">
                  <c:v>39714.370891203711</c:v>
                </c:pt>
                <c:pt idx="295">
                  <c:v>39714.446446759255</c:v>
                </c:pt>
                <c:pt idx="296">
                  <c:v>39714.457395833328</c:v>
                </c:pt>
                <c:pt idx="297">
                  <c:v>39714.478981481487</c:v>
                </c:pt>
                <c:pt idx="298">
                  <c:v>39714.489375000012</c:v>
                </c:pt>
                <c:pt idx="299">
                  <c:v>39714.510717592602</c:v>
                </c:pt>
                <c:pt idx="300">
                  <c:v>39714.531527777777</c:v>
                </c:pt>
                <c:pt idx="301">
                  <c:v>39714.594687500001</c:v>
                </c:pt>
                <c:pt idx="302">
                  <c:v>39714.656909722231</c:v>
                </c:pt>
                <c:pt idx="303">
                  <c:v>39714.67765046296</c:v>
                </c:pt>
                <c:pt idx="304">
                  <c:v>39714.698506944442</c:v>
                </c:pt>
                <c:pt idx="305">
                  <c:v>39714.709039351859</c:v>
                </c:pt>
                <c:pt idx="306">
                  <c:v>39714.73096064815</c:v>
                </c:pt>
                <c:pt idx="307">
                  <c:v>39714.752835648171</c:v>
                </c:pt>
                <c:pt idx="308">
                  <c:v>39714.774629629625</c:v>
                </c:pt>
                <c:pt idx="309">
                  <c:v>39714.795497685154</c:v>
                </c:pt>
                <c:pt idx="310">
                  <c:v>39714.815798611104</c:v>
                </c:pt>
                <c:pt idx="311">
                  <c:v>39714.836967592593</c:v>
                </c:pt>
                <c:pt idx="312">
                  <c:v>39714.869224537026</c:v>
                </c:pt>
                <c:pt idx="313">
                  <c:v>39714.880081018535</c:v>
                </c:pt>
                <c:pt idx="314">
                  <c:v>39714.955474537026</c:v>
                </c:pt>
                <c:pt idx="315">
                  <c:v>39714.999004629615</c:v>
                </c:pt>
                <c:pt idx="316">
                  <c:v>39715.032384259255</c:v>
                </c:pt>
                <c:pt idx="317">
                  <c:v>39715.054537037046</c:v>
                </c:pt>
                <c:pt idx="318">
                  <c:v>39715.240717592598</c:v>
                </c:pt>
                <c:pt idx="319">
                  <c:v>39715.250891203708</c:v>
                </c:pt>
                <c:pt idx="320">
                  <c:v>39715.313344907401</c:v>
                </c:pt>
                <c:pt idx="321">
                  <c:v>39715.385104166671</c:v>
                </c:pt>
                <c:pt idx="322">
                  <c:v>39715.471805555557</c:v>
                </c:pt>
                <c:pt idx="323">
                  <c:v>39715.524270833324</c:v>
                </c:pt>
                <c:pt idx="324">
                  <c:v>39715.568043981475</c:v>
                </c:pt>
                <c:pt idx="325">
                  <c:v>39715.621041666636</c:v>
                </c:pt>
                <c:pt idx="326">
                  <c:v>39715.642303240747</c:v>
                </c:pt>
                <c:pt idx="327">
                  <c:v>39715.683483796282</c:v>
                </c:pt>
                <c:pt idx="328">
                  <c:v>39715.71466435185</c:v>
                </c:pt>
                <c:pt idx="329">
                  <c:v>39715.725879629616</c:v>
                </c:pt>
                <c:pt idx="330">
                  <c:v>39715.736701388894</c:v>
                </c:pt>
                <c:pt idx="331">
                  <c:v>39715.748043981475</c:v>
                </c:pt>
                <c:pt idx="332">
                  <c:v>39715.759004629625</c:v>
                </c:pt>
                <c:pt idx="333">
                  <c:v>39715.781215277791</c:v>
                </c:pt>
                <c:pt idx="334">
                  <c:v>39715.824583333328</c:v>
                </c:pt>
                <c:pt idx="335">
                  <c:v>39715.83494212963</c:v>
                </c:pt>
                <c:pt idx="336">
                  <c:v>39715.889548611114</c:v>
                </c:pt>
                <c:pt idx="337">
                  <c:v>39715.910856481496</c:v>
                </c:pt>
                <c:pt idx="338">
                  <c:v>39716.009606481479</c:v>
                </c:pt>
                <c:pt idx="339">
                  <c:v>39716.076018518535</c:v>
                </c:pt>
                <c:pt idx="340">
                  <c:v>39716.086909722231</c:v>
                </c:pt>
                <c:pt idx="341">
                  <c:v>39716.195312499993</c:v>
                </c:pt>
                <c:pt idx="342">
                  <c:v>39716.239004629613</c:v>
                </c:pt>
                <c:pt idx="343">
                  <c:v>39716.292581018504</c:v>
                </c:pt>
                <c:pt idx="344">
                  <c:v>39716.345567129632</c:v>
                </c:pt>
                <c:pt idx="345">
                  <c:v>39716.378541666665</c:v>
                </c:pt>
                <c:pt idx="346">
                  <c:v>39716.435543981475</c:v>
                </c:pt>
                <c:pt idx="347">
                  <c:v>39716.445810185192</c:v>
                </c:pt>
                <c:pt idx="348">
                  <c:v>39716.488993055573</c:v>
                </c:pt>
                <c:pt idx="349">
                  <c:v>39716.533240740726</c:v>
                </c:pt>
                <c:pt idx="350">
                  <c:v>39716.621817129635</c:v>
                </c:pt>
                <c:pt idx="351">
                  <c:v>39716.644178240742</c:v>
                </c:pt>
                <c:pt idx="352">
                  <c:v>39716.687824074092</c:v>
                </c:pt>
                <c:pt idx="353">
                  <c:v>39716.699131944435</c:v>
                </c:pt>
                <c:pt idx="354">
                  <c:v>39716.720671296302</c:v>
                </c:pt>
                <c:pt idx="355">
                  <c:v>39716.788576388906</c:v>
                </c:pt>
                <c:pt idx="356">
                  <c:v>39716.855231481495</c:v>
                </c:pt>
                <c:pt idx="357">
                  <c:v>39716.866574074098</c:v>
                </c:pt>
                <c:pt idx="358">
                  <c:v>39716.898981481478</c:v>
                </c:pt>
                <c:pt idx="359">
                  <c:v>39716.921435185184</c:v>
                </c:pt>
                <c:pt idx="360">
                  <c:v>39716.942893518513</c:v>
                </c:pt>
                <c:pt idx="361">
                  <c:v>39716.97637731483</c:v>
                </c:pt>
                <c:pt idx="362">
                  <c:v>39717.013113425935</c:v>
                </c:pt>
                <c:pt idx="363">
                  <c:v>39717.235833333325</c:v>
                </c:pt>
                <c:pt idx="364">
                  <c:v>39717.280416666654</c:v>
                </c:pt>
                <c:pt idx="365">
                  <c:v>39717.346655092617</c:v>
                </c:pt>
                <c:pt idx="366">
                  <c:v>39717.3679050926</c:v>
                </c:pt>
                <c:pt idx="367">
                  <c:v>39717.37849537038</c:v>
                </c:pt>
                <c:pt idx="368">
                  <c:v>39717.534062500003</c:v>
                </c:pt>
                <c:pt idx="369">
                  <c:v>39717.611863425933</c:v>
                </c:pt>
                <c:pt idx="370">
                  <c:v>39717.637754629613</c:v>
                </c:pt>
                <c:pt idx="371">
                  <c:v>39717.713136574079</c:v>
                </c:pt>
                <c:pt idx="372">
                  <c:v>39717.726273148161</c:v>
                </c:pt>
                <c:pt idx="373">
                  <c:v>39717.822233796309</c:v>
                </c:pt>
                <c:pt idx="374">
                  <c:v>39717.901504629626</c:v>
                </c:pt>
                <c:pt idx="375">
                  <c:v>39718.004699074096</c:v>
                </c:pt>
                <c:pt idx="376">
                  <c:v>39718.158333333333</c:v>
                </c:pt>
                <c:pt idx="377">
                  <c:v>39718.184791666652</c:v>
                </c:pt>
                <c:pt idx="378">
                  <c:v>39718.728981481472</c:v>
                </c:pt>
                <c:pt idx="379">
                  <c:v>39718.874363425944</c:v>
                </c:pt>
                <c:pt idx="380">
                  <c:v>39718.889108796298</c:v>
                </c:pt>
                <c:pt idx="381">
                  <c:v>39718.905138888891</c:v>
                </c:pt>
                <c:pt idx="382">
                  <c:v>39719.031296296314</c:v>
                </c:pt>
                <c:pt idx="383">
                  <c:v>39719.064826388902</c:v>
                </c:pt>
                <c:pt idx="384">
                  <c:v>39719.216793981475</c:v>
                </c:pt>
                <c:pt idx="385">
                  <c:v>39719.335844907408</c:v>
                </c:pt>
                <c:pt idx="386">
                  <c:v>39719.37068287038</c:v>
                </c:pt>
                <c:pt idx="387">
                  <c:v>39719.421319444453</c:v>
                </c:pt>
                <c:pt idx="388">
                  <c:v>39719.455914351849</c:v>
                </c:pt>
                <c:pt idx="389">
                  <c:v>39719.695150462954</c:v>
                </c:pt>
                <c:pt idx="390">
                  <c:v>39719.878182870372</c:v>
                </c:pt>
                <c:pt idx="391">
                  <c:v>39720.011817129642</c:v>
                </c:pt>
                <c:pt idx="392">
                  <c:v>39720.046840277791</c:v>
                </c:pt>
                <c:pt idx="393">
                  <c:v>39720.111724537019</c:v>
                </c:pt>
                <c:pt idx="394">
                  <c:v>39720.193773148145</c:v>
                </c:pt>
                <c:pt idx="395">
                  <c:v>39720.2416898148</c:v>
                </c:pt>
                <c:pt idx="396">
                  <c:v>39720.298796296294</c:v>
                </c:pt>
                <c:pt idx="397">
                  <c:v>39720.376400462963</c:v>
                </c:pt>
                <c:pt idx="398">
                  <c:v>39720.391504629624</c:v>
                </c:pt>
                <c:pt idx="399">
                  <c:v>39720.500381944446</c:v>
                </c:pt>
                <c:pt idx="400">
                  <c:v>39720.511967592596</c:v>
                </c:pt>
                <c:pt idx="401">
                  <c:v>39720.523437499993</c:v>
                </c:pt>
                <c:pt idx="402">
                  <c:v>39720.569722222208</c:v>
                </c:pt>
                <c:pt idx="403">
                  <c:v>39720.580925925933</c:v>
                </c:pt>
                <c:pt idx="404">
                  <c:v>39720.591250000005</c:v>
                </c:pt>
                <c:pt idx="405">
                  <c:v>39720.66983796296</c:v>
                </c:pt>
                <c:pt idx="406">
                  <c:v>39720.693321759223</c:v>
                </c:pt>
                <c:pt idx="407">
                  <c:v>39720.705949074072</c:v>
                </c:pt>
                <c:pt idx="408">
                  <c:v>39720.814733796309</c:v>
                </c:pt>
                <c:pt idx="409">
                  <c:v>39720.83839120371</c:v>
                </c:pt>
                <c:pt idx="410">
                  <c:v>39720.921585648146</c:v>
                </c:pt>
                <c:pt idx="411">
                  <c:v>39720.958750000013</c:v>
                </c:pt>
                <c:pt idx="412">
                  <c:v>39721.042951388903</c:v>
                </c:pt>
                <c:pt idx="413">
                  <c:v>39721.080428240741</c:v>
                </c:pt>
                <c:pt idx="414">
                  <c:v>39721.163749999985</c:v>
                </c:pt>
                <c:pt idx="415">
                  <c:v>39721.187361111093</c:v>
                </c:pt>
                <c:pt idx="416">
                  <c:v>39721.503229166665</c:v>
                </c:pt>
                <c:pt idx="417">
                  <c:v>39721.539328703693</c:v>
                </c:pt>
                <c:pt idx="418">
                  <c:v>39721.575891203705</c:v>
                </c:pt>
                <c:pt idx="419">
                  <c:v>39721.611770833319</c:v>
                </c:pt>
                <c:pt idx="420">
                  <c:v>39721.684837962974</c:v>
                </c:pt>
                <c:pt idx="421">
                  <c:v>39721.696851851855</c:v>
                </c:pt>
                <c:pt idx="422">
                  <c:v>39721.720370370378</c:v>
                </c:pt>
                <c:pt idx="423">
                  <c:v>39721.754826388904</c:v>
                </c:pt>
                <c:pt idx="424">
                  <c:v>39721.779282407406</c:v>
                </c:pt>
                <c:pt idx="425">
                  <c:v>39721.803969907407</c:v>
                </c:pt>
                <c:pt idx="426">
                  <c:v>39721.817106481481</c:v>
                </c:pt>
                <c:pt idx="427">
                  <c:v>39721.925891203704</c:v>
                </c:pt>
                <c:pt idx="428">
                  <c:v>39721.99537037038</c:v>
                </c:pt>
                <c:pt idx="429">
                  <c:v>39722.076030092605</c:v>
                </c:pt>
                <c:pt idx="430">
                  <c:v>39722.100046296313</c:v>
                </c:pt>
                <c:pt idx="431">
                  <c:v>39722.111527777786</c:v>
                </c:pt>
                <c:pt idx="432">
                  <c:v>39722.146956018529</c:v>
                </c:pt>
                <c:pt idx="433">
                  <c:v>39722.415405092601</c:v>
                </c:pt>
                <c:pt idx="434">
                  <c:v>39722.426932870381</c:v>
                </c:pt>
                <c:pt idx="435">
                  <c:v>39722.475127314821</c:v>
                </c:pt>
                <c:pt idx="436">
                  <c:v>39722.545486111085</c:v>
                </c:pt>
                <c:pt idx="437">
                  <c:v>39722.568703703677</c:v>
                </c:pt>
                <c:pt idx="438">
                  <c:v>39722.580613425947</c:v>
                </c:pt>
                <c:pt idx="439">
                  <c:v>39722.604236111118</c:v>
                </c:pt>
                <c:pt idx="440">
                  <c:v>39722.616539351868</c:v>
                </c:pt>
                <c:pt idx="441">
                  <c:v>39722.628541666651</c:v>
                </c:pt>
                <c:pt idx="442">
                  <c:v>39722.640601851854</c:v>
                </c:pt>
                <c:pt idx="443">
                  <c:v>39722.653356481482</c:v>
                </c:pt>
                <c:pt idx="444">
                  <c:v>39722.690069444441</c:v>
                </c:pt>
                <c:pt idx="445">
                  <c:v>39722.701921296284</c:v>
                </c:pt>
                <c:pt idx="446">
                  <c:v>39722.725567129623</c:v>
                </c:pt>
                <c:pt idx="447">
                  <c:v>39722.737650462965</c:v>
                </c:pt>
                <c:pt idx="448">
                  <c:v>39722.749618055561</c:v>
                </c:pt>
                <c:pt idx="449">
                  <c:v>39722.773449074077</c:v>
                </c:pt>
                <c:pt idx="450">
                  <c:v>39722.785312500004</c:v>
                </c:pt>
                <c:pt idx="451">
                  <c:v>39722.821516203701</c:v>
                </c:pt>
                <c:pt idx="452">
                  <c:v>39722.87189814818</c:v>
                </c:pt>
                <c:pt idx="453">
                  <c:v>39722.896666666653</c:v>
                </c:pt>
                <c:pt idx="454">
                  <c:v>39722.920405092591</c:v>
                </c:pt>
                <c:pt idx="455">
                  <c:v>39722.956527777787</c:v>
                </c:pt>
                <c:pt idx="456">
                  <c:v>39722.968136574083</c:v>
                </c:pt>
                <c:pt idx="457">
                  <c:v>39722.980601851858</c:v>
                </c:pt>
                <c:pt idx="458">
                  <c:v>39722.992152777777</c:v>
                </c:pt>
                <c:pt idx="459">
                  <c:v>39723.264467592584</c:v>
                </c:pt>
                <c:pt idx="460">
                  <c:v>39723.275590277779</c:v>
                </c:pt>
                <c:pt idx="461">
                  <c:v>39723.287951388891</c:v>
                </c:pt>
                <c:pt idx="462">
                  <c:v>39723.359733796315</c:v>
                </c:pt>
                <c:pt idx="463">
                  <c:v>39723.371631944465</c:v>
                </c:pt>
                <c:pt idx="464">
                  <c:v>39723.455763888887</c:v>
                </c:pt>
                <c:pt idx="465">
                  <c:v>39723.481192129635</c:v>
                </c:pt>
                <c:pt idx="466">
                  <c:v>39723.493726851819</c:v>
                </c:pt>
                <c:pt idx="467">
                  <c:v>39723.530127314814</c:v>
                </c:pt>
                <c:pt idx="468">
                  <c:v>39723.541967592588</c:v>
                </c:pt>
                <c:pt idx="469">
                  <c:v>39723.554745370362</c:v>
                </c:pt>
                <c:pt idx="470">
                  <c:v>39723.627337962964</c:v>
                </c:pt>
                <c:pt idx="471">
                  <c:v>39723.639814814815</c:v>
                </c:pt>
                <c:pt idx="472">
                  <c:v>39723.688310185193</c:v>
                </c:pt>
                <c:pt idx="473">
                  <c:v>39723.700474537021</c:v>
                </c:pt>
                <c:pt idx="474">
                  <c:v>39723.713113425933</c:v>
                </c:pt>
                <c:pt idx="475">
                  <c:v>39723.725567129623</c:v>
                </c:pt>
                <c:pt idx="476">
                  <c:v>39723.737812500003</c:v>
                </c:pt>
                <c:pt idx="477">
                  <c:v>39723.762407407405</c:v>
                </c:pt>
                <c:pt idx="478">
                  <c:v>39723.799340277765</c:v>
                </c:pt>
                <c:pt idx="479">
                  <c:v>39723.823645833319</c:v>
                </c:pt>
                <c:pt idx="480">
                  <c:v>39723.849062500005</c:v>
                </c:pt>
                <c:pt idx="481">
                  <c:v>39723.861099537025</c:v>
                </c:pt>
                <c:pt idx="482">
                  <c:v>39723.885057870386</c:v>
                </c:pt>
                <c:pt idx="483">
                  <c:v>39723.897349537023</c:v>
                </c:pt>
                <c:pt idx="484">
                  <c:v>39723.909375000003</c:v>
                </c:pt>
                <c:pt idx="485">
                  <c:v>39724.02039351852</c:v>
                </c:pt>
                <c:pt idx="486">
                  <c:v>39724.0565740741</c:v>
                </c:pt>
                <c:pt idx="487">
                  <c:v>39724.093923611072</c:v>
                </c:pt>
                <c:pt idx="488">
                  <c:v>39724.154062500005</c:v>
                </c:pt>
                <c:pt idx="489">
                  <c:v>39724.190196759235</c:v>
                </c:pt>
                <c:pt idx="490">
                  <c:v>39724.202256944453</c:v>
                </c:pt>
                <c:pt idx="491">
                  <c:v>39724.227395833317</c:v>
                </c:pt>
                <c:pt idx="492">
                  <c:v>39724.240127314821</c:v>
                </c:pt>
                <c:pt idx="493">
                  <c:v>39724.252187500002</c:v>
                </c:pt>
                <c:pt idx="494">
                  <c:v>39724.276643518504</c:v>
                </c:pt>
                <c:pt idx="495">
                  <c:v>39724.311979166661</c:v>
                </c:pt>
                <c:pt idx="496">
                  <c:v>39724.323703703674</c:v>
                </c:pt>
                <c:pt idx="497">
                  <c:v>39724.346701388902</c:v>
                </c:pt>
                <c:pt idx="498">
                  <c:v>39724.359247685192</c:v>
                </c:pt>
                <c:pt idx="499">
                  <c:v>39724.371435185189</c:v>
                </c:pt>
                <c:pt idx="500">
                  <c:v>39724.383611111109</c:v>
                </c:pt>
                <c:pt idx="501">
                  <c:v>39724.421365740724</c:v>
                </c:pt>
                <c:pt idx="502">
                  <c:v>39724.444803240753</c:v>
                </c:pt>
                <c:pt idx="503">
                  <c:v>39724.481724537021</c:v>
                </c:pt>
                <c:pt idx="504">
                  <c:v>39724.531273148168</c:v>
                </c:pt>
                <c:pt idx="505">
                  <c:v>39724.567384259237</c:v>
                </c:pt>
                <c:pt idx="506">
                  <c:v>39724.579733796294</c:v>
                </c:pt>
                <c:pt idx="507">
                  <c:v>39724.591817129629</c:v>
                </c:pt>
                <c:pt idx="508">
                  <c:v>39724.616064814814</c:v>
                </c:pt>
                <c:pt idx="509">
                  <c:v>39724.627418981465</c:v>
                </c:pt>
                <c:pt idx="510">
                  <c:v>39724.652222222241</c:v>
                </c:pt>
                <c:pt idx="511">
                  <c:v>39724.677141203669</c:v>
                </c:pt>
                <c:pt idx="512">
                  <c:v>39724.689282407402</c:v>
                </c:pt>
                <c:pt idx="513">
                  <c:v>39724.713749999995</c:v>
                </c:pt>
                <c:pt idx="514">
                  <c:v>39724.73802083332</c:v>
                </c:pt>
                <c:pt idx="515">
                  <c:v>39724.775092592594</c:v>
                </c:pt>
                <c:pt idx="516">
                  <c:v>39724.800625000003</c:v>
                </c:pt>
                <c:pt idx="517">
                  <c:v>39724.813287037032</c:v>
                </c:pt>
                <c:pt idx="518">
                  <c:v>39724.911793981475</c:v>
                </c:pt>
                <c:pt idx="519">
                  <c:v>39724.949467592589</c:v>
                </c:pt>
                <c:pt idx="520">
                  <c:v>39724.962662037025</c:v>
                </c:pt>
                <c:pt idx="521">
                  <c:v>39724.98890046298</c:v>
                </c:pt>
                <c:pt idx="522">
                  <c:v>39725.026759259257</c:v>
                </c:pt>
                <c:pt idx="523">
                  <c:v>39725.07641203703</c:v>
                </c:pt>
                <c:pt idx="524">
                  <c:v>39725.113541666658</c:v>
                </c:pt>
                <c:pt idx="525">
                  <c:v>39725.125960648133</c:v>
                </c:pt>
                <c:pt idx="526">
                  <c:v>39725.138726851837</c:v>
                </c:pt>
                <c:pt idx="527">
                  <c:v>39725.163773148146</c:v>
                </c:pt>
                <c:pt idx="528">
                  <c:v>39725.249583333323</c:v>
                </c:pt>
                <c:pt idx="529">
                  <c:v>39725.273749999986</c:v>
                </c:pt>
                <c:pt idx="530">
                  <c:v>39725.28628472222</c:v>
                </c:pt>
                <c:pt idx="531">
                  <c:v>39725.297997685164</c:v>
                </c:pt>
                <c:pt idx="532">
                  <c:v>39725.334745370368</c:v>
                </c:pt>
                <c:pt idx="533">
                  <c:v>39725.406712962962</c:v>
                </c:pt>
                <c:pt idx="534">
                  <c:v>39725.430810185193</c:v>
                </c:pt>
                <c:pt idx="535">
                  <c:v>39725.454652777786</c:v>
                </c:pt>
                <c:pt idx="536">
                  <c:v>39725.478819444477</c:v>
                </c:pt>
                <c:pt idx="537">
                  <c:v>39725.502812500003</c:v>
                </c:pt>
                <c:pt idx="538">
                  <c:v>39725.515162037016</c:v>
                </c:pt>
                <c:pt idx="539">
                  <c:v>39725.680405092593</c:v>
                </c:pt>
                <c:pt idx="540">
                  <c:v>39725.703229166655</c:v>
                </c:pt>
                <c:pt idx="541">
                  <c:v>39725.835219907422</c:v>
                </c:pt>
                <c:pt idx="542">
                  <c:v>39725.89293981481</c:v>
                </c:pt>
                <c:pt idx="543">
                  <c:v>39725.904513888905</c:v>
                </c:pt>
                <c:pt idx="544">
                  <c:v>39725.92863425926</c:v>
                </c:pt>
                <c:pt idx="545">
                  <c:v>39725.940335648156</c:v>
                </c:pt>
                <c:pt idx="546">
                  <c:v>39726.012997685182</c:v>
                </c:pt>
                <c:pt idx="547">
                  <c:v>39726.03627314818</c:v>
                </c:pt>
                <c:pt idx="548">
                  <c:v>39726.059652777782</c:v>
                </c:pt>
                <c:pt idx="549">
                  <c:v>39726.188229166662</c:v>
                </c:pt>
                <c:pt idx="550">
                  <c:v>39726.306736111103</c:v>
                </c:pt>
                <c:pt idx="551">
                  <c:v>39726.330277777794</c:v>
                </c:pt>
                <c:pt idx="552">
                  <c:v>39726.365208333336</c:v>
                </c:pt>
                <c:pt idx="553">
                  <c:v>39726.47046296297</c:v>
                </c:pt>
                <c:pt idx="554">
                  <c:v>39726.483263888891</c:v>
                </c:pt>
                <c:pt idx="555">
                  <c:v>39726.50640046296</c:v>
                </c:pt>
                <c:pt idx="556">
                  <c:v>39726.542708333334</c:v>
                </c:pt>
                <c:pt idx="557">
                  <c:v>39726.566168981466</c:v>
                </c:pt>
                <c:pt idx="558">
                  <c:v>39726.63826388889</c:v>
                </c:pt>
                <c:pt idx="559">
                  <c:v>39726.75613425926</c:v>
                </c:pt>
                <c:pt idx="560">
                  <c:v>39726.836192129631</c:v>
                </c:pt>
                <c:pt idx="561">
                  <c:v>39726.875787037025</c:v>
                </c:pt>
                <c:pt idx="562">
                  <c:v>39726.889606481483</c:v>
                </c:pt>
                <c:pt idx="563">
                  <c:v>39726.983391203707</c:v>
                </c:pt>
                <c:pt idx="564">
                  <c:v>39727.078726851854</c:v>
                </c:pt>
                <c:pt idx="565">
                  <c:v>39727.105659722227</c:v>
                </c:pt>
                <c:pt idx="566">
                  <c:v>39727.119456018532</c:v>
                </c:pt>
                <c:pt idx="567">
                  <c:v>39727.279062499998</c:v>
                </c:pt>
                <c:pt idx="568">
                  <c:v>39727.344930555562</c:v>
                </c:pt>
                <c:pt idx="569">
                  <c:v>39727.451620370368</c:v>
                </c:pt>
                <c:pt idx="570">
                  <c:v>39727.563796296294</c:v>
                </c:pt>
                <c:pt idx="571">
                  <c:v>39727.603842592594</c:v>
                </c:pt>
                <c:pt idx="572">
                  <c:v>39727.617627314816</c:v>
                </c:pt>
                <c:pt idx="573">
                  <c:v>39727.631921296284</c:v>
                </c:pt>
                <c:pt idx="574">
                  <c:v>39727.645497685175</c:v>
                </c:pt>
                <c:pt idx="575">
                  <c:v>39727.686527777783</c:v>
                </c:pt>
                <c:pt idx="576">
                  <c:v>39727.715046296296</c:v>
                </c:pt>
                <c:pt idx="577">
                  <c:v>39727.728564814803</c:v>
                </c:pt>
                <c:pt idx="578">
                  <c:v>39727.741458333316</c:v>
                </c:pt>
                <c:pt idx="579">
                  <c:v>39727.769826388889</c:v>
                </c:pt>
                <c:pt idx="580">
                  <c:v>39727.852372685193</c:v>
                </c:pt>
                <c:pt idx="581">
                  <c:v>39728.016585648169</c:v>
                </c:pt>
                <c:pt idx="582">
                  <c:v>39728.05785879631</c:v>
                </c:pt>
                <c:pt idx="583">
                  <c:v>39728.378182870372</c:v>
                </c:pt>
                <c:pt idx="584">
                  <c:v>39728.432314814811</c:v>
                </c:pt>
                <c:pt idx="585">
                  <c:v>39728.473449074081</c:v>
                </c:pt>
                <c:pt idx="586">
                  <c:v>39728.570081018523</c:v>
                </c:pt>
                <c:pt idx="587">
                  <c:v>39728.583229166667</c:v>
                </c:pt>
                <c:pt idx="588">
                  <c:v>39728.597337962965</c:v>
                </c:pt>
                <c:pt idx="589">
                  <c:v>39728.623831018522</c:v>
                </c:pt>
                <c:pt idx="590">
                  <c:v>39728.678287037037</c:v>
                </c:pt>
                <c:pt idx="591">
                  <c:v>39728.732395833315</c:v>
                </c:pt>
                <c:pt idx="592">
                  <c:v>39728.802418981482</c:v>
                </c:pt>
                <c:pt idx="593">
                  <c:v>39728.816643518512</c:v>
                </c:pt>
                <c:pt idx="594">
                  <c:v>39728.969826388893</c:v>
                </c:pt>
                <c:pt idx="595">
                  <c:v>39728.997592592597</c:v>
                </c:pt>
                <c:pt idx="596">
                  <c:v>39729.025104166649</c:v>
                </c:pt>
                <c:pt idx="597">
                  <c:v>39729.053055555552</c:v>
                </c:pt>
                <c:pt idx="598">
                  <c:v>39729.204074074092</c:v>
                </c:pt>
                <c:pt idx="599">
                  <c:v>39729.34347222223</c:v>
                </c:pt>
                <c:pt idx="600">
                  <c:v>39729.385138888909</c:v>
                </c:pt>
                <c:pt idx="601">
                  <c:v>39729.413819444475</c:v>
                </c:pt>
                <c:pt idx="602">
                  <c:v>39729.470555555563</c:v>
                </c:pt>
                <c:pt idx="603">
                  <c:v>39729.49800925926</c:v>
                </c:pt>
                <c:pt idx="604">
                  <c:v>39729.581145833319</c:v>
                </c:pt>
                <c:pt idx="605">
                  <c:v>39729.594652777778</c:v>
                </c:pt>
                <c:pt idx="606">
                  <c:v>39729.608240740745</c:v>
                </c:pt>
                <c:pt idx="607">
                  <c:v>39729.621597222227</c:v>
                </c:pt>
                <c:pt idx="608">
                  <c:v>39729.647499999999</c:v>
                </c:pt>
                <c:pt idx="609">
                  <c:v>39729.674548611096</c:v>
                </c:pt>
                <c:pt idx="610">
                  <c:v>39729.688888888893</c:v>
                </c:pt>
                <c:pt idx="611">
                  <c:v>39729.702546296292</c:v>
                </c:pt>
                <c:pt idx="612">
                  <c:v>39729.716053240743</c:v>
                </c:pt>
                <c:pt idx="613">
                  <c:v>39729.730497685174</c:v>
                </c:pt>
                <c:pt idx="614">
                  <c:v>39729.744791666657</c:v>
                </c:pt>
                <c:pt idx="615">
                  <c:v>39729.759583333325</c:v>
                </c:pt>
                <c:pt idx="616">
                  <c:v>39729.817847222213</c:v>
                </c:pt>
                <c:pt idx="617">
                  <c:v>39729.913414351853</c:v>
                </c:pt>
                <c:pt idx="618">
                  <c:v>39730.093865740724</c:v>
                </c:pt>
                <c:pt idx="619">
                  <c:v>39730.135266203695</c:v>
                </c:pt>
                <c:pt idx="620">
                  <c:v>39730.341076388919</c:v>
                </c:pt>
                <c:pt idx="621">
                  <c:v>39730.354722222233</c:v>
                </c:pt>
                <c:pt idx="622">
                  <c:v>39730.437789351854</c:v>
                </c:pt>
                <c:pt idx="623">
                  <c:v>39730.507662037024</c:v>
                </c:pt>
                <c:pt idx="624">
                  <c:v>39730.521909722207</c:v>
                </c:pt>
                <c:pt idx="625">
                  <c:v>39730.581145833319</c:v>
                </c:pt>
                <c:pt idx="626">
                  <c:v>39730.60869212963</c:v>
                </c:pt>
                <c:pt idx="627">
                  <c:v>39730.65002314817</c:v>
                </c:pt>
                <c:pt idx="628">
                  <c:v>39730.692418981474</c:v>
                </c:pt>
                <c:pt idx="629">
                  <c:v>39730.721319444441</c:v>
                </c:pt>
                <c:pt idx="630">
                  <c:v>39730.775613425933</c:v>
                </c:pt>
                <c:pt idx="631">
                  <c:v>39730.789097222223</c:v>
                </c:pt>
                <c:pt idx="632">
                  <c:v>39730.83002314817</c:v>
                </c:pt>
                <c:pt idx="633">
                  <c:v>39730.857314814813</c:v>
                </c:pt>
                <c:pt idx="634">
                  <c:v>39730.899837962963</c:v>
                </c:pt>
                <c:pt idx="635">
                  <c:v>39730.969756944447</c:v>
                </c:pt>
                <c:pt idx="636">
                  <c:v>39730.983206018536</c:v>
                </c:pt>
                <c:pt idx="637">
                  <c:v>39730.997025462966</c:v>
                </c:pt>
                <c:pt idx="638">
                  <c:v>39731.012187500004</c:v>
                </c:pt>
                <c:pt idx="639">
                  <c:v>39731.026226851835</c:v>
                </c:pt>
                <c:pt idx="640">
                  <c:v>39731.109317129631</c:v>
                </c:pt>
                <c:pt idx="641">
                  <c:v>39731.122384259252</c:v>
                </c:pt>
                <c:pt idx="642">
                  <c:v>39731.135706018504</c:v>
                </c:pt>
                <c:pt idx="643">
                  <c:v>39731.149074074085</c:v>
                </c:pt>
                <c:pt idx="644">
                  <c:v>39731.217650462968</c:v>
                </c:pt>
                <c:pt idx="645">
                  <c:v>39731.245694444449</c:v>
                </c:pt>
                <c:pt idx="646">
                  <c:v>39731.286817129643</c:v>
                </c:pt>
                <c:pt idx="647">
                  <c:v>39731.32752314816</c:v>
                </c:pt>
                <c:pt idx="648">
                  <c:v>39731.396504629629</c:v>
                </c:pt>
                <c:pt idx="649">
                  <c:v>39731.45141203703</c:v>
                </c:pt>
                <c:pt idx="650">
                  <c:v>39731.479375000003</c:v>
                </c:pt>
                <c:pt idx="651">
                  <c:v>39731.4929050926</c:v>
                </c:pt>
                <c:pt idx="652">
                  <c:v>39731.519872685181</c:v>
                </c:pt>
                <c:pt idx="653">
                  <c:v>39731.533622685172</c:v>
                </c:pt>
                <c:pt idx="654">
                  <c:v>39731.602037037039</c:v>
                </c:pt>
                <c:pt idx="655">
                  <c:v>39731.65783564817</c:v>
                </c:pt>
                <c:pt idx="656">
                  <c:v>39731.672361111101</c:v>
                </c:pt>
                <c:pt idx="657">
                  <c:v>39731.686099537037</c:v>
                </c:pt>
                <c:pt idx="658">
                  <c:v>39731.699872685174</c:v>
                </c:pt>
                <c:pt idx="659">
                  <c:v>39731.713391203695</c:v>
                </c:pt>
                <c:pt idx="660">
                  <c:v>39731.727696759233</c:v>
                </c:pt>
                <c:pt idx="661">
                  <c:v>39731.7416898148</c:v>
                </c:pt>
                <c:pt idx="662">
                  <c:v>39731.768310185187</c:v>
                </c:pt>
                <c:pt idx="663">
                  <c:v>39731.782002314816</c:v>
                </c:pt>
                <c:pt idx="664">
                  <c:v>39731.795636574054</c:v>
                </c:pt>
                <c:pt idx="665">
                  <c:v>39731.836539351876</c:v>
                </c:pt>
                <c:pt idx="666">
                  <c:v>39731.850879629645</c:v>
                </c:pt>
                <c:pt idx="667">
                  <c:v>39731.89252314817</c:v>
                </c:pt>
                <c:pt idx="668">
                  <c:v>39731.919675925943</c:v>
                </c:pt>
                <c:pt idx="669">
                  <c:v>39731.932789351835</c:v>
                </c:pt>
                <c:pt idx="670">
                  <c:v>39731.960474537023</c:v>
                </c:pt>
                <c:pt idx="671">
                  <c:v>39731.974062500005</c:v>
                </c:pt>
                <c:pt idx="672">
                  <c:v>39731.987222222233</c:v>
                </c:pt>
                <c:pt idx="673">
                  <c:v>39732.015162037016</c:v>
                </c:pt>
                <c:pt idx="674">
                  <c:v>39732.027638888889</c:v>
                </c:pt>
                <c:pt idx="675">
                  <c:v>39732.041574074094</c:v>
                </c:pt>
                <c:pt idx="676">
                  <c:v>39732.068564814814</c:v>
                </c:pt>
                <c:pt idx="677">
                  <c:v>39732.082569444465</c:v>
                </c:pt>
                <c:pt idx="678">
                  <c:v>39732.109398148168</c:v>
                </c:pt>
                <c:pt idx="679">
                  <c:v>39732.122326388897</c:v>
                </c:pt>
                <c:pt idx="680">
                  <c:v>39732.136006944442</c:v>
                </c:pt>
                <c:pt idx="681">
                  <c:v>39732.14943287037</c:v>
                </c:pt>
                <c:pt idx="682">
                  <c:v>39732.176747685175</c:v>
                </c:pt>
                <c:pt idx="683">
                  <c:v>39732.190601851828</c:v>
                </c:pt>
                <c:pt idx="684">
                  <c:v>39732.204930555556</c:v>
                </c:pt>
                <c:pt idx="685">
                  <c:v>39732.218703703693</c:v>
                </c:pt>
                <c:pt idx="686">
                  <c:v>39732.245416666658</c:v>
                </c:pt>
                <c:pt idx="687">
                  <c:v>39732.31289351853</c:v>
                </c:pt>
                <c:pt idx="688">
                  <c:v>39732.326701388891</c:v>
                </c:pt>
                <c:pt idx="689">
                  <c:v>39732.340254629642</c:v>
                </c:pt>
                <c:pt idx="690">
                  <c:v>39732.366990740746</c:v>
                </c:pt>
                <c:pt idx="691">
                  <c:v>39732.380636574097</c:v>
                </c:pt>
                <c:pt idx="692">
                  <c:v>39732.460578703707</c:v>
                </c:pt>
                <c:pt idx="693">
                  <c:v>39732.486608796316</c:v>
                </c:pt>
                <c:pt idx="694">
                  <c:v>39732.539120370377</c:v>
                </c:pt>
                <c:pt idx="695">
                  <c:v>39732.593807870355</c:v>
                </c:pt>
                <c:pt idx="696">
                  <c:v>39732.621064814797</c:v>
                </c:pt>
                <c:pt idx="697">
                  <c:v>39732.674502314818</c:v>
                </c:pt>
                <c:pt idx="698">
                  <c:v>39732.688252314823</c:v>
                </c:pt>
                <c:pt idx="699">
                  <c:v>39732.744166666656</c:v>
                </c:pt>
                <c:pt idx="700">
                  <c:v>39732.784999999996</c:v>
                </c:pt>
                <c:pt idx="701">
                  <c:v>39732.79887731481</c:v>
                </c:pt>
                <c:pt idx="702">
                  <c:v>39732.811967592592</c:v>
                </c:pt>
                <c:pt idx="703">
                  <c:v>39732.852129629639</c:v>
                </c:pt>
                <c:pt idx="704">
                  <c:v>39732.865879629637</c:v>
                </c:pt>
                <c:pt idx="705">
                  <c:v>39732.893749999996</c:v>
                </c:pt>
                <c:pt idx="706">
                  <c:v>39732.920775462961</c:v>
                </c:pt>
                <c:pt idx="707">
                  <c:v>39733.028043981474</c:v>
                </c:pt>
                <c:pt idx="708">
                  <c:v>39733.082210648165</c:v>
                </c:pt>
                <c:pt idx="709">
                  <c:v>39733.190474537019</c:v>
                </c:pt>
                <c:pt idx="710">
                  <c:v>39733.230046296296</c:v>
                </c:pt>
                <c:pt idx="711">
                  <c:v>39733.284363425933</c:v>
                </c:pt>
                <c:pt idx="712">
                  <c:v>39733.365520833322</c:v>
                </c:pt>
                <c:pt idx="713">
                  <c:v>39733.392407407409</c:v>
                </c:pt>
                <c:pt idx="714">
                  <c:v>39733.446006944454</c:v>
                </c:pt>
                <c:pt idx="715">
                  <c:v>39733.512939814813</c:v>
                </c:pt>
                <c:pt idx="716">
                  <c:v>39733.526597222219</c:v>
                </c:pt>
                <c:pt idx="717">
                  <c:v>39733.539502314816</c:v>
                </c:pt>
                <c:pt idx="718">
                  <c:v>39733.619571759264</c:v>
                </c:pt>
                <c:pt idx="719">
                  <c:v>39733.64629629632</c:v>
                </c:pt>
                <c:pt idx="720">
                  <c:v>39733.659548611104</c:v>
                </c:pt>
                <c:pt idx="721">
                  <c:v>39733.672326388893</c:v>
                </c:pt>
                <c:pt idx="722">
                  <c:v>39733.686354166661</c:v>
                </c:pt>
                <c:pt idx="723">
                  <c:v>39733.713668981472</c:v>
                </c:pt>
                <c:pt idx="724">
                  <c:v>39733.741215277783</c:v>
                </c:pt>
                <c:pt idx="725">
                  <c:v>39733.755115740736</c:v>
                </c:pt>
                <c:pt idx="726">
                  <c:v>39733.810127314813</c:v>
                </c:pt>
                <c:pt idx="727">
                  <c:v>39733.877129629625</c:v>
                </c:pt>
                <c:pt idx="728">
                  <c:v>39733.903796296298</c:v>
                </c:pt>
                <c:pt idx="729">
                  <c:v>39733.917905092603</c:v>
                </c:pt>
                <c:pt idx="730">
                  <c:v>39733.944768518522</c:v>
                </c:pt>
                <c:pt idx="731">
                  <c:v>39733.971666666657</c:v>
                </c:pt>
                <c:pt idx="732">
                  <c:v>39733.986134259263</c:v>
                </c:pt>
                <c:pt idx="733">
                  <c:v>39733.999953703693</c:v>
                </c:pt>
                <c:pt idx="734">
                  <c:v>39734.137662037021</c:v>
                </c:pt>
                <c:pt idx="735">
                  <c:v>39734.164502314816</c:v>
                </c:pt>
                <c:pt idx="736">
                  <c:v>39734.178101851838</c:v>
                </c:pt>
                <c:pt idx="737">
                  <c:v>39734.191006944435</c:v>
                </c:pt>
                <c:pt idx="738">
                  <c:v>39734.231053240735</c:v>
                </c:pt>
                <c:pt idx="739">
                  <c:v>39734.244467592594</c:v>
                </c:pt>
                <c:pt idx="740">
                  <c:v>39734.284201388902</c:v>
                </c:pt>
                <c:pt idx="741">
                  <c:v>39734.311932870369</c:v>
                </c:pt>
                <c:pt idx="742">
                  <c:v>39734.351203703707</c:v>
                </c:pt>
                <c:pt idx="743">
                  <c:v>39734.378379629641</c:v>
                </c:pt>
                <c:pt idx="744">
                  <c:v>39734.392500000002</c:v>
                </c:pt>
                <c:pt idx="745">
                  <c:v>39734.418912037043</c:v>
                </c:pt>
                <c:pt idx="746">
                  <c:v>39734.444803240753</c:v>
                </c:pt>
                <c:pt idx="747">
                  <c:v>39734.457743055558</c:v>
                </c:pt>
                <c:pt idx="748">
                  <c:v>39734.513402777775</c:v>
                </c:pt>
                <c:pt idx="749">
                  <c:v>39734.527048611082</c:v>
                </c:pt>
                <c:pt idx="750">
                  <c:v>39734.554571759261</c:v>
                </c:pt>
                <c:pt idx="751">
                  <c:v>39734.639629629615</c:v>
                </c:pt>
                <c:pt idx="752">
                  <c:v>39734.653738425935</c:v>
                </c:pt>
                <c:pt idx="753">
                  <c:v>39734.667928240735</c:v>
                </c:pt>
                <c:pt idx="754">
                  <c:v>39734.695578703679</c:v>
                </c:pt>
                <c:pt idx="755">
                  <c:v>39734.750856481493</c:v>
                </c:pt>
                <c:pt idx="756">
                  <c:v>39734.764166666639</c:v>
                </c:pt>
                <c:pt idx="757">
                  <c:v>39734.777511574073</c:v>
                </c:pt>
                <c:pt idx="758">
                  <c:v>39734.847245370387</c:v>
                </c:pt>
                <c:pt idx="759">
                  <c:v>39734.88958333333</c:v>
                </c:pt>
                <c:pt idx="760">
                  <c:v>39734.917384259257</c:v>
                </c:pt>
                <c:pt idx="761">
                  <c:v>39734.985960648162</c:v>
                </c:pt>
                <c:pt idx="762">
                  <c:v>39735.000231481492</c:v>
                </c:pt>
                <c:pt idx="763">
                  <c:v>39735.028622685175</c:v>
                </c:pt>
                <c:pt idx="764">
                  <c:v>39735.04246527778</c:v>
                </c:pt>
                <c:pt idx="765">
                  <c:v>39735.070115740738</c:v>
                </c:pt>
                <c:pt idx="766">
                  <c:v>39735.083703703684</c:v>
                </c:pt>
                <c:pt idx="767">
                  <c:v>39735.179432870355</c:v>
                </c:pt>
                <c:pt idx="768">
                  <c:v>39735.192291666652</c:v>
                </c:pt>
                <c:pt idx="769">
                  <c:v>39735.205972222226</c:v>
                </c:pt>
                <c:pt idx="770">
                  <c:v>39735.219872685186</c:v>
                </c:pt>
                <c:pt idx="771">
                  <c:v>39735.260879629626</c:v>
                </c:pt>
                <c:pt idx="772">
                  <c:v>39735.330173611095</c:v>
                </c:pt>
                <c:pt idx="773">
                  <c:v>39735.385381944448</c:v>
                </c:pt>
                <c:pt idx="774">
                  <c:v>39735.427731481475</c:v>
                </c:pt>
                <c:pt idx="775">
                  <c:v>39735.454664351848</c:v>
                </c:pt>
                <c:pt idx="776">
                  <c:v>39735.469201388893</c:v>
                </c:pt>
                <c:pt idx="777">
                  <c:v>39735.524062499993</c:v>
                </c:pt>
                <c:pt idx="778">
                  <c:v>39735.53765046296</c:v>
                </c:pt>
                <c:pt idx="779">
                  <c:v>39735.565509259257</c:v>
                </c:pt>
                <c:pt idx="780">
                  <c:v>39735.6097337963</c:v>
                </c:pt>
                <c:pt idx="781">
                  <c:v>39735.638009259259</c:v>
                </c:pt>
                <c:pt idx="782">
                  <c:v>39735.652314814819</c:v>
                </c:pt>
                <c:pt idx="783">
                  <c:v>39735.738217592603</c:v>
                </c:pt>
                <c:pt idx="784">
                  <c:v>39735.766458333324</c:v>
                </c:pt>
                <c:pt idx="785">
                  <c:v>39735.780543981484</c:v>
                </c:pt>
                <c:pt idx="786">
                  <c:v>39735.807893518519</c:v>
                </c:pt>
                <c:pt idx="787">
                  <c:v>39735.986516203724</c:v>
                </c:pt>
                <c:pt idx="788">
                  <c:v>39736.027291666651</c:v>
                </c:pt>
                <c:pt idx="789">
                  <c:v>39736.041041666656</c:v>
                </c:pt>
                <c:pt idx="790">
                  <c:v>39736.149641203687</c:v>
                </c:pt>
                <c:pt idx="791">
                  <c:v>39736.176701388889</c:v>
                </c:pt>
                <c:pt idx="792">
                  <c:v>39736.231064814798</c:v>
                </c:pt>
                <c:pt idx="793">
                  <c:v>39736.245208333334</c:v>
                </c:pt>
                <c:pt idx="794">
                  <c:v>39736.299918981465</c:v>
                </c:pt>
                <c:pt idx="795">
                  <c:v>39736.313518518538</c:v>
                </c:pt>
                <c:pt idx="796">
                  <c:v>39736.326875000006</c:v>
                </c:pt>
                <c:pt idx="797">
                  <c:v>39736.340543981481</c:v>
                </c:pt>
                <c:pt idx="798">
                  <c:v>39736.353611111117</c:v>
                </c:pt>
                <c:pt idx="799">
                  <c:v>39736.380995370397</c:v>
                </c:pt>
                <c:pt idx="800">
                  <c:v>39736.395416666652</c:v>
                </c:pt>
                <c:pt idx="801">
                  <c:v>39736.448425925933</c:v>
                </c:pt>
                <c:pt idx="802">
                  <c:v>39736.489618055573</c:v>
                </c:pt>
                <c:pt idx="803">
                  <c:v>39736.503900462958</c:v>
                </c:pt>
                <c:pt idx="804">
                  <c:v>39736.518067129633</c:v>
                </c:pt>
                <c:pt idx="805">
                  <c:v>39736.532314814816</c:v>
                </c:pt>
                <c:pt idx="806">
                  <c:v>39736.546851851861</c:v>
                </c:pt>
                <c:pt idx="807">
                  <c:v>39736.56050925926</c:v>
                </c:pt>
                <c:pt idx="808">
                  <c:v>39736.573831018519</c:v>
                </c:pt>
                <c:pt idx="809">
                  <c:v>39736.666412037026</c:v>
                </c:pt>
                <c:pt idx="810">
                  <c:v>39736.693935185176</c:v>
                </c:pt>
                <c:pt idx="811">
                  <c:v>39736.734375</c:v>
                </c:pt>
                <c:pt idx="812">
                  <c:v>39736.87164351852</c:v>
                </c:pt>
                <c:pt idx="813">
                  <c:v>39736.911111111105</c:v>
                </c:pt>
                <c:pt idx="814">
                  <c:v>39736.938877314824</c:v>
                </c:pt>
                <c:pt idx="815">
                  <c:v>39737.125763888871</c:v>
                </c:pt>
                <c:pt idx="816">
                  <c:v>39737.140104166654</c:v>
                </c:pt>
                <c:pt idx="817">
                  <c:v>39737.314016203716</c:v>
                </c:pt>
                <c:pt idx="818">
                  <c:v>39737.573703703674</c:v>
                </c:pt>
                <c:pt idx="819">
                  <c:v>39737.883958333332</c:v>
                </c:pt>
                <c:pt idx="820">
                  <c:v>39737.910937500012</c:v>
                </c:pt>
                <c:pt idx="821">
                  <c:v>39737.979108796302</c:v>
                </c:pt>
                <c:pt idx="822">
                  <c:v>39738.045775462961</c:v>
                </c:pt>
                <c:pt idx="823">
                  <c:v>39738.073287037034</c:v>
                </c:pt>
                <c:pt idx="824">
                  <c:v>39738.140300925923</c:v>
                </c:pt>
                <c:pt idx="825">
                  <c:v>39738.314178240755</c:v>
                </c:pt>
                <c:pt idx="826">
                  <c:v>39738.367025462961</c:v>
                </c:pt>
                <c:pt idx="827">
                  <c:v>39738.380810185205</c:v>
                </c:pt>
                <c:pt idx="828">
                  <c:v>39738.489861111106</c:v>
                </c:pt>
                <c:pt idx="829">
                  <c:v>39738.588414351863</c:v>
                </c:pt>
                <c:pt idx="830">
                  <c:v>39738.639814814815</c:v>
                </c:pt>
                <c:pt idx="831">
                  <c:v>39738.69254629629</c:v>
                </c:pt>
                <c:pt idx="832">
                  <c:v>39738.732581018521</c:v>
                </c:pt>
                <c:pt idx="833">
                  <c:v>39738.935752314814</c:v>
                </c:pt>
                <c:pt idx="834">
                  <c:v>39738.963124999995</c:v>
                </c:pt>
                <c:pt idx="835">
                  <c:v>39739.390659722223</c:v>
                </c:pt>
                <c:pt idx="836">
                  <c:v>39739.417754629627</c:v>
                </c:pt>
                <c:pt idx="837">
                  <c:v>39739.445358796293</c:v>
                </c:pt>
                <c:pt idx="838">
                  <c:v>39739.621006944435</c:v>
                </c:pt>
                <c:pt idx="839">
                  <c:v>39739.634305555555</c:v>
                </c:pt>
                <c:pt idx="840">
                  <c:v>39739.661250000005</c:v>
                </c:pt>
                <c:pt idx="841">
                  <c:v>39739.687905092593</c:v>
                </c:pt>
                <c:pt idx="842">
                  <c:v>39739.740821759253</c:v>
                </c:pt>
                <c:pt idx="843">
                  <c:v>39739.83792824074</c:v>
                </c:pt>
                <c:pt idx="844">
                  <c:v>39739.879490740735</c:v>
                </c:pt>
                <c:pt idx="845">
                  <c:v>39739.893148148149</c:v>
                </c:pt>
                <c:pt idx="846">
                  <c:v>39739.907071759255</c:v>
                </c:pt>
                <c:pt idx="847">
                  <c:v>39739.920682870354</c:v>
                </c:pt>
                <c:pt idx="848">
                  <c:v>39739.975543981476</c:v>
                </c:pt>
                <c:pt idx="849">
                  <c:v>39740.070775462962</c:v>
                </c:pt>
                <c:pt idx="850">
                  <c:v>39740.166458333326</c:v>
                </c:pt>
                <c:pt idx="851">
                  <c:v>39740.180717592593</c:v>
                </c:pt>
                <c:pt idx="852">
                  <c:v>39740.274513888893</c:v>
                </c:pt>
                <c:pt idx="853">
                  <c:v>39740.366851851853</c:v>
                </c:pt>
                <c:pt idx="854">
                  <c:v>39740.380115740743</c:v>
                </c:pt>
                <c:pt idx="855">
                  <c:v>39740.407488425932</c:v>
                </c:pt>
                <c:pt idx="856">
                  <c:v>39740.489606481482</c:v>
                </c:pt>
                <c:pt idx="857">
                  <c:v>39740.560659722221</c:v>
                </c:pt>
                <c:pt idx="858">
                  <c:v>39740.587800925932</c:v>
                </c:pt>
                <c:pt idx="859">
                  <c:v>39740.615497685176</c:v>
                </c:pt>
                <c:pt idx="860">
                  <c:v>39740.661851851844</c:v>
                </c:pt>
                <c:pt idx="861">
                  <c:v>39740.675312499996</c:v>
                </c:pt>
                <c:pt idx="862">
                  <c:v>39740.689560185179</c:v>
                </c:pt>
                <c:pt idx="863">
                  <c:v>39740.729363425926</c:v>
                </c:pt>
                <c:pt idx="864">
                  <c:v>39740.923124999994</c:v>
                </c:pt>
                <c:pt idx="865">
                  <c:v>39740.96412037038</c:v>
                </c:pt>
                <c:pt idx="866">
                  <c:v>39741.142060185186</c:v>
                </c:pt>
                <c:pt idx="867">
                  <c:v>39741.155787037023</c:v>
                </c:pt>
                <c:pt idx="868">
                  <c:v>39741.169201388882</c:v>
                </c:pt>
                <c:pt idx="869">
                  <c:v>39741.276956018519</c:v>
                </c:pt>
                <c:pt idx="870">
                  <c:v>39741.344583333339</c:v>
                </c:pt>
                <c:pt idx="871">
                  <c:v>39741.483240740745</c:v>
                </c:pt>
                <c:pt idx="872">
                  <c:v>39741.524074074085</c:v>
                </c:pt>
                <c:pt idx="873">
                  <c:v>39741.53734953703</c:v>
                </c:pt>
                <c:pt idx="874">
                  <c:v>39741.564201388901</c:v>
                </c:pt>
                <c:pt idx="875">
                  <c:v>39741.603240740726</c:v>
                </c:pt>
                <c:pt idx="876">
                  <c:v>39741.656527777792</c:v>
                </c:pt>
                <c:pt idx="877">
                  <c:v>39741.737789351842</c:v>
                </c:pt>
                <c:pt idx="878">
                  <c:v>39741.902673611105</c:v>
                </c:pt>
                <c:pt idx="879">
                  <c:v>39741.929236111107</c:v>
                </c:pt>
                <c:pt idx="880">
                  <c:v>39741.983298611114</c:v>
                </c:pt>
                <c:pt idx="881">
                  <c:v>39742.026805555557</c:v>
                </c:pt>
                <c:pt idx="882">
                  <c:v>39742.066643518505</c:v>
                </c:pt>
                <c:pt idx="883">
                  <c:v>39742.187106481477</c:v>
                </c:pt>
                <c:pt idx="884">
                  <c:v>39742.200428240736</c:v>
                </c:pt>
                <c:pt idx="885">
                  <c:v>39742.214305555564</c:v>
                </c:pt>
                <c:pt idx="886">
                  <c:v>39742.228344907395</c:v>
                </c:pt>
                <c:pt idx="887">
                  <c:v>39742.256006944459</c:v>
                </c:pt>
                <c:pt idx="888">
                  <c:v>39742.270115740735</c:v>
                </c:pt>
                <c:pt idx="889">
                  <c:v>39742.284224537034</c:v>
                </c:pt>
                <c:pt idx="890">
                  <c:v>39742.337245370385</c:v>
                </c:pt>
                <c:pt idx="891">
                  <c:v>39742.350277777798</c:v>
                </c:pt>
                <c:pt idx="892">
                  <c:v>39742.431400462956</c:v>
                </c:pt>
                <c:pt idx="893">
                  <c:v>39742.459270833337</c:v>
                </c:pt>
                <c:pt idx="894">
                  <c:v>39742.500428240739</c:v>
                </c:pt>
                <c:pt idx="895">
                  <c:v>39742.515081018515</c:v>
                </c:pt>
                <c:pt idx="896">
                  <c:v>39742.627152777764</c:v>
                </c:pt>
                <c:pt idx="897">
                  <c:v>39742.640694444461</c:v>
                </c:pt>
                <c:pt idx="898">
                  <c:v>39742.667858796296</c:v>
                </c:pt>
                <c:pt idx="899">
                  <c:v>39742.772696759246</c:v>
                </c:pt>
                <c:pt idx="900">
                  <c:v>39743.039282407408</c:v>
                </c:pt>
                <c:pt idx="901">
                  <c:v>39743.092754629615</c:v>
                </c:pt>
                <c:pt idx="902">
                  <c:v>39743.159062500003</c:v>
                </c:pt>
                <c:pt idx="903">
                  <c:v>39743.346620370387</c:v>
                </c:pt>
                <c:pt idx="904">
                  <c:v>39743.450902777782</c:v>
                </c:pt>
                <c:pt idx="905">
                  <c:v>39743.503437500003</c:v>
                </c:pt>
                <c:pt idx="906">
                  <c:v>39743.516250000015</c:v>
                </c:pt>
                <c:pt idx="907">
                  <c:v>39743.529699074083</c:v>
                </c:pt>
                <c:pt idx="908">
                  <c:v>39743.556446759256</c:v>
                </c:pt>
                <c:pt idx="909">
                  <c:v>39743.652743055558</c:v>
                </c:pt>
                <c:pt idx="910">
                  <c:v>39743.775694444441</c:v>
                </c:pt>
                <c:pt idx="911">
                  <c:v>39743.952418981491</c:v>
                </c:pt>
                <c:pt idx="912">
                  <c:v>39744.170497685176</c:v>
                </c:pt>
                <c:pt idx="913">
                  <c:v>39744.412569444474</c:v>
                </c:pt>
                <c:pt idx="914">
                  <c:v>39744.439247685179</c:v>
                </c:pt>
                <c:pt idx="915">
                  <c:v>39744.577905092592</c:v>
                </c:pt>
                <c:pt idx="916">
                  <c:v>39744.64671296296</c:v>
                </c:pt>
                <c:pt idx="917">
                  <c:v>39744.673865740726</c:v>
                </c:pt>
                <c:pt idx="918">
                  <c:v>39744.727997685171</c:v>
                </c:pt>
                <c:pt idx="919">
                  <c:v>39744.8514236111</c:v>
                </c:pt>
                <c:pt idx="920">
                  <c:v>39745.797881944432</c:v>
                </c:pt>
                <c:pt idx="921">
                  <c:v>39745.921597222223</c:v>
                </c:pt>
                <c:pt idx="922">
                  <c:v>39746.438900462963</c:v>
                </c:pt>
                <c:pt idx="923">
                  <c:v>39746.590740740721</c:v>
                </c:pt>
                <c:pt idx="924">
                  <c:v>39746.673344907387</c:v>
                </c:pt>
                <c:pt idx="925">
                  <c:v>39746.700787037022</c:v>
                </c:pt>
                <c:pt idx="926">
                  <c:v>39746.799594907396</c:v>
                </c:pt>
                <c:pt idx="927">
                  <c:v>39746.884178240754</c:v>
                </c:pt>
                <c:pt idx="928">
                  <c:v>39746.913113425937</c:v>
                </c:pt>
                <c:pt idx="929">
                  <c:v>39746.941238425941</c:v>
                </c:pt>
                <c:pt idx="930">
                  <c:v>39747.011562499996</c:v>
                </c:pt>
                <c:pt idx="931">
                  <c:v>39747.026087962957</c:v>
                </c:pt>
                <c:pt idx="932">
                  <c:v>39747.068136574067</c:v>
                </c:pt>
                <c:pt idx="933">
                  <c:v>39747.110775462963</c:v>
                </c:pt>
                <c:pt idx="934">
                  <c:v>39747.124953703693</c:v>
                </c:pt>
                <c:pt idx="935">
                  <c:v>39747.181655092601</c:v>
                </c:pt>
                <c:pt idx="936">
                  <c:v>39747.195405092585</c:v>
                </c:pt>
                <c:pt idx="937">
                  <c:v>39747.210046296299</c:v>
                </c:pt>
                <c:pt idx="938">
                  <c:v>39747.22484953703</c:v>
                </c:pt>
                <c:pt idx="939">
                  <c:v>39747.238807870373</c:v>
                </c:pt>
                <c:pt idx="940">
                  <c:v>39747.279641203684</c:v>
                </c:pt>
                <c:pt idx="941">
                  <c:v>39747.34873842595</c:v>
                </c:pt>
                <c:pt idx="942">
                  <c:v>39747.389537037052</c:v>
                </c:pt>
                <c:pt idx="943">
                  <c:v>39747.445104166654</c:v>
                </c:pt>
                <c:pt idx="944">
                  <c:v>39747.502546296309</c:v>
                </c:pt>
                <c:pt idx="945">
                  <c:v>39747.55972222222</c:v>
                </c:pt>
                <c:pt idx="946">
                  <c:v>39747.600659722229</c:v>
                </c:pt>
                <c:pt idx="947">
                  <c:v>39747.614131944443</c:v>
                </c:pt>
                <c:pt idx="948">
                  <c:v>39747.627291666649</c:v>
                </c:pt>
                <c:pt idx="949">
                  <c:v>39747.667337962957</c:v>
                </c:pt>
                <c:pt idx="950">
                  <c:v>39747.778252314834</c:v>
                </c:pt>
                <c:pt idx="951">
                  <c:v>39747.875995370385</c:v>
                </c:pt>
                <c:pt idx="952">
                  <c:v>39747.919664351852</c:v>
                </c:pt>
                <c:pt idx="953">
                  <c:v>39747.933784722198</c:v>
                </c:pt>
                <c:pt idx="954">
                  <c:v>39747.947615740733</c:v>
                </c:pt>
                <c:pt idx="955">
                  <c:v>39747.960648148168</c:v>
                </c:pt>
                <c:pt idx="956">
                  <c:v>39747.974340277782</c:v>
                </c:pt>
                <c:pt idx="957">
                  <c:v>39747.988703703704</c:v>
                </c:pt>
                <c:pt idx="958">
                  <c:v>39748.218854166669</c:v>
                </c:pt>
                <c:pt idx="959">
                  <c:v>39748.360405092593</c:v>
                </c:pt>
                <c:pt idx="960">
                  <c:v>39748.417592592603</c:v>
                </c:pt>
                <c:pt idx="961">
                  <c:v>39748.704942129625</c:v>
                </c:pt>
                <c:pt idx="962">
                  <c:v>39748.747673611084</c:v>
                </c:pt>
                <c:pt idx="963">
                  <c:v>39748.791585648134</c:v>
                </c:pt>
                <c:pt idx="964">
                  <c:v>39748.805578703701</c:v>
                </c:pt>
                <c:pt idx="965">
                  <c:v>39748.978032407424</c:v>
                </c:pt>
                <c:pt idx="966">
                  <c:v>39749.12262731482</c:v>
                </c:pt>
                <c:pt idx="967">
                  <c:v>39749.32268518518</c:v>
                </c:pt>
                <c:pt idx="968">
                  <c:v>39749.366481481484</c:v>
                </c:pt>
                <c:pt idx="969">
                  <c:v>39749.381539351867</c:v>
                </c:pt>
                <c:pt idx="970">
                  <c:v>39749.568634259253</c:v>
                </c:pt>
                <c:pt idx="971">
                  <c:v>39749.582280092603</c:v>
                </c:pt>
                <c:pt idx="972">
                  <c:v>39749.735011574077</c:v>
                </c:pt>
                <c:pt idx="973">
                  <c:v>39749.878321759265</c:v>
                </c:pt>
                <c:pt idx="974">
                  <c:v>39749.96483796298</c:v>
                </c:pt>
                <c:pt idx="975">
                  <c:v>39750.448113425948</c:v>
                </c:pt>
                <c:pt idx="976">
                  <c:v>39750.548715277793</c:v>
                </c:pt>
                <c:pt idx="977">
                  <c:v>39750.576064814806</c:v>
                </c:pt>
                <c:pt idx="978">
                  <c:v>39750.6316435185</c:v>
                </c:pt>
                <c:pt idx="979">
                  <c:v>39750.65997685185</c:v>
                </c:pt>
                <c:pt idx="980">
                  <c:v>39750.858576388928</c:v>
                </c:pt>
                <c:pt idx="981">
                  <c:v>39750.974895833337</c:v>
                </c:pt>
                <c:pt idx="982">
                  <c:v>39751.077557870369</c:v>
                </c:pt>
                <c:pt idx="983">
                  <c:v>39751.618078703701</c:v>
                </c:pt>
                <c:pt idx="984">
                  <c:v>39751.874398148182</c:v>
                </c:pt>
                <c:pt idx="985">
                  <c:v>39751.932650462979</c:v>
                </c:pt>
                <c:pt idx="986">
                  <c:v>39752.004039351865</c:v>
                </c:pt>
                <c:pt idx="987">
                  <c:v>39752.1473611111</c:v>
                </c:pt>
                <c:pt idx="988">
                  <c:v>39752.334791666653</c:v>
                </c:pt>
                <c:pt idx="989">
                  <c:v>39752.478379629632</c:v>
                </c:pt>
                <c:pt idx="990">
                  <c:v>39752.536203703705</c:v>
                </c:pt>
                <c:pt idx="991">
                  <c:v>39752.577337962961</c:v>
                </c:pt>
                <c:pt idx="992">
                  <c:v>39752.633553240739</c:v>
                </c:pt>
                <c:pt idx="993">
                  <c:v>39752.647592592592</c:v>
                </c:pt>
                <c:pt idx="994">
                  <c:v>39753.09766203702</c:v>
                </c:pt>
                <c:pt idx="995">
                  <c:v>39753.184236111112</c:v>
                </c:pt>
                <c:pt idx="996">
                  <c:v>39753.313020833324</c:v>
                </c:pt>
                <c:pt idx="997">
                  <c:v>39753.485486111102</c:v>
                </c:pt>
                <c:pt idx="998">
                  <c:v>39753.655972222223</c:v>
                </c:pt>
                <c:pt idx="999">
                  <c:v>39753.684212962973</c:v>
                </c:pt>
                <c:pt idx="1000">
                  <c:v>39753.698414351835</c:v>
                </c:pt>
                <c:pt idx="1001">
                  <c:v>39753.712604166671</c:v>
                </c:pt>
                <c:pt idx="1002">
                  <c:v>39753.726388888885</c:v>
                </c:pt>
                <c:pt idx="1003">
                  <c:v>39753.844027777792</c:v>
                </c:pt>
                <c:pt idx="1004">
                  <c:v>39753.902557870388</c:v>
                </c:pt>
                <c:pt idx="1005">
                  <c:v>39753.975115740745</c:v>
                </c:pt>
                <c:pt idx="1006">
                  <c:v>39754.16405092593</c:v>
                </c:pt>
                <c:pt idx="1007">
                  <c:v>39754.275706018503</c:v>
                </c:pt>
                <c:pt idx="1008">
                  <c:v>39754.289733796286</c:v>
                </c:pt>
                <c:pt idx="1009">
                  <c:v>39754.430868055562</c:v>
                </c:pt>
                <c:pt idx="1010">
                  <c:v>39754.488194444479</c:v>
                </c:pt>
                <c:pt idx="1011">
                  <c:v>39754.533576388902</c:v>
                </c:pt>
                <c:pt idx="1012">
                  <c:v>39754.713263888894</c:v>
                </c:pt>
                <c:pt idx="1013">
                  <c:v>39754.728229166656</c:v>
                </c:pt>
                <c:pt idx="1014">
                  <c:v>39754.742951388893</c:v>
                </c:pt>
                <c:pt idx="1015">
                  <c:v>39754.819178240752</c:v>
                </c:pt>
                <c:pt idx="1016">
                  <c:v>39754.927465277775</c:v>
                </c:pt>
                <c:pt idx="1017">
                  <c:v>39754.985486111102</c:v>
                </c:pt>
                <c:pt idx="1018">
                  <c:v>39755.057523148156</c:v>
                </c:pt>
                <c:pt idx="1019">
                  <c:v>39755.071886574071</c:v>
                </c:pt>
                <c:pt idx="1020">
                  <c:v>39755.2420486111</c:v>
                </c:pt>
                <c:pt idx="1021">
                  <c:v>39756.098206018534</c:v>
                </c:pt>
                <c:pt idx="1022">
                  <c:v>39756.168877314813</c:v>
                </c:pt>
                <c:pt idx="1023">
                  <c:v>39756.250648148169</c:v>
                </c:pt>
                <c:pt idx="1024">
                  <c:v>39756.292476851828</c:v>
                </c:pt>
                <c:pt idx="1025">
                  <c:v>39756.416111111117</c:v>
                </c:pt>
                <c:pt idx="1026">
                  <c:v>39756.539837962962</c:v>
                </c:pt>
                <c:pt idx="1027">
                  <c:v>39756.555254629631</c:v>
                </c:pt>
                <c:pt idx="1028">
                  <c:v>39756.570023148161</c:v>
                </c:pt>
                <c:pt idx="1029">
                  <c:v>39756.826643518514</c:v>
                </c:pt>
                <c:pt idx="1030">
                  <c:v>39756.872037037043</c:v>
                </c:pt>
                <c:pt idx="1031">
                  <c:v>39758.190277777772</c:v>
                </c:pt>
                <c:pt idx="1032">
                  <c:v>39758.204606481479</c:v>
                </c:pt>
                <c:pt idx="1033">
                  <c:v>39758.219780092586</c:v>
                </c:pt>
                <c:pt idx="1034">
                  <c:v>39758.424178240741</c:v>
                </c:pt>
                <c:pt idx="1035">
                  <c:v>39759.531400462954</c:v>
                </c:pt>
                <c:pt idx="1036">
                  <c:v>39760.616250000014</c:v>
                </c:pt>
                <c:pt idx="1037">
                  <c:v>39760.793726851814</c:v>
                </c:pt>
                <c:pt idx="1038">
                  <c:v>39761.187361111093</c:v>
                </c:pt>
                <c:pt idx="1039">
                  <c:v>39761.275162037018</c:v>
                </c:pt>
                <c:pt idx="1040">
                  <c:v>39761.970879629633</c:v>
                </c:pt>
                <c:pt idx="1041">
                  <c:v>39762.015995370384</c:v>
                </c:pt>
                <c:pt idx="1042">
                  <c:v>39762.030115740745</c:v>
                </c:pt>
                <c:pt idx="1043">
                  <c:v>39762.103298611095</c:v>
                </c:pt>
                <c:pt idx="1044">
                  <c:v>39762.133136574077</c:v>
                </c:pt>
                <c:pt idx="1045">
                  <c:v>39762.163043981454</c:v>
                </c:pt>
                <c:pt idx="1046">
                  <c:v>39762.250960648147</c:v>
                </c:pt>
                <c:pt idx="1047">
                  <c:v>39762.294907407406</c:v>
                </c:pt>
                <c:pt idx="1048">
                  <c:v>39762.309664351851</c:v>
                </c:pt>
                <c:pt idx="1049">
                  <c:v>39762.367500000008</c:v>
                </c:pt>
                <c:pt idx="1050">
                  <c:v>39762.454548611109</c:v>
                </c:pt>
                <c:pt idx="1051">
                  <c:v>39762.94049768518</c:v>
                </c:pt>
                <c:pt idx="1052">
                  <c:v>39762.954988425947</c:v>
                </c:pt>
                <c:pt idx="1053">
                  <c:v>39762.969490740732</c:v>
                </c:pt>
                <c:pt idx="1054">
                  <c:v>39763.117418981485</c:v>
                </c:pt>
                <c:pt idx="1055">
                  <c:v>39763.234895833324</c:v>
                </c:pt>
                <c:pt idx="1056">
                  <c:v>39763.278506944458</c:v>
                </c:pt>
                <c:pt idx="1057">
                  <c:v>39763.815127314818</c:v>
                </c:pt>
                <c:pt idx="1058">
                  <c:v>39763.828506944468</c:v>
                </c:pt>
                <c:pt idx="1059">
                  <c:v>39763.841932870368</c:v>
                </c:pt>
                <c:pt idx="1060">
                  <c:v>39763.988912037043</c:v>
                </c:pt>
                <c:pt idx="1061">
                  <c:v>39764.148391203707</c:v>
                </c:pt>
                <c:pt idx="1062">
                  <c:v>39764.177708333315</c:v>
                </c:pt>
                <c:pt idx="1063">
                  <c:v>39764.351979166669</c:v>
                </c:pt>
                <c:pt idx="1064">
                  <c:v>39764.467604166653</c:v>
                </c:pt>
                <c:pt idx="1065">
                  <c:v>39764.482245370389</c:v>
                </c:pt>
                <c:pt idx="1066">
                  <c:v>39764.52581018518</c:v>
                </c:pt>
                <c:pt idx="1067">
                  <c:v>39764.813784722202</c:v>
                </c:pt>
                <c:pt idx="1068">
                  <c:v>39764.857187500005</c:v>
                </c:pt>
                <c:pt idx="1069">
                  <c:v>39764.913842592592</c:v>
                </c:pt>
                <c:pt idx="1070">
                  <c:v>39765.016493055562</c:v>
                </c:pt>
                <c:pt idx="1071">
                  <c:v>39765.146365740744</c:v>
                </c:pt>
                <c:pt idx="1072">
                  <c:v>39765.204247685178</c:v>
                </c:pt>
                <c:pt idx="1073">
                  <c:v>39765.261550925927</c:v>
                </c:pt>
                <c:pt idx="1074">
                  <c:v>39765.290335648147</c:v>
                </c:pt>
                <c:pt idx="1075">
                  <c:v>39765.348263888904</c:v>
                </c:pt>
                <c:pt idx="1076">
                  <c:v>39765.362673611104</c:v>
                </c:pt>
                <c:pt idx="1077">
                  <c:v>39765.479629629634</c:v>
                </c:pt>
                <c:pt idx="1078">
                  <c:v>39765.799178240726</c:v>
                </c:pt>
                <c:pt idx="1079">
                  <c:v>39765.827939814815</c:v>
                </c:pt>
                <c:pt idx="1080">
                  <c:v>39765.842557870397</c:v>
                </c:pt>
                <c:pt idx="1081">
                  <c:v>39765.915995370386</c:v>
                </c:pt>
                <c:pt idx="1082">
                  <c:v>39765.960740740731</c:v>
                </c:pt>
                <c:pt idx="1083">
                  <c:v>39766.154305555559</c:v>
                </c:pt>
                <c:pt idx="1084">
                  <c:v>39766.170115740737</c:v>
                </c:pt>
                <c:pt idx="1085">
                  <c:v>39766.438692129632</c:v>
                </c:pt>
                <c:pt idx="1086">
                  <c:v>39766.452800925937</c:v>
                </c:pt>
                <c:pt idx="1087">
                  <c:v>39766.606377314834</c:v>
                </c:pt>
                <c:pt idx="1088">
                  <c:v>39766.719212962962</c:v>
                </c:pt>
                <c:pt idx="1089">
                  <c:v>39766.733530092599</c:v>
                </c:pt>
                <c:pt idx="1090">
                  <c:v>39766.902430555558</c:v>
                </c:pt>
                <c:pt idx="1091">
                  <c:v>39766.930694444469</c:v>
                </c:pt>
                <c:pt idx="1092">
                  <c:v>39766.987291666665</c:v>
                </c:pt>
                <c:pt idx="1093">
                  <c:v>39767.258206018538</c:v>
                </c:pt>
                <c:pt idx="1094">
                  <c:v>39767.480717592603</c:v>
                </c:pt>
                <c:pt idx="1095">
                  <c:v>39767.552152777782</c:v>
                </c:pt>
                <c:pt idx="1096">
                  <c:v>39767.608101851838</c:v>
                </c:pt>
                <c:pt idx="1097">
                  <c:v>39767.636747685174</c:v>
                </c:pt>
                <c:pt idx="1098">
                  <c:v>39768.03402777778</c:v>
                </c:pt>
                <c:pt idx="1099">
                  <c:v>39768.273576388892</c:v>
                </c:pt>
                <c:pt idx="1100">
                  <c:v>39768.90997685185</c:v>
                </c:pt>
                <c:pt idx="1101">
                  <c:v>39769.007384259254</c:v>
                </c:pt>
                <c:pt idx="1102">
                  <c:v>39769.445104166654</c:v>
                </c:pt>
                <c:pt idx="1103">
                  <c:v>39769.929687499993</c:v>
                </c:pt>
                <c:pt idx="1104">
                  <c:v>39773.413229166668</c:v>
                </c:pt>
                <c:pt idx="1105">
                  <c:v>39773.442500000012</c:v>
                </c:pt>
                <c:pt idx="1106">
                  <c:v>39773.457187500004</c:v>
                </c:pt>
                <c:pt idx="1107">
                  <c:v>39773.472349537034</c:v>
                </c:pt>
                <c:pt idx="1108">
                  <c:v>39773.487314814818</c:v>
                </c:pt>
                <c:pt idx="1109">
                  <c:v>39773.517465277779</c:v>
                </c:pt>
                <c:pt idx="1110">
                  <c:v>39773.546388888892</c:v>
                </c:pt>
                <c:pt idx="1111">
                  <c:v>39773.576967592591</c:v>
                </c:pt>
                <c:pt idx="1112">
                  <c:v>39773.592696759246</c:v>
                </c:pt>
                <c:pt idx="1113">
                  <c:v>39774.35769675926</c:v>
                </c:pt>
                <c:pt idx="1114">
                  <c:v>39774.372465277782</c:v>
                </c:pt>
                <c:pt idx="1115">
                  <c:v>39774.402291666665</c:v>
                </c:pt>
                <c:pt idx="1116">
                  <c:v>39774.554386574069</c:v>
                </c:pt>
                <c:pt idx="1117">
                  <c:v>39774.569849537023</c:v>
                </c:pt>
                <c:pt idx="1118">
                  <c:v>39774.599884259245</c:v>
                </c:pt>
                <c:pt idx="1119">
                  <c:v>39775.394942129627</c:v>
                </c:pt>
                <c:pt idx="1120">
                  <c:v>39775.439814814818</c:v>
                </c:pt>
                <c:pt idx="1121">
                  <c:v>39775.454930555563</c:v>
                </c:pt>
                <c:pt idx="1122">
                  <c:v>39775.470057870385</c:v>
                </c:pt>
                <c:pt idx="1123">
                  <c:v>39775.586412037039</c:v>
                </c:pt>
                <c:pt idx="1124">
                  <c:v>39775.601203703693</c:v>
                </c:pt>
                <c:pt idx="1125">
                  <c:v>39775.689780092594</c:v>
                </c:pt>
                <c:pt idx="1126">
                  <c:v>39775.704270833325</c:v>
                </c:pt>
                <c:pt idx="1127">
                  <c:v>39775.718252314837</c:v>
                </c:pt>
                <c:pt idx="1128">
                  <c:v>39775.816087962972</c:v>
                </c:pt>
                <c:pt idx="1129">
                  <c:v>39775.987280092602</c:v>
                </c:pt>
                <c:pt idx="1130">
                  <c:v>39776.002280092602</c:v>
                </c:pt>
                <c:pt idx="1131">
                  <c:v>39776.55322916666</c:v>
                </c:pt>
              </c:numCache>
            </c:numRef>
          </c:xVal>
          <c:yVal>
            <c:numRef>
              <c:f>Blackpipe2008!$I$2:$I$1133</c:f>
              <c:numCache>
                <c:formatCode>General</c:formatCode>
                <c:ptCount val="1132"/>
                <c:pt idx="0">
                  <c:v>15.965667690000004</c:v>
                </c:pt>
                <c:pt idx="1">
                  <c:v>15.965667690000004</c:v>
                </c:pt>
                <c:pt idx="2">
                  <c:v>15.965667690000004</c:v>
                </c:pt>
                <c:pt idx="3">
                  <c:v>15.965667690000004</c:v>
                </c:pt>
                <c:pt idx="4">
                  <c:v>13.931772609999999</c:v>
                </c:pt>
                <c:pt idx="5">
                  <c:v>13.931772609999999</c:v>
                </c:pt>
                <c:pt idx="6">
                  <c:v>13.931772609999999</c:v>
                </c:pt>
                <c:pt idx="7">
                  <c:v>12</c:v>
                </c:pt>
                <c:pt idx="8">
                  <c:v>12</c:v>
                </c:pt>
                <c:pt idx="9">
                  <c:v>12</c:v>
                </c:pt>
                <c:pt idx="10">
                  <c:v>12</c:v>
                </c:pt>
                <c:pt idx="11">
                  <c:v>11.6262697</c:v>
                </c:pt>
                <c:pt idx="12">
                  <c:v>11.6262697</c:v>
                </c:pt>
                <c:pt idx="13">
                  <c:v>11.6262697</c:v>
                </c:pt>
                <c:pt idx="14">
                  <c:v>11.812600580000003</c:v>
                </c:pt>
                <c:pt idx="15">
                  <c:v>12</c:v>
                </c:pt>
                <c:pt idx="16">
                  <c:v>12</c:v>
                </c:pt>
                <c:pt idx="17">
                  <c:v>12</c:v>
                </c:pt>
                <c:pt idx="18">
                  <c:v>12</c:v>
                </c:pt>
                <c:pt idx="19">
                  <c:v>13.931772609999999</c:v>
                </c:pt>
                <c:pt idx="20">
                  <c:v>13.931772609999999</c:v>
                </c:pt>
                <c:pt idx="21">
                  <c:v>13.931772609999999</c:v>
                </c:pt>
                <c:pt idx="22">
                  <c:v>13.931772609999999</c:v>
                </c:pt>
                <c:pt idx="23">
                  <c:v>13.931772609999999</c:v>
                </c:pt>
                <c:pt idx="24">
                  <c:v>13.931772609999999</c:v>
                </c:pt>
                <c:pt idx="25">
                  <c:v>13.931772609999999</c:v>
                </c:pt>
                <c:pt idx="26">
                  <c:v>13.931772609999999</c:v>
                </c:pt>
                <c:pt idx="27">
                  <c:v>13.931772609999999</c:v>
                </c:pt>
                <c:pt idx="28">
                  <c:v>13.931772609999999</c:v>
                </c:pt>
                <c:pt idx="29">
                  <c:v>13.931772609999999</c:v>
                </c:pt>
                <c:pt idx="30">
                  <c:v>13.931772609999999</c:v>
                </c:pt>
                <c:pt idx="31">
                  <c:v>13.931772609999999</c:v>
                </c:pt>
                <c:pt idx="32">
                  <c:v>15.965667690000004</c:v>
                </c:pt>
                <c:pt idx="33">
                  <c:v>18.097894810000007</c:v>
                </c:pt>
                <c:pt idx="34">
                  <c:v>18.097894810000007</c:v>
                </c:pt>
                <c:pt idx="35">
                  <c:v>18.097894810000007</c:v>
                </c:pt>
                <c:pt idx="36">
                  <c:v>15.965667690000004</c:v>
                </c:pt>
                <c:pt idx="37">
                  <c:v>13.931772609999999</c:v>
                </c:pt>
                <c:pt idx="38">
                  <c:v>12</c:v>
                </c:pt>
                <c:pt idx="39">
                  <c:v>11.256832500000003</c:v>
                </c:pt>
                <c:pt idx="40">
                  <c:v>11.812600580000003</c:v>
                </c:pt>
                <c:pt idx="41">
                  <c:v>12</c:v>
                </c:pt>
                <c:pt idx="42">
                  <c:v>12</c:v>
                </c:pt>
                <c:pt idx="43">
                  <c:v>12</c:v>
                </c:pt>
                <c:pt idx="44">
                  <c:v>13.931772609999999</c:v>
                </c:pt>
                <c:pt idx="45">
                  <c:v>15.965667690000004</c:v>
                </c:pt>
                <c:pt idx="46">
                  <c:v>15.965667690000004</c:v>
                </c:pt>
                <c:pt idx="47">
                  <c:v>15.965667690000004</c:v>
                </c:pt>
                <c:pt idx="48">
                  <c:v>15.965667690000004</c:v>
                </c:pt>
                <c:pt idx="49">
                  <c:v>15.965667690000004</c:v>
                </c:pt>
                <c:pt idx="50">
                  <c:v>15.965667690000004</c:v>
                </c:pt>
                <c:pt idx="51">
                  <c:v>18.097894810000007</c:v>
                </c:pt>
                <c:pt idx="52">
                  <c:v>18.097894810000007</c:v>
                </c:pt>
                <c:pt idx="53">
                  <c:v>18.097894810000007</c:v>
                </c:pt>
                <c:pt idx="54">
                  <c:v>18.097894810000007</c:v>
                </c:pt>
                <c:pt idx="55">
                  <c:v>18.097894810000007</c:v>
                </c:pt>
                <c:pt idx="56">
                  <c:v>18.097894810000007</c:v>
                </c:pt>
                <c:pt idx="57">
                  <c:v>18.097894810000007</c:v>
                </c:pt>
                <c:pt idx="58">
                  <c:v>18.097894810000007</c:v>
                </c:pt>
                <c:pt idx="59">
                  <c:v>18.097894810000007</c:v>
                </c:pt>
                <c:pt idx="60">
                  <c:v>18.097894810000007</c:v>
                </c:pt>
                <c:pt idx="61">
                  <c:v>18.097894810000007</c:v>
                </c:pt>
                <c:pt idx="62">
                  <c:v>18.097894810000007</c:v>
                </c:pt>
                <c:pt idx="63">
                  <c:v>18.097894810000007</c:v>
                </c:pt>
                <c:pt idx="64">
                  <c:v>15.965667690000004</c:v>
                </c:pt>
                <c:pt idx="65">
                  <c:v>15.965667690000004</c:v>
                </c:pt>
                <c:pt idx="66">
                  <c:v>15.965667690000004</c:v>
                </c:pt>
                <c:pt idx="67">
                  <c:v>15.965667690000004</c:v>
                </c:pt>
                <c:pt idx="68">
                  <c:v>15.965667690000004</c:v>
                </c:pt>
                <c:pt idx="69">
                  <c:v>15.965667690000004</c:v>
                </c:pt>
                <c:pt idx="70">
                  <c:v>15.965667690000004</c:v>
                </c:pt>
                <c:pt idx="71">
                  <c:v>15.965667690000004</c:v>
                </c:pt>
                <c:pt idx="72">
                  <c:v>18.097894810000007</c:v>
                </c:pt>
                <c:pt idx="73">
                  <c:v>18.097894810000007</c:v>
                </c:pt>
                <c:pt idx="74">
                  <c:v>18.097894810000007</c:v>
                </c:pt>
                <c:pt idx="75">
                  <c:v>18.097894810000007</c:v>
                </c:pt>
                <c:pt idx="76">
                  <c:v>18.097894810000007</c:v>
                </c:pt>
                <c:pt idx="77">
                  <c:v>18.097894810000007</c:v>
                </c:pt>
                <c:pt idx="78">
                  <c:v>20.325092420000001</c:v>
                </c:pt>
                <c:pt idx="79">
                  <c:v>20.325092420000001</c:v>
                </c:pt>
                <c:pt idx="80">
                  <c:v>20.325092420000001</c:v>
                </c:pt>
                <c:pt idx="81">
                  <c:v>20.325092420000001</c:v>
                </c:pt>
                <c:pt idx="82">
                  <c:v>20.325092420000001</c:v>
                </c:pt>
                <c:pt idx="83">
                  <c:v>20.325092420000001</c:v>
                </c:pt>
                <c:pt idx="84">
                  <c:v>20.325092420000001</c:v>
                </c:pt>
                <c:pt idx="85">
                  <c:v>20.325092420000001</c:v>
                </c:pt>
                <c:pt idx="86">
                  <c:v>15.965667690000004</c:v>
                </c:pt>
                <c:pt idx="87">
                  <c:v>13.931772609999999</c:v>
                </c:pt>
                <c:pt idx="88">
                  <c:v>12</c:v>
                </c:pt>
                <c:pt idx="89">
                  <c:v>12</c:v>
                </c:pt>
                <c:pt idx="90">
                  <c:v>12</c:v>
                </c:pt>
                <c:pt idx="91">
                  <c:v>12</c:v>
                </c:pt>
                <c:pt idx="92">
                  <c:v>12</c:v>
                </c:pt>
                <c:pt idx="93">
                  <c:v>12</c:v>
                </c:pt>
                <c:pt idx="94">
                  <c:v>12</c:v>
                </c:pt>
                <c:pt idx="95">
                  <c:v>12</c:v>
                </c:pt>
                <c:pt idx="96">
                  <c:v>13.931772609999999</c:v>
                </c:pt>
                <c:pt idx="97">
                  <c:v>13.931772609999999</c:v>
                </c:pt>
                <c:pt idx="98">
                  <c:v>13.931772609999999</c:v>
                </c:pt>
                <c:pt idx="99">
                  <c:v>15.965667690000004</c:v>
                </c:pt>
                <c:pt idx="100">
                  <c:v>15.965667690000004</c:v>
                </c:pt>
                <c:pt idx="101">
                  <c:v>15.965667690000004</c:v>
                </c:pt>
                <c:pt idx="102">
                  <c:v>15.965667690000004</c:v>
                </c:pt>
                <c:pt idx="103">
                  <c:v>15.965667690000004</c:v>
                </c:pt>
                <c:pt idx="104">
                  <c:v>15.965667690000004</c:v>
                </c:pt>
                <c:pt idx="105">
                  <c:v>15.965667690000004</c:v>
                </c:pt>
                <c:pt idx="106">
                  <c:v>15.965667690000004</c:v>
                </c:pt>
                <c:pt idx="107">
                  <c:v>15.965667690000004</c:v>
                </c:pt>
                <c:pt idx="108">
                  <c:v>15.965667690000004</c:v>
                </c:pt>
                <c:pt idx="109">
                  <c:v>15.965667690000004</c:v>
                </c:pt>
                <c:pt idx="110">
                  <c:v>15.965667690000004</c:v>
                </c:pt>
                <c:pt idx="111">
                  <c:v>13.931772609999999</c:v>
                </c:pt>
                <c:pt idx="112">
                  <c:v>12</c:v>
                </c:pt>
                <c:pt idx="113">
                  <c:v>12</c:v>
                </c:pt>
                <c:pt idx="114">
                  <c:v>12</c:v>
                </c:pt>
                <c:pt idx="115">
                  <c:v>12</c:v>
                </c:pt>
                <c:pt idx="116">
                  <c:v>12</c:v>
                </c:pt>
                <c:pt idx="117">
                  <c:v>12</c:v>
                </c:pt>
                <c:pt idx="118">
                  <c:v>11.6262697</c:v>
                </c:pt>
                <c:pt idx="119">
                  <c:v>11.6262697</c:v>
                </c:pt>
                <c:pt idx="120">
                  <c:v>11.44101208</c:v>
                </c:pt>
                <c:pt idx="121">
                  <c:v>11.256832500000003</c:v>
                </c:pt>
                <c:pt idx="122">
                  <c:v>10.89172699</c:v>
                </c:pt>
                <c:pt idx="123">
                  <c:v>11.44101208</c:v>
                </c:pt>
                <c:pt idx="124">
                  <c:v>11.812600580000003</c:v>
                </c:pt>
                <c:pt idx="125">
                  <c:v>12</c:v>
                </c:pt>
                <c:pt idx="126">
                  <c:v>12</c:v>
                </c:pt>
                <c:pt idx="127">
                  <c:v>13.931772609999999</c:v>
                </c:pt>
                <c:pt idx="128">
                  <c:v>13.931772609999999</c:v>
                </c:pt>
                <c:pt idx="129">
                  <c:v>13.931772609999999</c:v>
                </c:pt>
                <c:pt idx="130">
                  <c:v>15.965667690000004</c:v>
                </c:pt>
                <c:pt idx="131">
                  <c:v>15.965667690000004</c:v>
                </c:pt>
                <c:pt idx="132">
                  <c:v>15.965667690000004</c:v>
                </c:pt>
                <c:pt idx="133">
                  <c:v>15.965667690000004</c:v>
                </c:pt>
                <c:pt idx="134">
                  <c:v>15.965667690000004</c:v>
                </c:pt>
                <c:pt idx="135">
                  <c:v>15.965667690000004</c:v>
                </c:pt>
                <c:pt idx="136">
                  <c:v>15.965667690000004</c:v>
                </c:pt>
                <c:pt idx="137">
                  <c:v>15.965667690000004</c:v>
                </c:pt>
                <c:pt idx="138">
                  <c:v>15.965667690000004</c:v>
                </c:pt>
                <c:pt idx="139">
                  <c:v>15.965667690000004</c:v>
                </c:pt>
                <c:pt idx="140">
                  <c:v>15.965667690000004</c:v>
                </c:pt>
                <c:pt idx="141">
                  <c:v>15.965667690000004</c:v>
                </c:pt>
                <c:pt idx="142">
                  <c:v>13.931772609999999</c:v>
                </c:pt>
                <c:pt idx="143">
                  <c:v>13.931772609999999</c:v>
                </c:pt>
                <c:pt idx="144">
                  <c:v>13.931772609999999</c:v>
                </c:pt>
                <c:pt idx="145">
                  <c:v>12</c:v>
                </c:pt>
                <c:pt idx="146">
                  <c:v>12</c:v>
                </c:pt>
                <c:pt idx="147">
                  <c:v>12</c:v>
                </c:pt>
                <c:pt idx="148">
                  <c:v>12</c:v>
                </c:pt>
                <c:pt idx="149">
                  <c:v>11.6262697</c:v>
                </c:pt>
                <c:pt idx="150">
                  <c:v>10.1746713</c:v>
                </c:pt>
                <c:pt idx="151">
                  <c:v>8.6475825600329994</c:v>
                </c:pt>
                <c:pt idx="152">
                  <c:v>8.794375846999996</c:v>
                </c:pt>
                <c:pt idx="153">
                  <c:v>8.9629165820000054</c:v>
                </c:pt>
                <c:pt idx="154">
                  <c:v>9.4754358560000078</c:v>
                </c:pt>
                <c:pt idx="155">
                  <c:v>9.8228043920000054</c:v>
                </c:pt>
                <c:pt idx="156">
                  <c:v>9.9981783119999985</c:v>
                </c:pt>
                <c:pt idx="157">
                  <c:v>12</c:v>
                </c:pt>
                <c:pt idx="158">
                  <c:v>13.931772609999999</c:v>
                </c:pt>
                <c:pt idx="159">
                  <c:v>13.931772609999999</c:v>
                </c:pt>
                <c:pt idx="160">
                  <c:v>13.931772609999999</c:v>
                </c:pt>
                <c:pt idx="161">
                  <c:v>15.965667690000004</c:v>
                </c:pt>
                <c:pt idx="162">
                  <c:v>15.965667690000004</c:v>
                </c:pt>
                <c:pt idx="163">
                  <c:v>15.965667690000004</c:v>
                </c:pt>
                <c:pt idx="164">
                  <c:v>15.965667690000004</c:v>
                </c:pt>
                <c:pt idx="165">
                  <c:v>15.965667690000004</c:v>
                </c:pt>
                <c:pt idx="166">
                  <c:v>15.965667690000004</c:v>
                </c:pt>
                <c:pt idx="167">
                  <c:v>15.965667690000004</c:v>
                </c:pt>
                <c:pt idx="168">
                  <c:v>15.965667690000004</c:v>
                </c:pt>
                <c:pt idx="169">
                  <c:v>15.965667690000004</c:v>
                </c:pt>
                <c:pt idx="170">
                  <c:v>15.965667690000004</c:v>
                </c:pt>
                <c:pt idx="171">
                  <c:v>15.965667690000004</c:v>
                </c:pt>
                <c:pt idx="172">
                  <c:v>13.931772609999999</c:v>
                </c:pt>
                <c:pt idx="173">
                  <c:v>13.931772609999999</c:v>
                </c:pt>
                <c:pt idx="174">
                  <c:v>13.931772609999999</c:v>
                </c:pt>
                <c:pt idx="175">
                  <c:v>13.931772609999999</c:v>
                </c:pt>
                <c:pt idx="176">
                  <c:v>13.931772609999999</c:v>
                </c:pt>
                <c:pt idx="177">
                  <c:v>13.931772609999999</c:v>
                </c:pt>
                <c:pt idx="178">
                  <c:v>13.931772609999999</c:v>
                </c:pt>
                <c:pt idx="179">
                  <c:v>13.931772609999999</c:v>
                </c:pt>
                <c:pt idx="180">
                  <c:v>13.931772609999999</c:v>
                </c:pt>
                <c:pt idx="181">
                  <c:v>13.931772609999999</c:v>
                </c:pt>
                <c:pt idx="182">
                  <c:v>13.931772609999999</c:v>
                </c:pt>
                <c:pt idx="183">
                  <c:v>12</c:v>
                </c:pt>
                <c:pt idx="184">
                  <c:v>12</c:v>
                </c:pt>
                <c:pt idx="185">
                  <c:v>13.931772609999999</c:v>
                </c:pt>
                <c:pt idx="186">
                  <c:v>13.931772609999999</c:v>
                </c:pt>
                <c:pt idx="187">
                  <c:v>13.931772609999999</c:v>
                </c:pt>
                <c:pt idx="188">
                  <c:v>12</c:v>
                </c:pt>
                <c:pt idx="189">
                  <c:v>12</c:v>
                </c:pt>
                <c:pt idx="190">
                  <c:v>12</c:v>
                </c:pt>
                <c:pt idx="191">
                  <c:v>12</c:v>
                </c:pt>
                <c:pt idx="192">
                  <c:v>12</c:v>
                </c:pt>
                <c:pt idx="193">
                  <c:v>10.53099293</c:v>
                </c:pt>
                <c:pt idx="194">
                  <c:v>10.710811</c:v>
                </c:pt>
                <c:pt idx="195">
                  <c:v>11.073735830000004</c:v>
                </c:pt>
                <c:pt idx="196">
                  <c:v>10.89172699</c:v>
                </c:pt>
                <c:pt idx="197">
                  <c:v>10.53099293</c:v>
                </c:pt>
                <c:pt idx="198">
                  <c:v>8.9629165820000054</c:v>
                </c:pt>
                <c:pt idx="199">
                  <c:v>8.794375846999996</c:v>
                </c:pt>
                <c:pt idx="200">
                  <c:v>7.9691911060000002</c:v>
                </c:pt>
                <c:pt idx="201">
                  <c:v>3.5565253009999998</c:v>
                </c:pt>
                <c:pt idx="202">
                  <c:v>3.8016557279999992</c:v>
                </c:pt>
                <c:pt idx="203">
                  <c:v>5.6760424499999997</c:v>
                </c:pt>
                <c:pt idx="204">
                  <c:v>9.8228043920000054</c:v>
                </c:pt>
                <c:pt idx="205">
                  <c:v>11.44101208</c:v>
                </c:pt>
                <c:pt idx="206">
                  <c:v>12</c:v>
                </c:pt>
                <c:pt idx="207">
                  <c:v>12</c:v>
                </c:pt>
                <c:pt idx="208">
                  <c:v>12</c:v>
                </c:pt>
                <c:pt idx="209">
                  <c:v>12</c:v>
                </c:pt>
                <c:pt idx="210">
                  <c:v>12</c:v>
                </c:pt>
                <c:pt idx="211">
                  <c:v>12</c:v>
                </c:pt>
                <c:pt idx="212">
                  <c:v>12</c:v>
                </c:pt>
                <c:pt idx="213">
                  <c:v>12</c:v>
                </c:pt>
                <c:pt idx="214">
                  <c:v>11.6262697</c:v>
                </c:pt>
                <c:pt idx="215">
                  <c:v>11.44101208</c:v>
                </c:pt>
                <c:pt idx="216">
                  <c:v>11.073735830000004</c:v>
                </c:pt>
                <c:pt idx="217">
                  <c:v>10.53099293</c:v>
                </c:pt>
                <c:pt idx="218">
                  <c:v>8.794375846999996</c:v>
                </c:pt>
                <c:pt idx="219">
                  <c:v>8.6269946760000007</c:v>
                </c:pt>
                <c:pt idx="220">
                  <c:v>8.4607792580000041</c:v>
                </c:pt>
                <c:pt idx="221">
                  <c:v>8.4607792580000041</c:v>
                </c:pt>
                <c:pt idx="222">
                  <c:v>8.2957358940000052</c:v>
                </c:pt>
                <c:pt idx="223">
                  <c:v>7.8077028679999962</c:v>
                </c:pt>
                <c:pt idx="224">
                  <c:v>7.6474130619999974</c:v>
                </c:pt>
                <c:pt idx="225">
                  <c:v>7.8077028679999962</c:v>
                </c:pt>
                <c:pt idx="226">
                  <c:v>8.1318709989999984</c:v>
                </c:pt>
                <c:pt idx="227">
                  <c:v>8.4607792580000041</c:v>
                </c:pt>
                <c:pt idx="228">
                  <c:v>8.6269946760000007</c:v>
                </c:pt>
                <c:pt idx="229">
                  <c:v>11.44101208</c:v>
                </c:pt>
                <c:pt idx="230">
                  <c:v>12</c:v>
                </c:pt>
                <c:pt idx="231">
                  <c:v>13.931772609999999</c:v>
                </c:pt>
                <c:pt idx="232">
                  <c:v>13.931772609999999</c:v>
                </c:pt>
                <c:pt idx="233">
                  <c:v>15.965667690000004</c:v>
                </c:pt>
                <c:pt idx="234">
                  <c:v>15.965667690000004</c:v>
                </c:pt>
                <c:pt idx="235">
                  <c:v>15.965667690000004</c:v>
                </c:pt>
                <c:pt idx="236">
                  <c:v>15.965667690000004</c:v>
                </c:pt>
                <c:pt idx="237">
                  <c:v>18.097894810000007</c:v>
                </c:pt>
                <c:pt idx="238">
                  <c:v>18.097894810000007</c:v>
                </c:pt>
                <c:pt idx="239">
                  <c:v>18.097894810000007</c:v>
                </c:pt>
                <c:pt idx="240">
                  <c:v>15.965667690000004</c:v>
                </c:pt>
                <c:pt idx="241">
                  <c:v>15.965667690000004</c:v>
                </c:pt>
                <c:pt idx="242">
                  <c:v>15.965667690000004</c:v>
                </c:pt>
                <c:pt idx="243">
                  <c:v>12</c:v>
                </c:pt>
                <c:pt idx="244">
                  <c:v>12</c:v>
                </c:pt>
                <c:pt idx="245">
                  <c:v>11.44101208</c:v>
                </c:pt>
                <c:pt idx="246">
                  <c:v>10.89172699</c:v>
                </c:pt>
                <c:pt idx="247">
                  <c:v>10.53099293</c:v>
                </c:pt>
                <c:pt idx="248">
                  <c:v>9.6485550429999982</c:v>
                </c:pt>
                <c:pt idx="249">
                  <c:v>9.4754358560000078</c:v>
                </c:pt>
                <c:pt idx="250">
                  <c:v>9.3034525150000071</c:v>
                </c:pt>
                <c:pt idx="251">
                  <c:v>9.1326107970000017</c:v>
                </c:pt>
                <c:pt idx="252">
                  <c:v>8.9629165820000054</c:v>
                </c:pt>
                <c:pt idx="253">
                  <c:v>8.794375846999996</c:v>
                </c:pt>
                <c:pt idx="254">
                  <c:v>12</c:v>
                </c:pt>
                <c:pt idx="255">
                  <c:v>13.931772609999999</c:v>
                </c:pt>
                <c:pt idx="256">
                  <c:v>15.965667690000004</c:v>
                </c:pt>
                <c:pt idx="257">
                  <c:v>15.965667690000004</c:v>
                </c:pt>
                <c:pt idx="258">
                  <c:v>15.965667690000004</c:v>
                </c:pt>
                <c:pt idx="259">
                  <c:v>18.097894810000007</c:v>
                </c:pt>
                <c:pt idx="260">
                  <c:v>18.097894810000007</c:v>
                </c:pt>
                <c:pt idx="261">
                  <c:v>18.097894810000007</c:v>
                </c:pt>
                <c:pt idx="262">
                  <c:v>18.097894810000007</c:v>
                </c:pt>
                <c:pt idx="263">
                  <c:v>18.097894810000007</c:v>
                </c:pt>
                <c:pt idx="264">
                  <c:v>18.097894810000007</c:v>
                </c:pt>
                <c:pt idx="265">
                  <c:v>18.097894810000007</c:v>
                </c:pt>
                <c:pt idx="266">
                  <c:v>18.097894810000007</c:v>
                </c:pt>
                <c:pt idx="267">
                  <c:v>18.097894810000007</c:v>
                </c:pt>
                <c:pt idx="268">
                  <c:v>18.097894810000007</c:v>
                </c:pt>
                <c:pt idx="269">
                  <c:v>18.097894810000007</c:v>
                </c:pt>
                <c:pt idx="270">
                  <c:v>18.097894810000007</c:v>
                </c:pt>
                <c:pt idx="271">
                  <c:v>15.965667690000004</c:v>
                </c:pt>
                <c:pt idx="272">
                  <c:v>15.965667690000004</c:v>
                </c:pt>
                <c:pt idx="273">
                  <c:v>13.931772609999999</c:v>
                </c:pt>
                <c:pt idx="274">
                  <c:v>13.931772609999999</c:v>
                </c:pt>
                <c:pt idx="275">
                  <c:v>12</c:v>
                </c:pt>
                <c:pt idx="276">
                  <c:v>12</c:v>
                </c:pt>
                <c:pt idx="277">
                  <c:v>12</c:v>
                </c:pt>
                <c:pt idx="278">
                  <c:v>12</c:v>
                </c:pt>
                <c:pt idx="279">
                  <c:v>12</c:v>
                </c:pt>
                <c:pt idx="280">
                  <c:v>12</c:v>
                </c:pt>
                <c:pt idx="281">
                  <c:v>12</c:v>
                </c:pt>
                <c:pt idx="282">
                  <c:v>13.931772609999999</c:v>
                </c:pt>
                <c:pt idx="283">
                  <c:v>13.931772609999999</c:v>
                </c:pt>
                <c:pt idx="284">
                  <c:v>15.965667690000004</c:v>
                </c:pt>
                <c:pt idx="285">
                  <c:v>15.965667690000004</c:v>
                </c:pt>
                <c:pt idx="286">
                  <c:v>15.965667690000004</c:v>
                </c:pt>
                <c:pt idx="287">
                  <c:v>18.097894810000007</c:v>
                </c:pt>
                <c:pt idx="288">
                  <c:v>20.325092420000001</c:v>
                </c:pt>
                <c:pt idx="289">
                  <c:v>20.325092420000001</c:v>
                </c:pt>
                <c:pt idx="290">
                  <c:v>20.325092420000001</c:v>
                </c:pt>
                <c:pt idx="291">
                  <c:v>18.097894810000007</c:v>
                </c:pt>
                <c:pt idx="292">
                  <c:v>18.097894810000007</c:v>
                </c:pt>
                <c:pt idx="293">
                  <c:v>18.097894810000007</c:v>
                </c:pt>
                <c:pt idx="294">
                  <c:v>18.097894810000007</c:v>
                </c:pt>
                <c:pt idx="295">
                  <c:v>18.097894810000007</c:v>
                </c:pt>
                <c:pt idx="296">
                  <c:v>18.097894810000007</c:v>
                </c:pt>
                <c:pt idx="297">
                  <c:v>18.097894810000007</c:v>
                </c:pt>
                <c:pt idx="298">
                  <c:v>18.097894810000007</c:v>
                </c:pt>
                <c:pt idx="299">
                  <c:v>18.097894810000007</c:v>
                </c:pt>
                <c:pt idx="300">
                  <c:v>18.097894810000007</c:v>
                </c:pt>
                <c:pt idx="301">
                  <c:v>18.097894810000007</c:v>
                </c:pt>
                <c:pt idx="302">
                  <c:v>18.097894810000007</c:v>
                </c:pt>
                <c:pt idx="303">
                  <c:v>18.097894810000007</c:v>
                </c:pt>
                <c:pt idx="304">
                  <c:v>18.097894810000007</c:v>
                </c:pt>
                <c:pt idx="305">
                  <c:v>18.097894810000007</c:v>
                </c:pt>
                <c:pt idx="306">
                  <c:v>18.097894810000007</c:v>
                </c:pt>
                <c:pt idx="307">
                  <c:v>18.097894810000007</c:v>
                </c:pt>
                <c:pt idx="308">
                  <c:v>18.097894810000007</c:v>
                </c:pt>
                <c:pt idx="309">
                  <c:v>18.097894810000007</c:v>
                </c:pt>
                <c:pt idx="310">
                  <c:v>18.097894810000007</c:v>
                </c:pt>
                <c:pt idx="311">
                  <c:v>18.097894810000007</c:v>
                </c:pt>
                <c:pt idx="312">
                  <c:v>18.097894810000007</c:v>
                </c:pt>
                <c:pt idx="313">
                  <c:v>18.097894810000007</c:v>
                </c:pt>
                <c:pt idx="314">
                  <c:v>18.097894810000007</c:v>
                </c:pt>
                <c:pt idx="315">
                  <c:v>18.097894810000007</c:v>
                </c:pt>
                <c:pt idx="316">
                  <c:v>18.097894810000007</c:v>
                </c:pt>
                <c:pt idx="317">
                  <c:v>18.097894810000007</c:v>
                </c:pt>
                <c:pt idx="318">
                  <c:v>15.965667690000004</c:v>
                </c:pt>
                <c:pt idx="319">
                  <c:v>15.965667690000004</c:v>
                </c:pt>
                <c:pt idx="320">
                  <c:v>15.965667690000004</c:v>
                </c:pt>
                <c:pt idx="321">
                  <c:v>15.965667690000004</c:v>
                </c:pt>
                <c:pt idx="322">
                  <c:v>15.965667690000004</c:v>
                </c:pt>
                <c:pt idx="323">
                  <c:v>15.965667690000004</c:v>
                </c:pt>
                <c:pt idx="324">
                  <c:v>15.965667690000004</c:v>
                </c:pt>
                <c:pt idx="325">
                  <c:v>15.965667690000004</c:v>
                </c:pt>
                <c:pt idx="326">
                  <c:v>15.965667690000004</c:v>
                </c:pt>
                <c:pt idx="327">
                  <c:v>18.097894810000007</c:v>
                </c:pt>
                <c:pt idx="328">
                  <c:v>18.097894810000007</c:v>
                </c:pt>
                <c:pt idx="329">
                  <c:v>18.097894810000007</c:v>
                </c:pt>
                <c:pt idx="330">
                  <c:v>18.097894810000007</c:v>
                </c:pt>
                <c:pt idx="331">
                  <c:v>18.097894810000007</c:v>
                </c:pt>
                <c:pt idx="332">
                  <c:v>18.097894810000007</c:v>
                </c:pt>
                <c:pt idx="333">
                  <c:v>15.965667690000004</c:v>
                </c:pt>
                <c:pt idx="334">
                  <c:v>15.965667690000004</c:v>
                </c:pt>
                <c:pt idx="335">
                  <c:v>15.965667690000004</c:v>
                </c:pt>
                <c:pt idx="336">
                  <c:v>15.965667690000004</c:v>
                </c:pt>
                <c:pt idx="337">
                  <c:v>15.965667690000004</c:v>
                </c:pt>
                <c:pt idx="338">
                  <c:v>15.965667690000004</c:v>
                </c:pt>
                <c:pt idx="339">
                  <c:v>15.965667690000004</c:v>
                </c:pt>
                <c:pt idx="340">
                  <c:v>15.965667690000004</c:v>
                </c:pt>
                <c:pt idx="341">
                  <c:v>12</c:v>
                </c:pt>
                <c:pt idx="342">
                  <c:v>12</c:v>
                </c:pt>
                <c:pt idx="343">
                  <c:v>11.073735830000004</c:v>
                </c:pt>
                <c:pt idx="344">
                  <c:v>10.1746713</c:v>
                </c:pt>
                <c:pt idx="345">
                  <c:v>10.53099293</c:v>
                </c:pt>
                <c:pt idx="346">
                  <c:v>11.812600580000003</c:v>
                </c:pt>
                <c:pt idx="347">
                  <c:v>11.812600580000003</c:v>
                </c:pt>
                <c:pt idx="348">
                  <c:v>12</c:v>
                </c:pt>
                <c:pt idx="349">
                  <c:v>13.931772609999999</c:v>
                </c:pt>
                <c:pt idx="350">
                  <c:v>13.931772609999999</c:v>
                </c:pt>
                <c:pt idx="351">
                  <c:v>13.931772609999999</c:v>
                </c:pt>
                <c:pt idx="352">
                  <c:v>15.965667690000004</c:v>
                </c:pt>
                <c:pt idx="353">
                  <c:v>15.965667690000004</c:v>
                </c:pt>
                <c:pt idx="354">
                  <c:v>15.965667690000004</c:v>
                </c:pt>
                <c:pt idx="355">
                  <c:v>15.965667690000004</c:v>
                </c:pt>
                <c:pt idx="356">
                  <c:v>13.931772609999999</c:v>
                </c:pt>
                <c:pt idx="357">
                  <c:v>13.931772609999999</c:v>
                </c:pt>
                <c:pt idx="358">
                  <c:v>13.931772609999999</c:v>
                </c:pt>
                <c:pt idx="359">
                  <c:v>13.931772609999999</c:v>
                </c:pt>
                <c:pt idx="360">
                  <c:v>13.931772609999999</c:v>
                </c:pt>
                <c:pt idx="361">
                  <c:v>13.931772609999999</c:v>
                </c:pt>
                <c:pt idx="362">
                  <c:v>12</c:v>
                </c:pt>
                <c:pt idx="363">
                  <c:v>9.8228043920000054</c:v>
                </c:pt>
                <c:pt idx="364">
                  <c:v>9.4754358560000078</c:v>
                </c:pt>
                <c:pt idx="365">
                  <c:v>9.8228043920000054</c:v>
                </c:pt>
                <c:pt idx="366">
                  <c:v>9.9981783119999985</c:v>
                </c:pt>
                <c:pt idx="367">
                  <c:v>10.1746713</c:v>
                </c:pt>
                <c:pt idx="368">
                  <c:v>12</c:v>
                </c:pt>
                <c:pt idx="369">
                  <c:v>12</c:v>
                </c:pt>
                <c:pt idx="370">
                  <c:v>12</c:v>
                </c:pt>
                <c:pt idx="371">
                  <c:v>12</c:v>
                </c:pt>
                <c:pt idx="372">
                  <c:v>12</c:v>
                </c:pt>
                <c:pt idx="373">
                  <c:v>12</c:v>
                </c:pt>
                <c:pt idx="374">
                  <c:v>12</c:v>
                </c:pt>
                <c:pt idx="375">
                  <c:v>12</c:v>
                </c:pt>
                <c:pt idx="376">
                  <c:v>10.1746713</c:v>
                </c:pt>
                <c:pt idx="377">
                  <c:v>9.6485550429999982</c:v>
                </c:pt>
                <c:pt idx="378">
                  <c:v>13.931772609999999</c:v>
                </c:pt>
                <c:pt idx="379">
                  <c:v>12</c:v>
                </c:pt>
                <c:pt idx="380">
                  <c:v>12</c:v>
                </c:pt>
                <c:pt idx="381">
                  <c:v>12</c:v>
                </c:pt>
                <c:pt idx="382">
                  <c:v>12</c:v>
                </c:pt>
                <c:pt idx="383">
                  <c:v>12</c:v>
                </c:pt>
                <c:pt idx="384">
                  <c:v>10.89172699</c:v>
                </c:pt>
                <c:pt idx="385">
                  <c:v>10.1746713</c:v>
                </c:pt>
                <c:pt idx="386">
                  <c:v>10.1746713</c:v>
                </c:pt>
                <c:pt idx="387">
                  <c:v>10.89172699</c:v>
                </c:pt>
                <c:pt idx="388">
                  <c:v>11.44101208</c:v>
                </c:pt>
                <c:pt idx="389">
                  <c:v>13.931772609999999</c:v>
                </c:pt>
                <c:pt idx="390">
                  <c:v>15.965667690000004</c:v>
                </c:pt>
                <c:pt idx="391">
                  <c:v>13.931772609999999</c:v>
                </c:pt>
                <c:pt idx="392">
                  <c:v>13.931772609999999</c:v>
                </c:pt>
                <c:pt idx="393">
                  <c:v>12</c:v>
                </c:pt>
                <c:pt idx="394">
                  <c:v>9.9981783119999985</c:v>
                </c:pt>
                <c:pt idx="395">
                  <c:v>9.1326107970000017</c:v>
                </c:pt>
                <c:pt idx="396">
                  <c:v>8.6269946760000007</c:v>
                </c:pt>
                <c:pt idx="397">
                  <c:v>8.9629165820000054</c:v>
                </c:pt>
                <c:pt idx="398">
                  <c:v>9.3034525150000071</c:v>
                </c:pt>
                <c:pt idx="399">
                  <c:v>12</c:v>
                </c:pt>
                <c:pt idx="400">
                  <c:v>12</c:v>
                </c:pt>
                <c:pt idx="401">
                  <c:v>12</c:v>
                </c:pt>
                <c:pt idx="402">
                  <c:v>12</c:v>
                </c:pt>
                <c:pt idx="403">
                  <c:v>13.931772609999999</c:v>
                </c:pt>
                <c:pt idx="404">
                  <c:v>13.931772609999999</c:v>
                </c:pt>
                <c:pt idx="405">
                  <c:v>15.965667690000004</c:v>
                </c:pt>
                <c:pt idx="406">
                  <c:v>18.097894810000007</c:v>
                </c:pt>
                <c:pt idx="407">
                  <c:v>18.097894810000007</c:v>
                </c:pt>
                <c:pt idx="408">
                  <c:v>13.931772609999999</c:v>
                </c:pt>
                <c:pt idx="409">
                  <c:v>13.931772609999999</c:v>
                </c:pt>
                <c:pt idx="410">
                  <c:v>12</c:v>
                </c:pt>
                <c:pt idx="411">
                  <c:v>13.931772609999999</c:v>
                </c:pt>
                <c:pt idx="412">
                  <c:v>13.931772609999999</c:v>
                </c:pt>
                <c:pt idx="413">
                  <c:v>13.931772609999999</c:v>
                </c:pt>
                <c:pt idx="414">
                  <c:v>12</c:v>
                </c:pt>
                <c:pt idx="415">
                  <c:v>12</c:v>
                </c:pt>
                <c:pt idx="416">
                  <c:v>10.53099293</c:v>
                </c:pt>
                <c:pt idx="417">
                  <c:v>12</c:v>
                </c:pt>
                <c:pt idx="418">
                  <c:v>13.931772609999999</c:v>
                </c:pt>
                <c:pt idx="419">
                  <c:v>13.931772609999999</c:v>
                </c:pt>
                <c:pt idx="420">
                  <c:v>13.931772609999999</c:v>
                </c:pt>
                <c:pt idx="421">
                  <c:v>13.931772609999999</c:v>
                </c:pt>
                <c:pt idx="422">
                  <c:v>13.931772609999999</c:v>
                </c:pt>
                <c:pt idx="423">
                  <c:v>13.931772609999999</c:v>
                </c:pt>
                <c:pt idx="424">
                  <c:v>13.931772609999999</c:v>
                </c:pt>
                <c:pt idx="425">
                  <c:v>13.931772609999999</c:v>
                </c:pt>
                <c:pt idx="426">
                  <c:v>13.931772609999999</c:v>
                </c:pt>
                <c:pt idx="427">
                  <c:v>15.965667690000004</c:v>
                </c:pt>
                <c:pt idx="428">
                  <c:v>13.931772609999999</c:v>
                </c:pt>
                <c:pt idx="429">
                  <c:v>12</c:v>
                </c:pt>
                <c:pt idx="430">
                  <c:v>11.6262697</c:v>
                </c:pt>
                <c:pt idx="431">
                  <c:v>11.256832500000003</c:v>
                </c:pt>
                <c:pt idx="432">
                  <c:v>10.1746713</c:v>
                </c:pt>
                <c:pt idx="433">
                  <c:v>8.2957358940000052</c:v>
                </c:pt>
                <c:pt idx="434">
                  <c:v>8.794375846999996</c:v>
                </c:pt>
                <c:pt idx="435">
                  <c:v>10.53099293</c:v>
                </c:pt>
                <c:pt idx="436">
                  <c:v>12</c:v>
                </c:pt>
                <c:pt idx="437">
                  <c:v>12</c:v>
                </c:pt>
                <c:pt idx="438">
                  <c:v>12</c:v>
                </c:pt>
                <c:pt idx="439">
                  <c:v>13.931772609999999</c:v>
                </c:pt>
                <c:pt idx="440">
                  <c:v>13.931772609999999</c:v>
                </c:pt>
                <c:pt idx="441">
                  <c:v>13.931772609999999</c:v>
                </c:pt>
                <c:pt idx="442">
                  <c:v>13.931772609999999</c:v>
                </c:pt>
                <c:pt idx="443">
                  <c:v>13.931772609999999</c:v>
                </c:pt>
                <c:pt idx="444">
                  <c:v>13.931772609999999</c:v>
                </c:pt>
                <c:pt idx="445">
                  <c:v>13.931772609999999</c:v>
                </c:pt>
                <c:pt idx="446">
                  <c:v>13.931772609999999</c:v>
                </c:pt>
                <c:pt idx="447">
                  <c:v>13.931772609999999</c:v>
                </c:pt>
                <c:pt idx="448">
                  <c:v>13.931772609999999</c:v>
                </c:pt>
                <c:pt idx="449">
                  <c:v>13.931772609999999</c:v>
                </c:pt>
                <c:pt idx="450">
                  <c:v>13.931772609999999</c:v>
                </c:pt>
                <c:pt idx="451">
                  <c:v>13.931772609999999</c:v>
                </c:pt>
                <c:pt idx="452">
                  <c:v>13.931772609999999</c:v>
                </c:pt>
                <c:pt idx="453">
                  <c:v>13.931772609999999</c:v>
                </c:pt>
                <c:pt idx="454">
                  <c:v>13.931772609999999</c:v>
                </c:pt>
                <c:pt idx="455">
                  <c:v>13.931772609999999</c:v>
                </c:pt>
                <c:pt idx="456">
                  <c:v>13.931772609999999</c:v>
                </c:pt>
                <c:pt idx="457">
                  <c:v>13.931772609999999</c:v>
                </c:pt>
                <c:pt idx="458">
                  <c:v>13.931772609999999</c:v>
                </c:pt>
                <c:pt idx="459">
                  <c:v>10.89172699</c:v>
                </c:pt>
                <c:pt idx="460">
                  <c:v>10.53099293</c:v>
                </c:pt>
                <c:pt idx="461">
                  <c:v>10.710811</c:v>
                </c:pt>
                <c:pt idx="462">
                  <c:v>11.44101208</c:v>
                </c:pt>
                <c:pt idx="463">
                  <c:v>11.44101208</c:v>
                </c:pt>
                <c:pt idx="464">
                  <c:v>12</c:v>
                </c:pt>
                <c:pt idx="465">
                  <c:v>12</c:v>
                </c:pt>
                <c:pt idx="466">
                  <c:v>12</c:v>
                </c:pt>
                <c:pt idx="467">
                  <c:v>13.931772609999999</c:v>
                </c:pt>
                <c:pt idx="468">
                  <c:v>13.931772609999999</c:v>
                </c:pt>
                <c:pt idx="469">
                  <c:v>13.931772609999999</c:v>
                </c:pt>
                <c:pt idx="470">
                  <c:v>13.931772609999999</c:v>
                </c:pt>
                <c:pt idx="471">
                  <c:v>13.931772609999999</c:v>
                </c:pt>
                <c:pt idx="472">
                  <c:v>13.931772609999999</c:v>
                </c:pt>
                <c:pt idx="473">
                  <c:v>13.931772609999999</c:v>
                </c:pt>
                <c:pt idx="474">
                  <c:v>13.931772609999999</c:v>
                </c:pt>
                <c:pt idx="475">
                  <c:v>13.931772609999999</c:v>
                </c:pt>
                <c:pt idx="476">
                  <c:v>13.931772609999999</c:v>
                </c:pt>
                <c:pt idx="477">
                  <c:v>13.931772609999999</c:v>
                </c:pt>
                <c:pt idx="478">
                  <c:v>13.931772609999999</c:v>
                </c:pt>
                <c:pt idx="479">
                  <c:v>13.931772609999999</c:v>
                </c:pt>
                <c:pt idx="480">
                  <c:v>13.931772609999999</c:v>
                </c:pt>
                <c:pt idx="481">
                  <c:v>13.931772609999999</c:v>
                </c:pt>
                <c:pt idx="482">
                  <c:v>12</c:v>
                </c:pt>
                <c:pt idx="483">
                  <c:v>12</c:v>
                </c:pt>
                <c:pt idx="484">
                  <c:v>12</c:v>
                </c:pt>
                <c:pt idx="485">
                  <c:v>10.53099293</c:v>
                </c:pt>
                <c:pt idx="486">
                  <c:v>10.53099293</c:v>
                </c:pt>
                <c:pt idx="487">
                  <c:v>10.89172699</c:v>
                </c:pt>
                <c:pt idx="488">
                  <c:v>10.1746713</c:v>
                </c:pt>
                <c:pt idx="489">
                  <c:v>9.8228043920000054</c:v>
                </c:pt>
                <c:pt idx="490">
                  <c:v>9.8228043920000054</c:v>
                </c:pt>
                <c:pt idx="491">
                  <c:v>9.4754358560000078</c:v>
                </c:pt>
                <c:pt idx="492">
                  <c:v>9.4754358560000078</c:v>
                </c:pt>
                <c:pt idx="493">
                  <c:v>9.3034525150000071</c:v>
                </c:pt>
                <c:pt idx="494">
                  <c:v>9.3034525150000071</c:v>
                </c:pt>
                <c:pt idx="495">
                  <c:v>9.4754358560000078</c:v>
                </c:pt>
                <c:pt idx="496">
                  <c:v>9.4754358560000078</c:v>
                </c:pt>
                <c:pt idx="497">
                  <c:v>9.6485550429999982</c:v>
                </c:pt>
                <c:pt idx="498">
                  <c:v>9.8228043920000054</c:v>
                </c:pt>
                <c:pt idx="499">
                  <c:v>9.9981783119999985</c:v>
                </c:pt>
                <c:pt idx="500">
                  <c:v>10.1746713</c:v>
                </c:pt>
                <c:pt idx="501">
                  <c:v>11.256832500000003</c:v>
                </c:pt>
                <c:pt idx="502">
                  <c:v>12</c:v>
                </c:pt>
                <c:pt idx="503">
                  <c:v>12</c:v>
                </c:pt>
                <c:pt idx="504">
                  <c:v>13.931772609999999</c:v>
                </c:pt>
                <c:pt idx="505">
                  <c:v>13.931772609999999</c:v>
                </c:pt>
                <c:pt idx="506">
                  <c:v>13.931772609999999</c:v>
                </c:pt>
                <c:pt idx="507">
                  <c:v>13.931772609999999</c:v>
                </c:pt>
                <c:pt idx="508">
                  <c:v>13.931772609999999</c:v>
                </c:pt>
                <c:pt idx="509">
                  <c:v>13.931772609999999</c:v>
                </c:pt>
                <c:pt idx="510">
                  <c:v>13.931772609999999</c:v>
                </c:pt>
                <c:pt idx="511">
                  <c:v>13.931772609999999</c:v>
                </c:pt>
                <c:pt idx="512">
                  <c:v>13.931772609999999</c:v>
                </c:pt>
                <c:pt idx="513">
                  <c:v>13.931772609999999</c:v>
                </c:pt>
                <c:pt idx="514">
                  <c:v>12</c:v>
                </c:pt>
                <c:pt idx="515">
                  <c:v>12</c:v>
                </c:pt>
                <c:pt idx="516">
                  <c:v>11.812600580000003</c:v>
                </c:pt>
                <c:pt idx="517">
                  <c:v>11.44101208</c:v>
                </c:pt>
                <c:pt idx="518">
                  <c:v>11.073735830000004</c:v>
                </c:pt>
                <c:pt idx="519">
                  <c:v>12</c:v>
                </c:pt>
                <c:pt idx="520">
                  <c:v>12</c:v>
                </c:pt>
                <c:pt idx="521">
                  <c:v>12</c:v>
                </c:pt>
                <c:pt idx="522">
                  <c:v>13.931772609999999</c:v>
                </c:pt>
                <c:pt idx="523">
                  <c:v>12</c:v>
                </c:pt>
                <c:pt idx="524">
                  <c:v>12</c:v>
                </c:pt>
                <c:pt idx="525">
                  <c:v>12</c:v>
                </c:pt>
                <c:pt idx="526">
                  <c:v>12</c:v>
                </c:pt>
                <c:pt idx="527">
                  <c:v>11.812600580000003</c:v>
                </c:pt>
                <c:pt idx="528">
                  <c:v>11.073735830000004</c:v>
                </c:pt>
                <c:pt idx="529">
                  <c:v>11.073735830000004</c:v>
                </c:pt>
                <c:pt idx="530">
                  <c:v>10.89172699</c:v>
                </c:pt>
                <c:pt idx="531">
                  <c:v>11.073735830000004</c:v>
                </c:pt>
                <c:pt idx="532">
                  <c:v>11.256832500000003</c:v>
                </c:pt>
                <c:pt idx="533">
                  <c:v>11.812600580000003</c:v>
                </c:pt>
                <c:pt idx="534">
                  <c:v>12</c:v>
                </c:pt>
                <c:pt idx="535">
                  <c:v>12</c:v>
                </c:pt>
                <c:pt idx="536">
                  <c:v>12</c:v>
                </c:pt>
                <c:pt idx="537">
                  <c:v>12</c:v>
                </c:pt>
                <c:pt idx="538">
                  <c:v>12</c:v>
                </c:pt>
                <c:pt idx="539">
                  <c:v>13.931772609999999</c:v>
                </c:pt>
                <c:pt idx="540">
                  <c:v>13.931772609999999</c:v>
                </c:pt>
                <c:pt idx="541">
                  <c:v>13.931772609999999</c:v>
                </c:pt>
                <c:pt idx="542">
                  <c:v>13.931772609999999</c:v>
                </c:pt>
                <c:pt idx="543">
                  <c:v>13.931772609999999</c:v>
                </c:pt>
                <c:pt idx="544">
                  <c:v>13.931772609999999</c:v>
                </c:pt>
                <c:pt idx="545">
                  <c:v>13.931772609999999</c:v>
                </c:pt>
                <c:pt idx="546">
                  <c:v>13.931772609999999</c:v>
                </c:pt>
                <c:pt idx="547">
                  <c:v>13.931772609999999</c:v>
                </c:pt>
                <c:pt idx="548">
                  <c:v>13.931772609999999</c:v>
                </c:pt>
                <c:pt idx="549">
                  <c:v>13.931772609999999</c:v>
                </c:pt>
                <c:pt idx="550">
                  <c:v>13.931772609999999</c:v>
                </c:pt>
                <c:pt idx="551">
                  <c:v>13.931772609999999</c:v>
                </c:pt>
                <c:pt idx="552">
                  <c:v>13.931772609999999</c:v>
                </c:pt>
                <c:pt idx="553">
                  <c:v>15.965667690000004</c:v>
                </c:pt>
                <c:pt idx="554">
                  <c:v>15.965667690000004</c:v>
                </c:pt>
                <c:pt idx="555">
                  <c:v>15.965667690000004</c:v>
                </c:pt>
                <c:pt idx="556">
                  <c:v>15.965667690000004</c:v>
                </c:pt>
                <c:pt idx="557">
                  <c:v>13.931772609999999</c:v>
                </c:pt>
                <c:pt idx="558">
                  <c:v>13.931772609999999</c:v>
                </c:pt>
                <c:pt idx="559">
                  <c:v>15.965667690000004</c:v>
                </c:pt>
                <c:pt idx="560">
                  <c:v>15.965667690000004</c:v>
                </c:pt>
                <c:pt idx="561">
                  <c:v>15.965667690000004</c:v>
                </c:pt>
                <c:pt idx="562">
                  <c:v>15.965667690000004</c:v>
                </c:pt>
                <c:pt idx="563">
                  <c:v>15.965667690000004</c:v>
                </c:pt>
                <c:pt idx="564">
                  <c:v>18.097894810000007</c:v>
                </c:pt>
                <c:pt idx="565">
                  <c:v>18.097894810000007</c:v>
                </c:pt>
                <c:pt idx="566">
                  <c:v>18.097894810000007</c:v>
                </c:pt>
                <c:pt idx="567">
                  <c:v>13.931772609999999</c:v>
                </c:pt>
                <c:pt idx="568">
                  <c:v>13.931772609999999</c:v>
                </c:pt>
                <c:pt idx="569">
                  <c:v>13.931772609999999</c:v>
                </c:pt>
                <c:pt idx="570">
                  <c:v>13.931772609999999</c:v>
                </c:pt>
                <c:pt idx="571">
                  <c:v>13.931772609999999</c:v>
                </c:pt>
                <c:pt idx="572">
                  <c:v>13.931772609999999</c:v>
                </c:pt>
                <c:pt idx="573">
                  <c:v>13.931772609999999</c:v>
                </c:pt>
                <c:pt idx="574">
                  <c:v>13.931772609999999</c:v>
                </c:pt>
                <c:pt idx="575">
                  <c:v>13.931772609999999</c:v>
                </c:pt>
                <c:pt idx="576">
                  <c:v>13.931772609999999</c:v>
                </c:pt>
                <c:pt idx="577">
                  <c:v>13.931772609999999</c:v>
                </c:pt>
                <c:pt idx="578">
                  <c:v>15.965667690000004</c:v>
                </c:pt>
                <c:pt idx="579">
                  <c:v>15.965667690000004</c:v>
                </c:pt>
                <c:pt idx="580">
                  <c:v>15.965667690000004</c:v>
                </c:pt>
                <c:pt idx="581">
                  <c:v>15.965667690000004</c:v>
                </c:pt>
                <c:pt idx="582">
                  <c:v>13.931772609999999</c:v>
                </c:pt>
                <c:pt idx="583">
                  <c:v>13.931772609999999</c:v>
                </c:pt>
                <c:pt idx="584">
                  <c:v>13.931772609999999</c:v>
                </c:pt>
                <c:pt idx="585">
                  <c:v>13.931772609999999</c:v>
                </c:pt>
                <c:pt idx="586">
                  <c:v>13.931772609999999</c:v>
                </c:pt>
                <c:pt idx="587">
                  <c:v>13.931772609999999</c:v>
                </c:pt>
                <c:pt idx="588">
                  <c:v>15.242559515000004</c:v>
                </c:pt>
                <c:pt idx="589">
                  <c:v>15.242559515000004</c:v>
                </c:pt>
                <c:pt idx="590">
                  <c:v>15.550907550000003</c:v>
                </c:pt>
                <c:pt idx="591">
                  <c:v>16.070095845000001</c:v>
                </c:pt>
                <c:pt idx="592">
                  <c:v>15.965667690000004</c:v>
                </c:pt>
                <c:pt idx="593">
                  <c:v>15.965667690000004</c:v>
                </c:pt>
                <c:pt idx="594">
                  <c:v>18.097894810000007</c:v>
                </c:pt>
                <c:pt idx="595">
                  <c:v>18.207143954999992</c:v>
                </c:pt>
                <c:pt idx="596">
                  <c:v>15.965667690000004</c:v>
                </c:pt>
                <c:pt idx="597">
                  <c:v>15.965667690000004</c:v>
                </c:pt>
                <c:pt idx="598">
                  <c:v>17.340768560000001</c:v>
                </c:pt>
                <c:pt idx="599">
                  <c:v>15.965667690000004</c:v>
                </c:pt>
                <c:pt idx="600">
                  <c:v>15.965667690000004</c:v>
                </c:pt>
                <c:pt idx="601">
                  <c:v>13.931772609999999</c:v>
                </c:pt>
                <c:pt idx="602">
                  <c:v>15.34501092</c:v>
                </c:pt>
                <c:pt idx="603">
                  <c:v>15.34501092</c:v>
                </c:pt>
                <c:pt idx="604">
                  <c:v>15.34501092</c:v>
                </c:pt>
                <c:pt idx="605">
                  <c:v>15.242559515000004</c:v>
                </c:pt>
                <c:pt idx="606">
                  <c:v>15.242559515000004</c:v>
                </c:pt>
                <c:pt idx="607">
                  <c:v>15.34501092</c:v>
                </c:pt>
                <c:pt idx="608">
                  <c:v>13.931772609999999</c:v>
                </c:pt>
                <c:pt idx="609">
                  <c:v>15.447959235000004</c:v>
                </c:pt>
                <c:pt idx="610">
                  <c:v>15.550907550000003</c:v>
                </c:pt>
                <c:pt idx="611">
                  <c:v>13.931772609999999</c:v>
                </c:pt>
                <c:pt idx="612">
                  <c:v>15.65435095</c:v>
                </c:pt>
                <c:pt idx="613">
                  <c:v>13.931772609999999</c:v>
                </c:pt>
                <c:pt idx="614">
                  <c:v>14.895622044000003</c:v>
                </c:pt>
                <c:pt idx="615">
                  <c:v>15.861731020000002</c:v>
                </c:pt>
                <c:pt idx="616">
                  <c:v>15.65435095</c:v>
                </c:pt>
                <c:pt idx="617">
                  <c:v>15.34501092</c:v>
                </c:pt>
                <c:pt idx="618">
                  <c:v>15.65435095</c:v>
                </c:pt>
                <c:pt idx="619">
                  <c:v>15.140108109999998</c:v>
                </c:pt>
                <c:pt idx="620">
                  <c:v>15.757794350000003</c:v>
                </c:pt>
                <c:pt idx="621">
                  <c:v>13.931772609999999</c:v>
                </c:pt>
                <c:pt idx="622">
                  <c:v>13.931772609999999</c:v>
                </c:pt>
                <c:pt idx="623">
                  <c:v>15.965667690000004</c:v>
                </c:pt>
                <c:pt idx="624">
                  <c:v>16.701063534999992</c:v>
                </c:pt>
                <c:pt idx="625">
                  <c:v>17.23342787999999</c:v>
                </c:pt>
                <c:pt idx="626">
                  <c:v>15.965667690000004</c:v>
                </c:pt>
                <c:pt idx="627">
                  <c:v>17.126568389999999</c:v>
                </c:pt>
                <c:pt idx="628">
                  <c:v>16.806955630000008</c:v>
                </c:pt>
                <c:pt idx="629">
                  <c:v>15.965667690000004</c:v>
                </c:pt>
                <c:pt idx="630">
                  <c:v>17.019708900000001</c:v>
                </c:pt>
                <c:pt idx="631">
                  <c:v>17.340768560000001</c:v>
                </c:pt>
                <c:pt idx="632">
                  <c:v>18.207143954999992</c:v>
                </c:pt>
                <c:pt idx="633">
                  <c:v>18.866889220000001</c:v>
                </c:pt>
                <c:pt idx="634">
                  <c:v>18.097894810000007</c:v>
                </c:pt>
                <c:pt idx="635">
                  <c:v>18.097894810000007</c:v>
                </c:pt>
                <c:pt idx="636">
                  <c:v>19.87220426</c:v>
                </c:pt>
                <c:pt idx="637">
                  <c:v>19.647146419999999</c:v>
                </c:pt>
                <c:pt idx="638">
                  <c:v>18.097894810000007</c:v>
                </c:pt>
                <c:pt idx="639">
                  <c:v>18.866889220000001</c:v>
                </c:pt>
                <c:pt idx="640">
                  <c:v>15.965667690000004</c:v>
                </c:pt>
                <c:pt idx="641">
                  <c:v>16.384359750000005</c:v>
                </c:pt>
                <c:pt idx="642">
                  <c:v>16.174524000000005</c:v>
                </c:pt>
                <c:pt idx="643">
                  <c:v>16.070095845000001</c:v>
                </c:pt>
                <c:pt idx="644">
                  <c:v>15.861731020000002</c:v>
                </c:pt>
                <c:pt idx="645">
                  <c:v>15.965667690000004</c:v>
                </c:pt>
                <c:pt idx="646">
                  <c:v>15.965667690000004</c:v>
                </c:pt>
                <c:pt idx="647">
                  <c:v>15.965667690000004</c:v>
                </c:pt>
                <c:pt idx="648">
                  <c:v>15.550907550000003</c:v>
                </c:pt>
                <c:pt idx="649">
                  <c:v>15.34501092</c:v>
                </c:pt>
                <c:pt idx="650">
                  <c:v>15.34501092</c:v>
                </c:pt>
                <c:pt idx="651">
                  <c:v>15.242559515000004</c:v>
                </c:pt>
                <c:pt idx="652">
                  <c:v>15.242559515000004</c:v>
                </c:pt>
                <c:pt idx="653">
                  <c:v>13.931772609999999</c:v>
                </c:pt>
                <c:pt idx="654">
                  <c:v>15.038155474999998</c:v>
                </c:pt>
                <c:pt idx="655">
                  <c:v>15.140108109999998</c:v>
                </c:pt>
                <c:pt idx="656">
                  <c:v>15.242559515000004</c:v>
                </c:pt>
                <c:pt idx="657">
                  <c:v>15.34501092</c:v>
                </c:pt>
                <c:pt idx="658">
                  <c:v>15.65435095</c:v>
                </c:pt>
                <c:pt idx="659">
                  <c:v>15.757794350000003</c:v>
                </c:pt>
                <c:pt idx="660">
                  <c:v>16.070095845000001</c:v>
                </c:pt>
                <c:pt idx="661">
                  <c:v>15.965667690000004</c:v>
                </c:pt>
                <c:pt idx="662">
                  <c:v>16.174524000000005</c:v>
                </c:pt>
                <c:pt idx="663">
                  <c:v>16.384359750000005</c:v>
                </c:pt>
                <c:pt idx="664">
                  <c:v>16.279441874999989</c:v>
                </c:pt>
                <c:pt idx="665">
                  <c:v>16.174524000000005</c:v>
                </c:pt>
                <c:pt idx="666">
                  <c:v>16.279441874999989</c:v>
                </c:pt>
                <c:pt idx="667">
                  <c:v>16.070095845000001</c:v>
                </c:pt>
                <c:pt idx="668">
                  <c:v>16.174524000000005</c:v>
                </c:pt>
                <c:pt idx="669">
                  <c:v>16.174524000000005</c:v>
                </c:pt>
                <c:pt idx="670">
                  <c:v>16.393213840979989</c:v>
                </c:pt>
                <c:pt idx="671">
                  <c:v>15.965667690000004</c:v>
                </c:pt>
                <c:pt idx="672">
                  <c:v>16.595171440000001</c:v>
                </c:pt>
                <c:pt idx="673">
                  <c:v>16.701063534999992</c:v>
                </c:pt>
                <c:pt idx="674">
                  <c:v>16.806955630000008</c:v>
                </c:pt>
                <c:pt idx="675">
                  <c:v>16.806955630000008</c:v>
                </c:pt>
                <c:pt idx="676">
                  <c:v>15.965667690000004</c:v>
                </c:pt>
                <c:pt idx="677">
                  <c:v>15.965667690000004</c:v>
                </c:pt>
                <c:pt idx="678">
                  <c:v>16.384359750000005</c:v>
                </c:pt>
                <c:pt idx="679">
                  <c:v>16.279441874999989</c:v>
                </c:pt>
                <c:pt idx="680">
                  <c:v>16.070095845000001</c:v>
                </c:pt>
                <c:pt idx="681">
                  <c:v>15.965667690000004</c:v>
                </c:pt>
                <c:pt idx="682">
                  <c:v>13.931772609999999</c:v>
                </c:pt>
                <c:pt idx="683">
                  <c:v>13.931772609999999</c:v>
                </c:pt>
                <c:pt idx="684">
                  <c:v>15.757794350000003</c:v>
                </c:pt>
                <c:pt idx="685">
                  <c:v>15.965667690000004</c:v>
                </c:pt>
                <c:pt idx="686">
                  <c:v>15.965667690000004</c:v>
                </c:pt>
                <c:pt idx="687">
                  <c:v>17.019708900000001</c:v>
                </c:pt>
                <c:pt idx="688">
                  <c:v>15.965667690000004</c:v>
                </c:pt>
                <c:pt idx="689">
                  <c:v>17.126568389999999</c:v>
                </c:pt>
                <c:pt idx="690">
                  <c:v>16.91333226499999</c:v>
                </c:pt>
                <c:pt idx="691">
                  <c:v>16.701063534999992</c:v>
                </c:pt>
                <c:pt idx="692">
                  <c:v>16.595171440000001</c:v>
                </c:pt>
                <c:pt idx="693">
                  <c:v>15.965667690000004</c:v>
                </c:pt>
                <c:pt idx="694">
                  <c:v>15.965667690000004</c:v>
                </c:pt>
                <c:pt idx="695">
                  <c:v>17.663749679999984</c:v>
                </c:pt>
                <c:pt idx="696">
                  <c:v>17.772047809999989</c:v>
                </c:pt>
                <c:pt idx="697">
                  <c:v>17.880345940000002</c:v>
                </c:pt>
                <c:pt idx="698">
                  <c:v>17.880345940000002</c:v>
                </c:pt>
                <c:pt idx="699">
                  <c:v>17.448109239999983</c:v>
                </c:pt>
                <c:pt idx="700">
                  <c:v>15.965667690000004</c:v>
                </c:pt>
                <c:pt idx="701">
                  <c:v>17.126568389999999</c:v>
                </c:pt>
                <c:pt idx="702">
                  <c:v>17.019708900000001</c:v>
                </c:pt>
                <c:pt idx="703">
                  <c:v>15.965667690000004</c:v>
                </c:pt>
                <c:pt idx="704">
                  <c:v>16.815040254259994</c:v>
                </c:pt>
                <c:pt idx="705">
                  <c:v>15.965667690000004</c:v>
                </c:pt>
                <c:pt idx="706">
                  <c:v>19.42301664999999</c:v>
                </c:pt>
                <c:pt idx="707">
                  <c:v>22.644251370000006</c:v>
                </c:pt>
                <c:pt idx="708">
                  <c:v>22.29073674999999</c:v>
                </c:pt>
                <c:pt idx="709">
                  <c:v>18.316393099999999</c:v>
                </c:pt>
                <c:pt idx="710">
                  <c:v>17.772047809999989</c:v>
                </c:pt>
                <c:pt idx="711">
                  <c:v>17.880345940000002</c:v>
                </c:pt>
                <c:pt idx="712">
                  <c:v>18.207143954999992</c:v>
                </c:pt>
                <c:pt idx="713">
                  <c:v>18.646031494999999</c:v>
                </c:pt>
                <c:pt idx="714">
                  <c:v>20.09818722</c:v>
                </c:pt>
                <c:pt idx="715">
                  <c:v>21.58954245999999</c:v>
                </c:pt>
                <c:pt idx="716">
                  <c:v>21.705732199999986</c:v>
                </c:pt>
                <c:pt idx="717">
                  <c:v>21.822373329999994</c:v>
                </c:pt>
                <c:pt idx="718">
                  <c:v>21.58954245999999</c:v>
                </c:pt>
                <c:pt idx="719">
                  <c:v>21.241878730000007</c:v>
                </c:pt>
                <c:pt idx="720">
                  <c:v>20.896485519999999</c:v>
                </c:pt>
                <c:pt idx="721">
                  <c:v>20.667287545000001</c:v>
                </c:pt>
                <c:pt idx="722">
                  <c:v>18.097894810000007</c:v>
                </c:pt>
                <c:pt idx="723">
                  <c:v>19.311417264999999</c:v>
                </c:pt>
                <c:pt idx="724">
                  <c:v>18.75622534</c:v>
                </c:pt>
                <c:pt idx="725">
                  <c:v>18.097894810000007</c:v>
                </c:pt>
                <c:pt idx="726">
                  <c:v>18.535837650000001</c:v>
                </c:pt>
                <c:pt idx="727">
                  <c:v>19.985195740000002</c:v>
                </c:pt>
                <c:pt idx="728">
                  <c:v>20.781658100000001</c:v>
                </c:pt>
                <c:pt idx="729">
                  <c:v>21.128901492900006</c:v>
                </c:pt>
                <c:pt idx="730">
                  <c:v>20.325092420000001</c:v>
                </c:pt>
                <c:pt idx="731">
                  <c:v>20.325092420000001</c:v>
                </c:pt>
                <c:pt idx="732">
                  <c:v>22.29073674999999</c:v>
                </c:pt>
                <c:pt idx="733">
                  <c:v>22.29073674999999</c:v>
                </c:pt>
                <c:pt idx="734">
                  <c:v>19.759675340000001</c:v>
                </c:pt>
                <c:pt idx="735">
                  <c:v>19.08868549</c:v>
                </c:pt>
                <c:pt idx="736">
                  <c:v>18.097894810000007</c:v>
                </c:pt>
                <c:pt idx="737">
                  <c:v>18.097894810000007</c:v>
                </c:pt>
                <c:pt idx="738">
                  <c:v>18.097894810000007</c:v>
                </c:pt>
                <c:pt idx="739">
                  <c:v>18.097894810000007</c:v>
                </c:pt>
                <c:pt idx="740">
                  <c:v>19.647146419999999</c:v>
                </c:pt>
                <c:pt idx="741">
                  <c:v>18.097894810000007</c:v>
                </c:pt>
                <c:pt idx="742">
                  <c:v>18.866889220000001</c:v>
                </c:pt>
                <c:pt idx="743">
                  <c:v>18.426115374999984</c:v>
                </c:pt>
                <c:pt idx="744">
                  <c:v>15.965667690000004</c:v>
                </c:pt>
                <c:pt idx="745">
                  <c:v>15.965667690000004</c:v>
                </c:pt>
                <c:pt idx="746">
                  <c:v>17.126568389999999</c:v>
                </c:pt>
                <c:pt idx="747">
                  <c:v>15.965667690000004</c:v>
                </c:pt>
                <c:pt idx="748">
                  <c:v>15.965667690000004</c:v>
                </c:pt>
                <c:pt idx="749">
                  <c:v>15.965667690000004</c:v>
                </c:pt>
                <c:pt idx="750">
                  <c:v>16.174524000000005</c:v>
                </c:pt>
                <c:pt idx="751">
                  <c:v>12</c:v>
                </c:pt>
                <c:pt idx="752">
                  <c:v>11.256832500000003</c:v>
                </c:pt>
                <c:pt idx="753">
                  <c:v>10.334517285</c:v>
                </c:pt>
                <c:pt idx="754">
                  <c:v>8.5438869670000006</c:v>
                </c:pt>
                <c:pt idx="755">
                  <c:v>6.038708518</c:v>
                </c:pt>
                <c:pt idx="756">
                  <c:v>5.5333234350000025</c:v>
                </c:pt>
                <c:pt idx="757">
                  <c:v>5.1131149649999967</c:v>
                </c:pt>
                <c:pt idx="758">
                  <c:v>3.6174388264999999</c:v>
                </c:pt>
                <c:pt idx="759">
                  <c:v>2.9700352480000007</c:v>
                </c:pt>
                <c:pt idx="760">
                  <c:v>2.7462942140000002</c:v>
                </c:pt>
                <c:pt idx="761">
                  <c:v>2.2152862149999999</c:v>
                </c:pt>
                <c:pt idx="762">
                  <c:v>2.1140992860000001</c:v>
                </c:pt>
                <c:pt idx="763">
                  <c:v>1.9657728680000004</c:v>
                </c:pt>
                <c:pt idx="764">
                  <c:v>1.8689357569999998</c:v>
                </c:pt>
                <c:pt idx="765">
                  <c:v>1.7738798654999997</c:v>
                </c:pt>
                <c:pt idx="766">
                  <c:v>1.7268003929999995</c:v>
                </c:pt>
                <c:pt idx="767">
                  <c:v>1.4553596859999995</c:v>
                </c:pt>
                <c:pt idx="768">
                  <c:v>1.4996657894999996</c:v>
                </c:pt>
                <c:pt idx="769">
                  <c:v>1.4553596859999995</c:v>
                </c:pt>
                <c:pt idx="770">
                  <c:v>1.4553596859999995</c:v>
                </c:pt>
                <c:pt idx="771">
                  <c:v>1.3686563250000001</c:v>
                </c:pt>
                <c:pt idx="772">
                  <c:v>1.283894582999999</c:v>
                </c:pt>
                <c:pt idx="773">
                  <c:v>1.283894582999999</c:v>
                </c:pt>
                <c:pt idx="774">
                  <c:v>1.634461932</c:v>
                </c:pt>
                <c:pt idx="775">
                  <c:v>1.9169121760000005</c:v>
                </c:pt>
                <c:pt idx="776">
                  <c:v>1.9657728680000004</c:v>
                </c:pt>
                <c:pt idx="777">
                  <c:v>2.01463356</c:v>
                </c:pt>
                <c:pt idx="778">
                  <c:v>2.01463356</c:v>
                </c:pt>
                <c:pt idx="779">
                  <c:v>1.9657728680000004</c:v>
                </c:pt>
                <c:pt idx="780">
                  <c:v>1.8689357569999998</c:v>
                </c:pt>
                <c:pt idx="781">
                  <c:v>1.7738798654999997</c:v>
                </c:pt>
                <c:pt idx="782">
                  <c:v>1.7268003929999995</c:v>
                </c:pt>
                <c:pt idx="783">
                  <c:v>1.5892169125</c:v>
                </c:pt>
                <c:pt idx="784">
                  <c:v>1.543971892999999</c:v>
                </c:pt>
                <c:pt idx="785">
                  <c:v>1.543971892999999</c:v>
                </c:pt>
                <c:pt idx="786">
                  <c:v>1.4553596859999995</c:v>
                </c:pt>
                <c:pt idx="787">
                  <c:v>1.3262754539999999</c:v>
                </c:pt>
                <c:pt idx="788">
                  <c:v>1.9169121760000005</c:v>
                </c:pt>
                <c:pt idx="789">
                  <c:v>2.01463356</c:v>
                </c:pt>
                <c:pt idx="790">
                  <c:v>2.3704540809999997</c:v>
                </c:pt>
                <c:pt idx="791">
                  <c:v>2.318172189999999</c:v>
                </c:pt>
                <c:pt idx="792">
                  <c:v>2.1140992860000001</c:v>
                </c:pt>
                <c:pt idx="793">
                  <c:v>2.01463356</c:v>
                </c:pt>
                <c:pt idx="794">
                  <c:v>2.7462942140000002</c:v>
                </c:pt>
                <c:pt idx="795">
                  <c:v>2.9700352480000007</c:v>
                </c:pt>
                <c:pt idx="796">
                  <c:v>3.1421533159999999</c:v>
                </c:pt>
                <c:pt idx="797">
                  <c:v>3.107535447026001</c:v>
                </c:pt>
                <c:pt idx="798">
                  <c:v>3.1421533159999999</c:v>
                </c:pt>
                <c:pt idx="799">
                  <c:v>3.1421533159999999</c:v>
                </c:pt>
                <c:pt idx="800">
                  <c:v>3.1074196682000008</c:v>
                </c:pt>
                <c:pt idx="801">
                  <c:v>2.85737306</c:v>
                </c:pt>
                <c:pt idx="802">
                  <c:v>2.5289571729999998</c:v>
                </c:pt>
                <c:pt idx="803">
                  <c:v>2.4758465724999992</c:v>
                </c:pt>
                <c:pt idx="804">
                  <c:v>2.4227359719999999</c:v>
                </c:pt>
                <c:pt idx="805">
                  <c:v>2.3407579669120002</c:v>
                </c:pt>
                <c:pt idx="806">
                  <c:v>2.2152862149999999</c:v>
                </c:pt>
                <c:pt idx="807">
                  <c:v>2.1140992860000001</c:v>
                </c:pt>
                <c:pt idx="808">
                  <c:v>2.1140992860000001</c:v>
                </c:pt>
                <c:pt idx="809">
                  <c:v>1.7268003929999995</c:v>
                </c:pt>
                <c:pt idx="810">
                  <c:v>1.634461932</c:v>
                </c:pt>
                <c:pt idx="811">
                  <c:v>1.543971892999999</c:v>
                </c:pt>
                <c:pt idx="812">
                  <c:v>1.3686563250000001</c:v>
                </c:pt>
                <c:pt idx="813">
                  <c:v>1.283894582999999</c:v>
                </c:pt>
                <c:pt idx="814">
                  <c:v>1.2425018779999994</c:v>
                </c:pt>
                <c:pt idx="815">
                  <c:v>1.0809770365000004</c:v>
                </c:pt>
                <c:pt idx="816">
                  <c:v>1.0607460430169999</c:v>
                </c:pt>
                <c:pt idx="817">
                  <c:v>0.96499158700000021</c:v>
                </c:pt>
                <c:pt idx="818">
                  <c:v>0.96499158700000021</c:v>
                </c:pt>
                <c:pt idx="819">
                  <c:v>1.7268003929999995</c:v>
                </c:pt>
                <c:pt idx="820">
                  <c:v>1.820959338</c:v>
                </c:pt>
                <c:pt idx="821">
                  <c:v>1.820959338</c:v>
                </c:pt>
                <c:pt idx="822">
                  <c:v>1.7738798654999997</c:v>
                </c:pt>
                <c:pt idx="823">
                  <c:v>1.7268003929999995</c:v>
                </c:pt>
                <c:pt idx="824">
                  <c:v>1.5648750920089998</c:v>
                </c:pt>
                <c:pt idx="825">
                  <c:v>1.283894582999999</c:v>
                </c:pt>
                <c:pt idx="826">
                  <c:v>1.2209776714</c:v>
                </c:pt>
                <c:pt idx="827">
                  <c:v>1.1607230595</c:v>
                </c:pt>
                <c:pt idx="828">
                  <c:v>1.3686563250000001</c:v>
                </c:pt>
                <c:pt idx="829">
                  <c:v>1.283894582999999</c:v>
                </c:pt>
                <c:pt idx="830">
                  <c:v>1.2209776714</c:v>
                </c:pt>
                <c:pt idx="831">
                  <c:v>1.1203369459999999</c:v>
                </c:pt>
                <c:pt idx="832">
                  <c:v>1.0416171270000001</c:v>
                </c:pt>
                <c:pt idx="833">
                  <c:v>1.0339545729999995</c:v>
                </c:pt>
                <c:pt idx="834">
                  <c:v>1.283894582999999</c:v>
                </c:pt>
                <c:pt idx="835">
                  <c:v>1.9169121760000005</c:v>
                </c:pt>
                <c:pt idx="836">
                  <c:v>1.9388017660160004</c:v>
                </c:pt>
                <c:pt idx="837">
                  <c:v>1.8689357569999998</c:v>
                </c:pt>
                <c:pt idx="838">
                  <c:v>1.4553596859999995</c:v>
                </c:pt>
                <c:pt idx="839">
                  <c:v>1.4120080054999995</c:v>
                </c:pt>
                <c:pt idx="840">
                  <c:v>1.3686563250000001</c:v>
                </c:pt>
                <c:pt idx="841">
                  <c:v>1.3262754539999999</c:v>
                </c:pt>
                <c:pt idx="842">
                  <c:v>1.2011091729999996</c:v>
                </c:pt>
                <c:pt idx="843">
                  <c:v>3.740004040000001</c:v>
                </c:pt>
                <c:pt idx="844">
                  <c:v>3.5565253009999998</c:v>
                </c:pt>
                <c:pt idx="845">
                  <c:v>3.4361884149999988</c:v>
                </c:pt>
                <c:pt idx="846">
                  <c:v>3.3292392207999999</c:v>
                </c:pt>
                <c:pt idx="847">
                  <c:v>3.3173559769999992</c:v>
                </c:pt>
                <c:pt idx="848">
                  <c:v>2.9137041539999999</c:v>
                </c:pt>
                <c:pt idx="849">
                  <c:v>2.318172189999999</c:v>
                </c:pt>
                <c:pt idx="850">
                  <c:v>1.820959338</c:v>
                </c:pt>
                <c:pt idx="851">
                  <c:v>1.820959338</c:v>
                </c:pt>
                <c:pt idx="852">
                  <c:v>1.543971892999999</c:v>
                </c:pt>
                <c:pt idx="853">
                  <c:v>2.2152862149999999</c:v>
                </c:pt>
                <c:pt idx="854">
                  <c:v>2.2152862149999999</c:v>
                </c:pt>
                <c:pt idx="855">
                  <c:v>2.2152862149999999</c:v>
                </c:pt>
                <c:pt idx="856">
                  <c:v>2.0643664229999996</c:v>
                </c:pt>
                <c:pt idx="857">
                  <c:v>1.8689357569999998</c:v>
                </c:pt>
                <c:pt idx="858">
                  <c:v>1.820959338</c:v>
                </c:pt>
                <c:pt idx="859">
                  <c:v>3.8016557279999992</c:v>
                </c:pt>
                <c:pt idx="860">
                  <c:v>5.0444211865000002</c:v>
                </c:pt>
                <c:pt idx="861">
                  <c:v>5.1131149649999967</c:v>
                </c:pt>
                <c:pt idx="862">
                  <c:v>5.1824825259999976</c:v>
                </c:pt>
                <c:pt idx="863">
                  <c:v>5.1131149649999967</c:v>
                </c:pt>
                <c:pt idx="864">
                  <c:v>3.2000427290000002</c:v>
                </c:pt>
                <c:pt idx="865">
                  <c:v>2.7685099832</c:v>
                </c:pt>
                <c:pt idx="866">
                  <c:v>1.8689357569999998</c:v>
                </c:pt>
                <c:pt idx="867">
                  <c:v>1.820959338</c:v>
                </c:pt>
                <c:pt idx="868">
                  <c:v>1.7738798654999997</c:v>
                </c:pt>
                <c:pt idx="869">
                  <c:v>1.634461932</c:v>
                </c:pt>
                <c:pt idx="870">
                  <c:v>1.9657728680000004</c:v>
                </c:pt>
                <c:pt idx="871">
                  <c:v>2.5289571729999998</c:v>
                </c:pt>
                <c:pt idx="872">
                  <c:v>2.4227359719999999</c:v>
                </c:pt>
                <c:pt idx="873">
                  <c:v>2.4758465724999992</c:v>
                </c:pt>
                <c:pt idx="874">
                  <c:v>2.4227359719999999</c:v>
                </c:pt>
                <c:pt idx="875">
                  <c:v>2.318172189999999</c:v>
                </c:pt>
                <c:pt idx="876">
                  <c:v>2.266729202500001</c:v>
                </c:pt>
                <c:pt idx="877">
                  <c:v>2.1646927505000009</c:v>
                </c:pt>
                <c:pt idx="878">
                  <c:v>2.01463356</c:v>
                </c:pt>
                <c:pt idx="879">
                  <c:v>2.0643664229999996</c:v>
                </c:pt>
                <c:pt idx="880">
                  <c:v>1.9657728680000004</c:v>
                </c:pt>
                <c:pt idx="881">
                  <c:v>1.8689357569999998</c:v>
                </c:pt>
                <c:pt idx="882">
                  <c:v>1.820959338</c:v>
                </c:pt>
                <c:pt idx="883">
                  <c:v>1.4553596859999995</c:v>
                </c:pt>
                <c:pt idx="884">
                  <c:v>1.4120080054999995</c:v>
                </c:pt>
                <c:pt idx="885">
                  <c:v>1.3686563250000001</c:v>
                </c:pt>
                <c:pt idx="886">
                  <c:v>1.3686563250000001</c:v>
                </c:pt>
                <c:pt idx="887">
                  <c:v>1.283894582999999</c:v>
                </c:pt>
                <c:pt idx="888">
                  <c:v>1.283894582999999</c:v>
                </c:pt>
                <c:pt idx="889">
                  <c:v>1.2011091729999996</c:v>
                </c:pt>
                <c:pt idx="890">
                  <c:v>1.1203369459999999</c:v>
                </c:pt>
                <c:pt idx="891">
                  <c:v>1.2011091729999996</c:v>
                </c:pt>
                <c:pt idx="892">
                  <c:v>1.283894582999999</c:v>
                </c:pt>
                <c:pt idx="893">
                  <c:v>1.1203369459999999</c:v>
                </c:pt>
                <c:pt idx="894">
                  <c:v>1.0339545729999995</c:v>
                </c:pt>
                <c:pt idx="895">
                  <c:v>1.0339545729999995</c:v>
                </c:pt>
                <c:pt idx="896">
                  <c:v>0.96499158700000021</c:v>
                </c:pt>
                <c:pt idx="897">
                  <c:v>0.96499158700000021</c:v>
                </c:pt>
                <c:pt idx="898">
                  <c:v>0.96499158700000021</c:v>
                </c:pt>
                <c:pt idx="899">
                  <c:v>0.96499158700000021</c:v>
                </c:pt>
                <c:pt idx="900">
                  <c:v>0.96499158700000021</c:v>
                </c:pt>
                <c:pt idx="901">
                  <c:v>0.96499158700000021</c:v>
                </c:pt>
                <c:pt idx="902">
                  <c:v>0.96499158700000021</c:v>
                </c:pt>
                <c:pt idx="903">
                  <c:v>0.96499158700000021</c:v>
                </c:pt>
                <c:pt idx="904">
                  <c:v>0.96499158700000021</c:v>
                </c:pt>
                <c:pt idx="905">
                  <c:v>0.96499158700000021</c:v>
                </c:pt>
                <c:pt idx="906">
                  <c:v>0.96499158700000021</c:v>
                </c:pt>
                <c:pt idx="907">
                  <c:v>0.96499158700000021</c:v>
                </c:pt>
                <c:pt idx="908">
                  <c:v>0.96499158700000021</c:v>
                </c:pt>
                <c:pt idx="909">
                  <c:v>0.96499158700000021</c:v>
                </c:pt>
                <c:pt idx="910">
                  <c:v>0.96499158700000021</c:v>
                </c:pt>
                <c:pt idx="911">
                  <c:v>0.96499158700000021</c:v>
                </c:pt>
                <c:pt idx="912">
                  <c:v>0.96499158700000021</c:v>
                </c:pt>
                <c:pt idx="913">
                  <c:v>0.96499158700000021</c:v>
                </c:pt>
                <c:pt idx="914">
                  <c:v>0.96499158700000021</c:v>
                </c:pt>
                <c:pt idx="915">
                  <c:v>0.96499158700000021</c:v>
                </c:pt>
                <c:pt idx="916">
                  <c:v>1.2011091729999996</c:v>
                </c:pt>
                <c:pt idx="917">
                  <c:v>1.283894582999999</c:v>
                </c:pt>
                <c:pt idx="918">
                  <c:v>1.4553596859999995</c:v>
                </c:pt>
                <c:pt idx="919">
                  <c:v>1.543971892999999</c:v>
                </c:pt>
                <c:pt idx="920">
                  <c:v>2.01463356</c:v>
                </c:pt>
                <c:pt idx="921">
                  <c:v>2.1646927505000009</c:v>
                </c:pt>
                <c:pt idx="922">
                  <c:v>1.7268003929999995</c:v>
                </c:pt>
                <c:pt idx="923">
                  <c:v>1.4553596859999995</c:v>
                </c:pt>
                <c:pt idx="924">
                  <c:v>1.4553596859999995</c:v>
                </c:pt>
                <c:pt idx="925">
                  <c:v>1.543971892999999</c:v>
                </c:pt>
                <c:pt idx="926">
                  <c:v>1.634461932</c:v>
                </c:pt>
                <c:pt idx="927">
                  <c:v>1.5892169125</c:v>
                </c:pt>
                <c:pt idx="928">
                  <c:v>1.5892169125</c:v>
                </c:pt>
                <c:pt idx="929">
                  <c:v>1.5892169125</c:v>
                </c:pt>
                <c:pt idx="930">
                  <c:v>2.6368162019999999</c:v>
                </c:pt>
                <c:pt idx="931">
                  <c:v>2.6368162019999999</c:v>
                </c:pt>
                <c:pt idx="932">
                  <c:v>2.85737306</c:v>
                </c:pt>
                <c:pt idx="933">
                  <c:v>2.9700352480000007</c:v>
                </c:pt>
                <c:pt idx="934">
                  <c:v>2.9700352480000007</c:v>
                </c:pt>
                <c:pt idx="935">
                  <c:v>2.5828866874999998</c:v>
                </c:pt>
                <c:pt idx="936">
                  <c:v>2.5828866874999998</c:v>
                </c:pt>
                <c:pt idx="937">
                  <c:v>2.5828866874999998</c:v>
                </c:pt>
                <c:pt idx="938">
                  <c:v>2.5828866874999998</c:v>
                </c:pt>
                <c:pt idx="939">
                  <c:v>2.5289571729999998</c:v>
                </c:pt>
                <c:pt idx="940">
                  <c:v>2.4758465724999992</c:v>
                </c:pt>
                <c:pt idx="941">
                  <c:v>2.318172189999999</c:v>
                </c:pt>
                <c:pt idx="942">
                  <c:v>2.1140992860000001</c:v>
                </c:pt>
                <c:pt idx="943">
                  <c:v>2.01463356</c:v>
                </c:pt>
                <c:pt idx="944">
                  <c:v>1.8689357569999998</c:v>
                </c:pt>
                <c:pt idx="945">
                  <c:v>1.7268003929999995</c:v>
                </c:pt>
                <c:pt idx="946">
                  <c:v>1.634461932</c:v>
                </c:pt>
                <c:pt idx="947">
                  <c:v>1.5892169125</c:v>
                </c:pt>
                <c:pt idx="948">
                  <c:v>1.543971892999999</c:v>
                </c:pt>
                <c:pt idx="949">
                  <c:v>1.4553596859999995</c:v>
                </c:pt>
                <c:pt idx="950">
                  <c:v>1.283894582999999</c:v>
                </c:pt>
                <c:pt idx="951">
                  <c:v>1.0416171270000001</c:v>
                </c:pt>
                <c:pt idx="952">
                  <c:v>0.99564180300000038</c:v>
                </c:pt>
                <c:pt idx="953">
                  <c:v>0.99947307999999979</c:v>
                </c:pt>
                <c:pt idx="954">
                  <c:v>0.98031669499999963</c:v>
                </c:pt>
                <c:pt idx="955">
                  <c:v>0.96499158700000021</c:v>
                </c:pt>
                <c:pt idx="956">
                  <c:v>0.96499158700000021</c:v>
                </c:pt>
                <c:pt idx="957">
                  <c:v>0.96499158700000021</c:v>
                </c:pt>
                <c:pt idx="958">
                  <c:v>0.96499158700000021</c:v>
                </c:pt>
                <c:pt idx="959">
                  <c:v>0.96499158700000021</c:v>
                </c:pt>
                <c:pt idx="960">
                  <c:v>0.96499158700000021</c:v>
                </c:pt>
                <c:pt idx="961">
                  <c:v>0.96499158700000021</c:v>
                </c:pt>
                <c:pt idx="962">
                  <c:v>0.96499158700000021</c:v>
                </c:pt>
                <c:pt idx="963">
                  <c:v>0.96499158700000021</c:v>
                </c:pt>
                <c:pt idx="964">
                  <c:v>0.96499158700000021</c:v>
                </c:pt>
                <c:pt idx="965">
                  <c:v>0.96499158700000021</c:v>
                </c:pt>
                <c:pt idx="966">
                  <c:v>0.96499158700000021</c:v>
                </c:pt>
                <c:pt idx="967">
                  <c:v>2.0643664229999996</c:v>
                </c:pt>
                <c:pt idx="968">
                  <c:v>2.1343366718000008</c:v>
                </c:pt>
                <c:pt idx="969">
                  <c:v>2.1140992860000001</c:v>
                </c:pt>
                <c:pt idx="970">
                  <c:v>2.318172189999999</c:v>
                </c:pt>
                <c:pt idx="971">
                  <c:v>2.318172189999999</c:v>
                </c:pt>
                <c:pt idx="972">
                  <c:v>2.01463356</c:v>
                </c:pt>
                <c:pt idx="973">
                  <c:v>1.6806311625000001</c:v>
                </c:pt>
                <c:pt idx="974">
                  <c:v>1.4996657894999996</c:v>
                </c:pt>
                <c:pt idx="975">
                  <c:v>2.266729202500001</c:v>
                </c:pt>
                <c:pt idx="976">
                  <c:v>2.4758465724999992</c:v>
                </c:pt>
                <c:pt idx="977">
                  <c:v>2.5289571729999998</c:v>
                </c:pt>
                <c:pt idx="978">
                  <c:v>2.5289571729999998</c:v>
                </c:pt>
                <c:pt idx="979">
                  <c:v>2.4227359719999999</c:v>
                </c:pt>
                <c:pt idx="980">
                  <c:v>2.691555208</c:v>
                </c:pt>
                <c:pt idx="981">
                  <c:v>2.5289571729999998</c:v>
                </c:pt>
                <c:pt idx="982">
                  <c:v>2.5289571729999998</c:v>
                </c:pt>
                <c:pt idx="983">
                  <c:v>2.01463356</c:v>
                </c:pt>
                <c:pt idx="984">
                  <c:v>1.4553596859999995</c:v>
                </c:pt>
                <c:pt idx="985">
                  <c:v>1.283894582999999</c:v>
                </c:pt>
                <c:pt idx="986">
                  <c:v>1.2011091729999996</c:v>
                </c:pt>
                <c:pt idx="987">
                  <c:v>0.96499158700000021</c:v>
                </c:pt>
                <c:pt idx="988">
                  <c:v>1.3262754539999999</c:v>
                </c:pt>
                <c:pt idx="989">
                  <c:v>1.9657728680000004</c:v>
                </c:pt>
                <c:pt idx="990">
                  <c:v>2.1140992860000001</c:v>
                </c:pt>
                <c:pt idx="991">
                  <c:v>2.1140992860000001</c:v>
                </c:pt>
                <c:pt idx="992">
                  <c:v>2.0643664229999996</c:v>
                </c:pt>
                <c:pt idx="993">
                  <c:v>2.0643664229999996</c:v>
                </c:pt>
                <c:pt idx="994">
                  <c:v>1.3686563250000001</c:v>
                </c:pt>
                <c:pt idx="995">
                  <c:v>1.2011091729999996</c:v>
                </c:pt>
                <c:pt idx="996">
                  <c:v>0.96499158700000021</c:v>
                </c:pt>
                <c:pt idx="997">
                  <c:v>0.96499158700000021</c:v>
                </c:pt>
                <c:pt idx="998">
                  <c:v>0.96499158700000021</c:v>
                </c:pt>
                <c:pt idx="999">
                  <c:v>0.96499158700000021</c:v>
                </c:pt>
                <c:pt idx="1000">
                  <c:v>0.96499158700000021</c:v>
                </c:pt>
                <c:pt idx="1001">
                  <c:v>0.96499158700000021</c:v>
                </c:pt>
                <c:pt idx="1002">
                  <c:v>0.96499158700000021</c:v>
                </c:pt>
                <c:pt idx="1003">
                  <c:v>0.96499158700000021</c:v>
                </c:pt>
                <c:pt idx="1004">
                  <c:v>0.96499158700000021</c:v>
                </c:pt>
                <c:pt idx="1005">
                  <c:v>0.96499158700000021</c:v>
                </c:pt>
                <c:pt idx="1006">
                  <c:v>0.96499158700000021</c:v>
                </c:pt>
                <c:pt idx="1007">
                  <c:v>0.96499158700000021</c:v>
                </c:pt>
                <c:pt idx="1008">
                  <c:v>0.96499158700000021</c:v>
                </c:pt>
                <c:pt idx="1009">
                  <c:v>0.96499158700000021</c:v>
                </c:pt>
                <c:pt idx="1010">
                  <c:v>0.96499158700000021</c:v>
                </c:pt>
                <c:pt idx="1011">
                  <c:v>0.96499158700000021</c:v>
                </c:pt>
                <c:pt idx="1012">
                  <c:v>0.96499158700000021</c:v>
                </c:pt>
                <c:pt idx="1013">
                  <c:v>0.96499158700000021</c:v>
                </c:pt>
                <c:pt idx="1014">
                  <c:v>0.96499158700000021</c:v>
                </c:pt>
                <c:pt idx="1015">
                  <c:v>0.96499158700000021</c:v>
                </c:pt>
                <c:pt idx="1016">
                  <c:v>3.9895300705000007</c:v>
                </c:pt>
                <c:pt idx="1017">
                  <c:v>3.8016557279999992</c:v>
                </c:pt>
                <c:pt idx="1018">
                  <c:v>3.4482221035999991</c:v>
                </c:pt>
                <c:pt idx="1019">
                  <c:v>3.3173559769999992</c:v>
                </c:pt>
                <c:pt idx="1020">
                  <c:v>2.3406534031299988</c:v>
                </c:pt>
                <c:pt idx="1021">
                  <c:v>2.7462942140000002</c:v>
                </c:pt>
                <c:pt idx="1022">
                  <c:v>2.318172189999999</c:v>
                </c:pt>
                <c:pt idx="1023">
                  <c:v>2.01463356</c:v>
                </c:pt>
                <c:pt idx="1024">
                  <c:v>1.9169121760000005</c:v>
                </c:pt>
                <c:pt idx="1025">
                  <c:v>1.9169121760000005</c:v>
                </c:pt>
                <c:pt idx="1026">
                  <c:v>1.7268003929999995</c:v>
                </c:pt>
                <c:pt idx="1027">
                  <c:v>1.7268003929999995</c:v>
                </c:pt>
                <c:pt idx="1028">
                  <c:v>1.6806311625000001</c:v>
                </c:pt>
                <c:pt idx="1029">
                  <c:v>3.2000427290000002</c:v>
                </c:pt>
                <c:pt idx="1030">
                  <c:v>4.2448306234999986</c:v>
                </c:pt>
                <c:pt idx="1031">
                  <c:v>2.266729202500001</c:v>
                </c:pt>
                <c:pt idx="1032">
                  <c:v>2.1646927505000009</c:v>
                </c:pt>
                <c:pt idx="1033">
                  <c:v>2.01463356</c:v>
                </c:pt>
                <c:pt idx="1034">
                  <c:v>1.283894582999999</c:v>
                </c:pt>
                <c:pt idx="1035">
                  <c:v>1.283894582999999</c:v>
                </c:pt>
                <c:pt idx="1036">
                  <c:v>0.96499158700000021</c:v>
                </c:pt>
                <c:pt idx="1037">
                  <c:v>3.740004040000001</c:v>
                </c:pt>
                <c:pt idx="1038">
                  <c:v>2.01463356</c:v>
                </c:pt>
                <c:pt idx="1039">
                  <c:v>1.7738798654999997</c:v>
                </c:pt>
                <c:pt idx="1040">
                  <c:v>3.2000427290000002</c:v>
                </c:pt>
                <c:pt idx="1041">
                  <c:v>2.85737306</c:v>
                </c:pt>
                <c:pt idx="1042">
                  <c:v>2.7462942140000002</c:v>
                </c:pt>
                <c:pt idx="1043">
                  <c:v>2.2152862149999999</c:v>
                </c:pt>
                <c:pt idx="1044">
                  <c:v>2.1140992860000001</c:v>
                </c:pt>
                <c:pt idx="1045">
                  <c:v>2.01463356</c:v>
                </c:pt>
                <c:pt idx="1046">
                  <c:v>1.6806311625000001</c:v>
                </c:pt>
                <c:pt idx="1047">
                  <c:v>1.543971892999999</c:v>
                </c:pt>
                <c:pt idx="1048">
                  <c:v>1.543971892999999</c:v>
                </c:pt>
                <c:pt idx="1049">
                  <c:v>2.01463356</c:v>
                </c:pt>
                <c:pt idx="1050">
                  <c:v>2.1646927505000009</c:v>
                </c:pt>
                <c:pt idx="1051">
                  <c:v>3.0854216912600001</c:v>
                </c:pt>
                <c:pt idx="1052">
                  <c:v>2.9700352480000007</c:v>
                </c:pt>
                <c:pt idx="1053">
                  <c:v>2.9137041539999999</c:v>
                </c:pt>
                <c:pt idx="1054">
                  <c:v>1.9169121760000005</c:v>
                </c:pt>
                <c:pt idx="1055">
                  <c:v>1.543971892999999</c:v>
                </c:pt>
                <c:pt idx="1056">
                  <c:v>1.4120080054999995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</c:numCache>
            </c:numRef>
          </c:yVal>
          <c:smooth val="1"/>
        </c:ser>
        <c:axId val="122993280"/>
        <c:axId val="123007744"/>
      </c:scatterChart>
      <c:valAx>
        <c:axId val="122993280"/>
        <c:scaling>
          <c:orientation val="minMax"/>
          <c:max val="39780"/>
          <c:min val="39691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>
            <c:manualLayout>
              <c:xMode val="edge"/>
              <c:yMode val="edge"/>
              <c:x val="0.44967125984251971"/>
              <c:y val="0.87868037328667303"/>
            </c:manualLayout>
          </c:layout>
        </c:title>
        <c:numFmt formatCode="m/d/yyyy" sourceLinked="0"/>
        <c:tickLblPos val="nextTo"/>
        <c:crossAx val="123007744"/>
        <c:crosses val="autoZero"/>
        <c:crossBetween val="midCat"/>
        <c:majorUnit val="30"/>
      </c:valAx>
      <c:valAx>
        <c:axId val="123007744"/>
        <c:scaling>
          <c:orientation val="minMax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Flow Rate (cfs)</a:t>
                </a:r>
              </a:p>
            </c:rich>
          </c:tx>
          <c:layout/>
        </c:title>
        <c:numFmt formatCode="General" sourceLinked="1"/>
        <c:tickLblPos val="nextTo"/>
        <c:crossAx val="122993280"/>
        <c:crosses val="autoZero"/>
        <c:crossBetween val="midCat"/>
      </c:valAx>
    </c:plotArea>
    <c:plotVisOnly val="1"/>
  </c:chart>
  <c:spPr>
    <a:solidFill>
      <a:srgbClr val="000514"/>
    </a:solidFill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3844AF7-51A3-49C6-A54E-12BA64616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91B0623-7EED-42CF-86DC-D8C383C097F0}" type="datetimeFigureOut">
              <a:rPr lang="en-US"/>
              <a:pPr>
                <a:defRPr/>
              </a:pPr>
              <a:t>11/25/2008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EA15603-8F2E-4217-93FE-8873A684E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19189C-163B-4937-A68E-AE223E75432F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216736-0583-4D47-BA55-D4E9A310FCD9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5C6551-70E6-4617-B8EC-A4685F86EFE6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E1D373-8B61-4838-9596-8E203248B58B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4F559B-9270-4D71-A990-E5E56AA26EC7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AE3B-0642-45AF-B04F-5B5AA9370E8D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6EEC20-5487-4013-88B2-7951B25709E3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9C7F9D-6162-4A9D-870C-04DB957C4006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DB3D25-A851-4F9B-9ADA-236B8E8853FF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2CCF9C-D236-4149-BB9F-9B02698E3D65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355A73-F811-47CF-A162-0DC5C8E38E6C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943676-7E95-4F0A-9FFB-CD16BBEF21CE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A55BF-81C7-459D-8133-B75349997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31383-C30A-488A-B150-4287A2A31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9C867-0427-4C5B-BB4B-0A88B3EEE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D162F-F083-48CB-B0F9-923DD0FB3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4958E-3A9A-49DA-89C9-7CB8FAC78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57AB1-21D4-4E1D-AE7D-6E6048479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3276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3276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001C3-1729-40D7-8EC3-3B85D7FD5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C845-2333-46E1-9C0B-7B2169B8C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98005-731D-4B83-8053-79FCFCE99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B8A37-9B78-4AE5-92E2-57B21CF7E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55F4C-A8F7-4CAF-B8A5-7F57D9DD0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F98B9-745D-4B64-A1B2-96B553EC4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E6846-F52F-4682-BFF5-013E29FB2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49D4C-2EA3-4035-8580-9A5DF138E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905000"/>
            <a:ext cx="215265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905000"/>
            <a:ext cx="630555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683DB-CA59-4DAE-B5E1-C38B7F48E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C7F9E-3B4B-44A6-A3F2-A98375753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FA92E-2BD4-4218-84E1-3E5BBAADF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6221-5B6D-4D01-817C-0FCE1AC31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CCFCE-8573-4ED6-88A8-16719EF50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663E-0067-4DCC-B67A-DEB5733C4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1822B-B3B0-42E4-8580-2AF18232D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702AF-D0C1-41EB-B47E-DF7DFF299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7D110-21C8-4231-88CC-4DD96F62F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7534B-955B-4EB7-AE60-0743EADE1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A0A5E-64B6-48AF-8D62-08DDAB6ED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1A78-670A-456A-8065-63E6E496A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0C339-4202-49DB-984A-303F5754E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75C49-A110-480E-8480-8B0DB92E8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E9FFC-456E-46CE-93FE-0005464D4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C301A-BA2E-4D82-A4DB-3F63B474D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685EC-976B-4D75-9DF4-14A090D9E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9A5BD-2FC7-4BAA-A1DC-4FC9BB086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3898D-C8C0-4DCE-BC51-748C3EB63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28D41-59B1-4E4E-8DA8-F48736B9B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34BBF-E6D3-4413-A8C0-A6983B5E5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73ED0-065A-455C-9F2A-AB7BFB1E5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F9B03-4E9C-4C3B-9FE0-AB12E0630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3F510-1924-443F-96A0-6F3681694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B029F-45AB-4276-91B3-9E161ADAB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2DA2E-A6EB-43D9-B5DA-399D703AE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3DC38-6F79-4BEC-9806-248F234D0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AB141-7BF8-48FC-80ED-411350A79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739AD-91AB-4701-88BA-A86B98E33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64E67-DCA0-4125-A261-F9BAE301D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5856E-504D-443F-87A9-AD67369BD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EF928-B8F1-4ECA-BE5B-A259825F9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BEA7E-104E-4A6A-B629-6F2E06CDD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A2FC-749D-4E58-9A21-8B4FA9C18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4D93A-F998-4957-8E0C-835960F33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FD4A7-3E33-4902-ABDA-F62D44A8D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39100" y="304800"/>
            <a:ext cx="20955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61341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65820-9A58-40EC-AE3C-2E54AB8FF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050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0960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2AE07-2420-437E-AF61-FBF28CA7E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2F5F6-0987-4A8F-9030-4FF218A10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83B70-2046-481A-89A8-C5FA6AC56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64DE2-BBDC-4EBE-8B25-5A5DD582C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64525-A827-4495-961C-EA323E680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2A6F-2CEB-4691-BA85-8C3C984F5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3977D-44DD-44AC-AAC9-C05908865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5C03C-A5EC-486A-923B-A4591B613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9A5D6-1427-46BF-A475-E1F6E8DFE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B2CFC-49DE-410F-B2E0-E260428FB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C2F63-90B3-453C-BA0D-1EC389F10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7948D-AFA0-4950-AB49-8D1C833A8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B582C-92DE-4466-A406-A8DC14C33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4F702-1228-4D7A-BD2C-64E9C2258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66FBE-389D-484C-A5B9-F96CA4844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86074-A84D-4B37-983D-767540F4C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EA59F-7FEC-4A7B-BDAE-B7F940496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116F9B9-0319-498E-BDC9-5BB4C6818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349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49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49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49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49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349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0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350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5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50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3276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78986-A6C2-4919-B921-E5EB00D2E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6BF0A2A-A05D-429E-98A0-96EC85721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D95157A-C6FC-4814-BE3E-67E13D5F9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9399" name="Rectangle 7"/>
          <p:cNvSpPr>
            <a:spLocks noChangeArrowheads="1"/>
          </p:cNvSpPr>
          <p:nvPr userDrawn="1"/>
        </p:nvSpPr>
        <p:spPr bwMode="auto">
          <a:xfrm>
            <a:off x="0" y="1828800"/>
            <a:ext cx="8686800" cy="50292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457200" y="1066800"/>
            <a:ext cx="8229600" cy="1524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F6394FE-BA8B-4443-B464-FE1AEBFD0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1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704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04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04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04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05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705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5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70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752600" y="3048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705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6152" name="Picture 17" descr="uwrl_log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29600" y="5943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6" descr="usublue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758950" y="6170613"/>
            <a:ext cx="266065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8" name="Rectangle 18"/>
          <p:cNvSpPr>
            <a:spLocks noChangeArrowheads="1"/>
          </p:cNvSpPr>
          <p:nvPr userDrawn="1"/>
        </p:nvSpPr>
        <p:spPr bwMode="auto">
          <a:xfrm>
            <a:off x="-76200" y="-76200"/>
            <a:ext cx="1752600" cy="7086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7059" name="Rectangle 19"/>
          <p:cNvSpPr>
            <a:spLocks noChangeArrowheads="1"/>
          </p:cNvSpPr>
          <p:nvPr userDrawn="1"/>
        </p:nvSpPr>
        <p:spPr bwMode="auto">
          <a:xfrm>
            <a:off x="0" y="914400"/>
            <a:ext cx="5257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25000"/>
              <a:buFontTx/>
              <a:buChar char="•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07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2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1715CFFE-4769-4EB2-957A-5D77A9FD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25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5"/>
          <p:cNvSpPr>
            <a:spLocks noChangeArrowheads="1"/>
          </p:cNvSpPr>
          <p:nvPr/>
        </p:nvSpPr>
        <p:spPr bwMode="auto">
          <a:xfrm>
            <a:off x="-76200" y="685800"/>
            <a:ext cx="9296400" cy="1752600"/>
          </a:xfrm>
          <a:prstGeom prst="rect">
            <a:avLst/>
          </a:prstGeom>
          <a:solidFill>
            <a:srgbClr val="969696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1524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Summit Creek </a:t>
            </a:r>
            <a:br>
              <a:rPr lang="en-US" sz="6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6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Flow Measurement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124200"/>
            <a:ext cx="9144000" cy="2971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smtClean="0"/>
              <a:t>Brian M. Crookston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2400" b="1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b="1" smtClean="0"/>
              <a:t>25</a:t>
            </a:r>
            <a:r>
              <a:rPr lang="en-US" b="1" baseline="30000" smtClean="0"/>
              <a:t>th</a:t>
            </a:r>
            <a:r>
              <a:rPr lang="en-US" b="1" smtClean="0"/>
              <a:t> of November, 2008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b="1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b="1" smtClean="0"/>
              <a:t>CEE 6440 – GIS in Water Resources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b="1" smtClean="0"/>
              <a:t>Logan, Utah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676400" y="304800"/>
            <a:ext cx="7696200" cy="1219200"/>
          </a:xfrm>
          <a:prstGeom prst="rect">
            <a:avLst/>
          </a:prstGeom>
          <a:solidFill>
            <a:srgbClr val="99CC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212725"/>
            <a:ext cx="45720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" indent="-50800"/>
            <a:r>
              <a:rPr lang="en-US" sz="2000" b="1" dirty="0">
                <a:solidFill>
                  <a:schemeClr val="folHlink"/>
                </a:solidFill>
              </a:rPr>
              <a:t>Presentation</a:t>
            </a:r>
          </a:p>
          <a:p>
            <a:pPr marL="50800" indent="-50800"/>
            <a:endParaRPr lang="en-US" sz="600" b="1" dirty="0">
              <a:solidFill>
                <a:schemeClr val="folHlink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chemeClr val="folHlink"/>
                </a:solidFill>
              </a:rPr>
              <a:t>Introduction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Summit </a:t>
            </a:r>
            <a:r>
              <a:rPr lang="en-US" sz="1600" b="1" dirty="0" err="1" smtClean="0">
                <a:solidFill>
                  <a:srgbClr val="FFFFCC"/>
                </a:solidFill>
              </a:rPr>
              <a:t>Crk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Devices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err="1" smtClean="0">
                <a:solidFill>
                  <a:srgbClr val="FFFFCC"/>
                </a:solidFill>
              </a:rPr>
              <a:t>Proj</a:t>
            </a:r>
            <a:r>
              <a:rPr lang="en-US" sz="1600" b="1" dirty="0" smtClean="0">
                <a:solidFill>
                  <a:srgbClr val="FFFFCC"/>
                </a:solidFill>
              </a:rPr>
              <a:t>. Objective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Device </a:t>
            </a:r>
            <a:r>
              <a:rPr lang="en-US" sz="1600" b="1" dirty="0" err="1" smtClean="0">
                <a:solidFill>
                  <a:srgbClr val="FFFFCC"/>
                </a:solidFill>
              </a:rPr>
              <a:t>Accur</a:t>
            </a:r>
            <a:r>
              <a:rPr lang="en-US" sz="1600" b="1" dirty="0" smtClean="0">
                <a:solidFill>
                  <a:srgbClr val="FFFFCC"/>
                </a:solidFill>
              </a:rPr>
              <a:t>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Rate Data 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Use of </a:t>
            </a:r>
            <a:r>
              <a:rPr lang="en-US" sz="1600" b="1" dirty="0" err="1" smtClean="0">
                <a:solidFill>
                  <a:srgbClr val="FFFFCC"/>
                </a:solidFill>
              </a:rPr>
              <a:t>ArcGIS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Images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Water Req.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Conclusions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endParaRPr lang="en-US" sz="1600" b="1" dirty="0">
              <a:solidFill>
                <a:srgbClr val="3399FF"/>
              </a:solidFill>
            </a:endParaRP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28800" y="1676400"/>
            <a:ext cx="4724400" cy="45259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Estimate fraction of vegetation cover</a:t>
            </a:r>
          </a:p>
          <a:p>
            <a:pPr eaLnBrk="1" hangingPunct="1">
              <a:defRPr/>
            </a:pPr>
            <a:r>
              <a:rPr lang="en-US" dirty="0" smtClean="0"/>
              <a:t>Determine crop requirements</a:t>
            </a:r>
          </a:p>
          <a:p>
            <a:pPr eaLnBrk="1" hangingPunct="1">
              <a:defRPr/>
            </a:pPr>
            <a:r>
              <a:rPr lang="en-US" dirty="0" smtClean="0"/>
              <a:t>Compare to telemetry analyses</a:t>
            </a:r>
            <a:endParaRPr lang="en-US" dirty="0" smtClean="0"/>
          </a:p>
        </p:txBody>
      </p:sp>
      <p:sp>
        <p:nvSpPr>
          <p:cNvPr id="174085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Water Requirements</a:t>
            </a:r>
            <a:endParaRPr lang="en-US" dirty="0" smtClean="0"/>
          </a:p>
        </p:txBody>
      </p:sp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3"/>
          <a:srcRect l="19444" t="6941" b="8026"/>
          <a:stretch>
            <a:fillRect/>
          </a:stretch>
        </p:blipFill>
        <p:spPr bwMode="auto">
          <a:xfrm>
            <a:off x="5867400" y="2590800"/>
            <a:ext cx="3276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10"/>
          <p:cNvSpPr/>
          <p:nvPr/>
        </p:nvSpPr>
        <p:spPr>
          <a:xfrm>
            <a:off x="5980386" y="2648339"/>
            <a:ext cx="2457450" cy="2718707"/>
          </a:xfrm>
          <a:custGeom>
            <a:avLst/>
            <a:gdLst>
              <a:gd name="connsiteX0" fmla="*/ 2028825 w 3314700"/>
              <a:gd name="connsiteY0" fmla="*/ 0 h 3600450"/>
              <a:gd name="connsiteX1" fmla="*/ 1409700 w 3314700"/>
              <a:gd name="connsiteY1" fmla="*/ 9525 h 3600450"/>
              <a:gd name="connsiteX2" fmla="*/ 1062038 w 3314700"/>
              <a:gd name="connsiteY2" fmla="*/ 152400 h 3600450"/>
              <a:gd name="connsiteX3" fmla="*/ 885825 w 3314700"/>
              <a:gd name="connsiteY3" fmla="*/ 519112 h 3600450"/>
              <a:gd name="connsiteX4" fmla="*/ 652463 w 3314700"/>
              <a:gd name="connsiteY4" fmla="*/ 638175 h 3600450"/>
              <a:gd name="connsiteX5" fmla="*/ 157163 w 3314700"/>
              <a:gd name="connsiteY5" fmla="*/ 681037 h 3600450"/>
              <a:gd name="connsiteX6" fmla="*/ 33338 w 3314700"/>
              <a:gd name="connsiteY6" fmla="*/ 828675 h 3600450"/>
              <a:gd name="connsiteX7" fmla="*/ 0 w 3314700"/>
              <a:gd name="connsiteY7" fmla="*/ 890587 h 3600450"/>
              <a:gd name="connsiteX8" fmla="*/ 0 w 3314700"/>
              <a:gd name="connsiteY8" fmla="*/ 1004887 h 3600450"/>
              <a:gd name="connsiteX9" fmla="*/ 180975 w 3314700"/>
              <a:gd name="connsiteY9" fmla="*/ 990600 h 3600450"/>
              <a:gd name="connsiteX10" fmla="*/ 204788 w 3314700"/>
              <a:gd name="connsiteY10" fmla="*/ 1128712 h 3600450"/>
              <a:gd name="connsiteX11" fmla="*/ 352425 w 3314700"/>
              <a:gd name="connsiteY11" fmla="*/ 1176337 h 3600450"/>
              <a:gd name="connsiteX12" fmla="*/ 509588 w 3314700"/>
              <a:gd name="connsiteY12" fmla="*/ 1262062 h 3600450"/>
              <a:gd name="connsiteX13" fmla="*/ 552450 w 3314700"/>
              <a:gd name="connsiteY13" fmla="*/ 1747837 h 3600450"/>
              <a:gd name="connsiteX14" fmla="*/ 604838 w 3314700"/>
              <a:gd name="connsiteY14" fmla="*/ 1943100 h 3600450"/>
              <a:gd name="connsiteX15" fmla="*/ 952500 w 3314700"/>
              <a:gd name="connsiteY15" fmla="*/ 2381250 h 3600450"/>
              <a:gd name="connsiteX16" fmla="*/ 1047750 w 3314700"/>
              <a:gd name="connsiteY16" fmla="*/ 2471737 h 3600450"/>
              <a:gd name="connsiteX17" fmla="*/ 1052513 w 3314700"/>
              <a:gd name="connsiteY17" fmla="*/ 3086100 h 3600450"/>
              <a:gd name="connsiteX18" fmla="*/ 1095375 w 3314700"/>
              <a:gd name="connsiteY18" fmla="*/ 3157537 h 3600450"/>
              <a:gd name="connsiteX19" fmla="*/ 1204913 w 3314700"/>
              <a:gd name="connsiteY19" fmla="*/ 3209925 h 3600450"/>
              <a:gd name="connsiteX20" fmla="*/ 1300163 w 3314700"/>
              <a:gd name="connsiteY20" fmla="*/ 3238500 h 3600450"/>
              <a:gd name="connsiteX21" fmla="*/ 1347788 w 3314700"/>
              <a:gd name="connsiteY21" fmla="*/ 3248025 h 3600450"/>
              <a:gd name="connsiteX22" fmla="*/ 1352550 w 3314700"/>
              <a:gd name="connsiteY22" fmla="*/ 3290887 h 3600450"/>
              <a:gd name="connsiteX23" fmla="*/ 1347788 w 3314700"/>
              <a:gd name="connsiteY23" fmla="*/ 3338512 h 3600450"/>
              <a:gd name="connsiteX24" fmla="*/ 1333500 w 3314700"/>
              <a:gd name="connsiteY24" fmla="*/ 3471862 h 3600450"/>
              <a:gd name="connsiteX25" fmla="*/ 1381125 w 3314700"/>
              <a:gd name="connsiteY25" fmla="*/ 3514725 h 3600450"/>
              <a:gd name="connsiteX26" fmla="*/ 1500188 w 3314700"/>
              <a:gd name="connsiteY26" fmla="*/ 3524250 h 3600450"/>
              <a:gd name="connsiteX27" fmla="*/ 1495425 w 3314700"/>
              <a:gd name="connsiteY27" fmla="*/ 3409950 h 3600450"/>
              <a:gd name="connsiteX28" fmla="*/ 1538288 w 3314700"/>
              <a:gd name="connsiteY28" fmla="*/ 3405187 h 3600450"/>
              <a:gd name="connsiteX29" fmla="*/ 1581150 w 3314700"/>
              <a:gd name="connsiteY29" fmla="*/ 3429000 h 3600450"/>
              <a:gd name="connsiteX30" fmla="*/ 1585913 w 3314700"/>
              <a:gd name="connsiteY30" fmla="*/ 3443287 h 3600450"/>
              <a:gd name="connsiteX31" fmla="*/ 1614488 w 3314700"/>
              <a:gd name="connsiteY31" fmla="*/ 3467100 h 3600450"/>
              <a:gd name="connsiteX32" fmla="*/ 1647825 w 3314700"/>
              <a:gd name="connsiteY32" fmla="*/ 3509962 h 3600450"/>
              <a:gd name="connsiteX33" fmla="*/ 2071688 w 3314700"/>
              <a:gd name="connsiteY33" fmla="*/ 3600450 h 3600450"/>
              <a:gd name="connsiteX34" fmla="*/ 2271713 w 3314700"/>
              <a:gd name="connsiteY34" fmla="*/ 3590925 h 3600450"/>
              <a:gd name="connsiteX35" fmla="*/ 2343150 w 3314700"/>
              <a:gd name="connsiteY35" fmla="*/ 3538537 h 3600450"/>
              <a:gd name="connsiteX36" fmla="*/ 2476500 w 3314700"/>
              <a:gd name="connsiteY36" fmla="*/ 3452812 h 3600450"/>
              <a:gd name="connsiteX37" fmla="*/ 2528888 w 3314700"/>
              <a:gd name="connsiteY37" fmla="*/ 3352800 h 3600450"/>
              <a:gd name="connsiteX38" fmla="*/ 2514600 w 3314700"/>
              <a:gd name="connsiteY38" fmla="*/ 2914650 h 3600450"/>
              <a:gd name="connsiteX39" fmla="*/ 2500313 w 3314700"/>
              <a:gd name="connsiteY39" fmla="*/ 2743200 h 3600450"/>
              <a:gd name="connsiteX40" fmla="*/ 2514600 w 3314700"/>
              <a:gd name="connsiteY40" fmla="*/ 2695575 h 3600450"/>
              <a:gd name="connsiteX41" fmla="*/ 2562225 w 3314700"/>
              <a:gd name="connsiteY41" fmla="*/ 2638425 h 3600450"/>
              <a:gd name="connsiteX42" fmla="*/ 2652713 w 3314700"/>
              <a:gd name="connsiteY42" fmla="*/ 2619375 h 3600450"/>
              <a:gd name="connsiteX43" fmla="*/ 3043238 w 3314700"/>
              <a:gd name="connsiteY43" fmla="*/ 2619375 h 3600450"/>
              <a:gd name="connsiteX44" fmla="*/ 3171825 w 3314700"/>
              <a:gd name="connsiteY44" fmla="*/ 2314575 h 3600450"/>
              <a:gd name="connsiteX45" fmla="*/ 3252788 w 3314700"/>
              <a:gd name="connsiteY45" fmla="*/ 2271712 h 3600450"/>
              <a:gd name="connsiteX46" fmla="*/ 3271838 w 3314700"/>
              <a:gd name="connsiteY46" fmla="*/ 2185987 h 3600450"/>
              <a:gd name="connsiteX47" fmla="*/ 3314700 w 3314700"/>
              <a:gd name="connsiteY47" fmla="*/ 2085975 h 3600450"/>
              <a:gd name="connsiteX48" fmla="*/ 3300413 w 3314700"/>
              <a:gd name="connsiteY48" fmla="*/ 2057400 h 3600450"/>
              <a:gd name="connsiteX49" fmla="*/ 3267075 w 3314700"/>
              <a:gd name="connsiteY49" fmla="*/ 2038350 h 3600450"/>
              <a:gd name="connsiteX50" fmla="*/ 3190875 w 3314700"/>
              <a:gd name="connsiteY50" fmla="*/ 2043112 h 3600450"/>
              <a:gd name="connsiteX51" fmla="*/ 2738438 w 3314700"/>
              <a:gd name="connsiteY51" fmla="*/ 2028825 h 3600450"/>
              <a:gd name="connsiteX52" fmla="*/ 2686050 w 3314700"/>
              <a:gd name="connsiteY52" fmla="*/ 2024062 h 3600450"/>
              <a:gd name="connsiteX53" fmla="*/ 2705100 w 3314700"/>
              <a:gd name="connsiteY53" fmla="*/ 1285875 h 3600450"/>
              <a:gd name="connsiteX54" fmla="*/ 2552700 w 3314700"/>
              <a:gd name="connsiteY54" fmla="*/ 1281112 h 3600450"/>
              <a:gd name="connsiteX55" fmla="*/ 2481263 w 3314700"/>
              <a:gd name="connsiteY55" fmla="*/ 1266825 h 3600450"/>
              <a:gd name="connsiteX56" fmla="*/ 2419350 w 3314700"/>
              <a:gd name="connsiteY56" fmla="*/ 1200150 h 3600450"/>
              <a:gd name="connsiteX57" fmla="*/ 2343150 w 3314700"/>
              <a:gd name="connsiteY57" fmla="*/ 1143000 h 3600450"/>
              <a:gd name="connsiteX58" fmla="*/ 2257425 w 3314700"/>
              <a:gd name="connsiteY58" fmla="*/ 1133475 h 3600450"/>
              <a:gd name="connsiteX59" fmla="*/ 2205038 w 3314700"/>
              <a:gd name="connsiteY59" fmla="*/ 1133475 h 3600450"/>
              <a:gd name="connsiteX60" fmla="*/ 2085975 w 3314700"/>
              <a:gd name="connsiteY60" fmla="*/ 1052512 h 3600450"/>
              <a:gd name="connsiteX61" fmla="*/ 2024063 w 3314700"/>
              <a:gd name="connsiteY61" fmla="*/ 995362 h 3600450"/>
              <a:gd name="connsiteX62" fmla="*/ 2028825 w 3314700"/>
              <a:gd name="connsiteY62" fmla="*/ 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314700" h="3600450">
                <a:moveTo>
                  <a:pt x="2028825" y="0"/>
                </a:moveTo>
                <a:lnTo>
                  <a:pt x="1409700" y="9525"/>
                </a:lnTo>
                <a:lnTo>
                  <a:pt x="1062038" y="152400"/>
                </a:lnTo>
                <a:lnTo>
                  <a:pt x="885825" y="519112"/>
                </a:lnTo>
                <a:lnTo>
                  <a:pt x="652463" y="638175"/>
                </a:lnTo>
                <a:lnTo>
                  <a:pt x="157163" y="681037"/>
                </a:lnTo>
                <a:lnTo>
                  <a:pt x="33338" y="828675"/>
                </a:lnTo>
                <a:lnTo>
                  <a:pt x="0" y="890587"/>
                </a:lnTo>
                <a:lnTo>
                  <a:pt x="0" y="1004887"/>
                </a:lnTo>
                <a:lnTo>
                  <a:pt x="180975" y="990600"/>
                </a:lnTo>
                <a:lnTo>
                  <a:pt x="204788" y="1128712"/>
                </a:lnTo>
                <a:lnTo>
                  <a:pt x="352425" y="1176337"/>
                </a:lnTo>
                <a:lnTo>
                  <a:pt x="509588" y="1262062"/>
                </a:lnTo>
                <a:lnTo>
                  <a:pt x="552450" y="1747837"/>
                </a:lnTo>
                <a:lnTo>
                  <a:pt x="604838" y="1943100"/>
                </a:lnTo>
                <a:lnTo>
                  <a:pt x="952500" y="2381250"/>
                </a:lnTo>
                <a:lnTo>
                  <a:pt x="1047750" y="2471737"/>
                </a:lnTo>
                <a:cubicBezTo>
                  <a:pt x="1049338" y="2676525"/>
                  <a:pt x="1050925" y="2881312"/>
                  <a:pt x="1052513" y="3086100"/>
                </a:cubicBezTo>
                <a:lnTo>
                  <a:pt x="1095375" y="3157537"/>
                </a:lnTo>
                <a:lnTo>
                  <a:pt x="1204913" y="3209925"/>
                </a:lnTo>
                <a:lnTo>
                  <a:pt x="1300163" y="3238500"/>
                </a:lnTo>
                <a:lnTo>
                  <a:pt x="1347788" y="3248025"/>
                </a:lnTo>
                <a:lnTo>
                  <a:pt x="1352550" y="3290887"/>
                </a:lnTo>
                <a:lnTo>
                  <a:pt x="1347788" y="3338512"/>
                </a:lnTo>
                <a:lnTo>
                  <a:pt x="1333500" y="3471862"/>
                </a:lnTo>
                <a:cubicBezTo>
                  <a:pt x="1377485" y="3515847"/>
                  <a:pt x="1356157" y="3514725"/>
                  <a:pt x="1381125" y="3514725"/>
                </a:cubicBezTo>
                <a:lnTo>
                  <a:pt x="1500188" y="3524250"/>
                </a:lnTo>
                <a:lnTo>
                  <a:pt x="1495425" y="3409950"/>
                </a:lnTo>
                <a:lnTo>
                  <a:pt x="1538288" y="3405187"/>
                </a:lnTo>
                <a:cubicBezTo>
                  <a:pt x="1552575" y="3413125"/>
                  <a:pt x="1568387" y="3418790"/>
                  <a:pt x="1581150" y="3429000"/>
                </a:cubicBezTo>
                <a:cubicBezTo>
                  <a:pt x="1585070" y="3432136"/>
                  <a:pt x="1585913" y="3443287"/>
                  <a:pt x="1585913" y="3443287"/>
                </a:cubicBezTo>
                <a:cubicBezTo>
                  <a:pt x="1615809" y="3463218"/>
                  <a:pt x="1614488" y="3450889"/>
                  <a:pt x="1614488" y="3467100"/>
                </a:cubicBezTo>
                <a:cubicBezTo>
                  <a:pt x="1644410" y="3506996"/>
                  <a:pt x="1631838" y="3493975"/>
                  <a:pt x="1647825" y="3509962"/>
                </a:cubicBezTo>
                <a:lnTo>
                  <a:pt x="2071688" y="3600450"/>
                </a:lnTo>
                <a:lnTo>
                  <a:pt x="2271713" y="3590925"/>
                </a:lnTo>
                <a:lnTo>
                  <a:pt x="2343150" y="3538537"/>
                </a:lnTo>
                <a:lnTo>
                  <a:pt x="2476500" y="3452812"/>
                </a:lnTo>
                <a:lnTo>
                  <a:pt x="2528888" y="3352800"/>
                </a:lnTo>
                <a:lnTo>
                  <a:pt x="2514600" y="2914650"/>
                </a:lnTo>
                <a:lnTo>
                  <a:pt x="2500313" y="2743200"/>
                </a:lnTo>
                <a:lnTo>
                  <a:pt x="2514600" y="2695575"/>
                </a:lnTo>
                <a:lnTo>
                  <a:pt x="2562225" y="2638425"/>
                </a:lnTo>
                <a:lnTo>
                  <a:pt x="2652713" y="2619375"/>
                </a:lnTo>
                <a:lnTo>
                  <a:pt x="3043238" y="2619375"/>
                </a:lnTo>
                <a:lnTo>
                  <a:pt x="3171825" y="2314575"/>
                </a:lnTo>
                <a:lnTo>
                  <a:pt x="3252788" y="2271712"/>
                </a:lnTo>
                <a:lnTo>
                  <a:pt x="3271838" y="2185987"/>
                </a:lnTo>
                <a:lnTo>
                  <a:pt x="3314700" y="2085975"/>
                </a:lnTo>
                <a:lnTo>
                  <a:pt x="3300413" y="2057400"/>
                </a:lnTo>
                <a:lnTo>
                  <a:pt x="3267075" y="2038350"/>
                </a:lnTo>
                <a:lnTo>
                  <a:pt x="3190875" y="2043112"/>
                </a:lnTo>
                <a:lnTo>
                  <a:pt x="2738438" y="2028825"/>
                </a:lnTo>
                <a:lnTo>
                  <a:pt x="2686050" y="2024062"/>
                </a:lnTo>
                <a:lnTo>
                  <a:pt x="2705100" y="1285875"/>
                </a:lnTo>
                <a:lnTo>
                  <a:pt x="2552700" y="1281112"/>
                </a:lnTo>
                <a:lnTo>
                  <a:pt x="2481263" y="1266825"/>
                </a:lnTo>
                <a:lnTo>
                  <a:pt x="2419350" y="1200150"/>
                </a:lnTo>
                <a:lnTo>
                  <a:pt x="2343150" y="1143000"/>
                </a:lnTo>
                <a:lnTo>
                  <a:pt x="2257425" y="1133475"/>
                </a:lnTo>
                <a:lnTo>
                  <a:pt x="2205038" y="1133475"/>
                </a:lnTo>
                <a:lnTo>
                  <a:pt x="2085975" y="1052512"/>
                </a:lnTo>
                <a:lnTo>
                  <a:pt x="2024063" y="995362"/>
                </a:lnTo>
                <a:cubicBezTo>
                  <a:pt x="2025650" y="663575"/>
                  <a:pt x="2027238" y="331787"/>
                  <a:pt x="2028825" y="0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676400" y="304800"/>
            <a:ext cx="7696200" cy="1219200"/>
          </a:xfrm>
          <a:prstGeom prst="rect">
            <a:avLst/>
          </a:prstGeom>
          <a:solidFill>
            <a:srgbClr val="99CC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212725"/>
            <a:ext cx="4572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" indent="-50800"/>
            <a:r>
              <a:rPr lang="en-US" sz="2000" b="1" dirty="0">
                <a:solidFill>
                  <a:schemeClr val="folHlink"/>
                </a:solidFill>
              </a:rPr>
              <a:t>Presentation</a:t>
            </a:r>
          </a:p>
          <a:p>
            <a:pPr marL="50800" indent="-50800"/>
            <a:endParaRPr lang="en-US" sz="600" b="1" dirty="0">
              <a:solidFill>
                <a:schemeClr val="folHlink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chemeClr val="folHlink"/>
                </a:solidFill>
              </a:rPr>
              <a:t>Introduction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Summit </a:t>
            </a:r>
            <a:r>
              <a:rPr lang="en-US" sz="1600" b="1" dirty="0" err="1" smtClean="0">
                <a:solidFill>
                  <a:srgbClr val="FFFFCC"/>
                </a:solidFill>
              </a:rPr>
              <a:t>Crk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Devices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err="1" smtClean="0">
                <a:solidFill>
                  <a:srgbClr val="FFFFCC"/>
                </a:solidFill>
              </a:rPr>
              <a:t>Proj</a:t>
            </a:r>
            <a:r>
              <a:rPr lang="en-US" sz="1600" b="1" dirty="0" smtClean="0">
                <a:solidFill>
                  <a:srgbClr val="FFFFCC"/>
                </a:solidFill>
              </a:rPr>
              <a:t>. Objective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Device </a:t>
            </a:r>
            <a:r>
              <a:rPr lang="en-US" sz="1600" b="1" dirty="0" err="1" smtClean="0">
                <a:solidFill>
                  <a:srgbClr val="FFFFCC"/>
                </a:solidFill>
              </a:rPr>
              <a:t>Accur</a:t>
            </a:r>
            <a:r>
              <a:rPr lang="en-US" sz="1600" b="1" dirty="0" smtClean="0">
                <a:solidFill>
                  <a:srgbClr val="FFFFCC"/>
                </a:solidFill>
              </a:rPr>
              <a:t>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Rate Data 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Use of </a:t>
            </a:r>
            <a:r>
              <a:rPr lang="en-US" sz="1600" b="1" dirty="0" err="1" smtClean="0">
                <a:solidFill>
                  <a:srgbClr val="FFFFCC"/>
                </a:solidFill>
              </a:rPr>
              <a:t>ArcGIS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Images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Water Req.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Conclusions</a:t>
            </a:r>
            <a:endParaRPr lang="en-US" sz="1600" b="1" dirty="0">
              <a:solidFill>
                <a:srgbClr val="FFFFCC"/>
              </a:solidFill>
            </a:endParaRP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6324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smtClean="0"/>
              <a:t>Develop images in </a:t>
            </a:r>
            <a:r>
              <a:rPr lang="en-US" sz="3000" dirty="0" err="1" smtClean="0"/>
              <a:t>ArcGIS</a:t>
            </a:r>
            <a:endParaRPr lang="en-US" sz="3000" dirty="0" smtClean="0"/>
          </a:p>
          <a:p>
            <a:pPr eaLnBrk="1" hangingPunct="1">
              <a:defRPr/>
            </a:pPr>
            <a:r>
              <a:rPr lang="en-US" sz="3000" dirty="0" smtClean="0"/>
              <a:t>Demonstrate importance of Flow Accuracy</a:t>
            </a:r>
          </a:p>
          <a:p>
            <a:pPr lvl="1" eaLnBrk="1" hangingPunct="1">
              <a:defRPr/>
            </a:pPr>
            <a:r>
              <a:rPr lang="en-US" sz="2600" dirty="0" smtClean="0"/>
              <a:t>Larger significance in error</a:t>
            </a:r>
          </a:p>
          <a:p>
            <a:pPr eaLnBrk="1" hangingPunct="1">
              <a:defRPr/>
            </a:pPr>
            <a:r>
              <a:rPr lang="en-US" sz="3000" dirty="0" err="1" smtClean="0"/>
              <a:t>ArcGIS</a:t>
            </a:r>
            <a:r>
              <a:rPr lang="en-US" sz="3000" dirty="0" smtClean="0"/>
              <a:t> as an analysis tool</a:t>
            </a:r>
          </a:p>
          <a:p>
            <a:pPr eaLnBrk="1" hangingPunct="1">
              <a:defRPr/>
            </a:pPr>
            <a:r>
              <a:rPr lang="en-US" sz="3000" dirty="0" smtClean="0"/>
              <a:t>Steps to improve water management</a:t>
            </a:r>
          </a:p>
          <a:p>
            <a:pPr eaLnBrk="1" hangingPunct="1">
              <a:defRPr/>
            </a:pPr>
            <a:endParaRPr lang="en-US" sz="3000" dirty="0" smtClean="0">
              <a:cs typeface="Times New Roman" pitchFamily="-107" charset="0"/>
            </a:endParaRPr>
          </a:p>
        </p:txBody>
      </p:sp>
      <p:sp>
        <p:nvSpPr>
          <p:cNvPr id="17510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Conclusions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Questions?</a:t>
            </a:r>
          </a:p>
        </p:txBody>
      </p:sp>
      <p:sp>
        <p:nvSpPr>
          <p:cNvPr id="58372" name="Rectangle 4"/>
          <p:cNvSpPr>
            <a:spLocks noChangeArrowheads="1"/>
          </p:cNvSpPr>
          <p:nvPr>
            <p:ph type="body" idx="1"/>
          </p:nvPr>
        </p:nvSpPr>
        <p:spPr>
          <a:xfrm>
            <a:off x="457200" y="152400"/>
            <a:ext cx="8229600" cy="4525963"/>
          </a:xfrm>
          <a:noFill/>
        </p:spPr>
        <p:txBody>
          <a:bodyPr/>
          <a:lstStyle/>
          <a:p>
            <a:r>
              <a:rPr lang="en-US" sz="1600" dirty="0" err="1" smtClean="0"/>
              <a:t>Aisenbrey</a:t>
            </a:r>
            <a:r>
              <a:rPr lang="en-US" sz="1600" dirty="0" smtClean="0"/>
              <a:t>, A. J. Jr., Hayes, R. B., Warren, H. J., </a:t>
            </a:r>
            <a:r>
              <a:rPr lang="en-US" sz="1600" dirty="0" err="1" smtClean="0"/>
              <a:t>Winsett</a:t>
            </a:r>
            <a:r>
              <a:rPr lang="en-US" sz="1600" dirty="0" smtClean="0"/>
              <a:t>, D. L., Young, R. B.  (1978).  Design of  small canal structures.  Denver, CO: U.S. Government Printing Office, 243-258.</a:t>
            </a:r>
          </a:p>
          <a:p>
            <a:r>
              <a:rPr lang="en-US" sz="1600" dirty="0" smtClean="0"/>
              <a:t> </a:t>
            </a:r>
          </a:p>
          <a:p>
            <a:r>
              <a:rPr lang="en-US" sz="1600" dirty="0" err="1" smtClean="0"/>
              <a:t>Genovez</a:t>
            </a:r>
            <a:r>
              <a:rPr lang="en-US" sz="1600" dirty="0" smtClean="0"/>
              <a:t>, A., </a:t>
            </a:r>
            <a:r>
              <a:rPr lang="en-US" sz="1600" dirty="0" err="1" smtClean="0"/>
              <a:t>Abt</a:t>
            </a:r>
            <a:r>
              <a:rPr lang="en-US" sz="1600" dirty="0" smtClean="0"/>
              <a:t>, S., </a:t>
            </a:r>
            <a:r>
              <a:rPr lang="en-US" sz="1600" dirty="0" err="1" smtClean="0"/>
              <a:t>Florentin</a:t>
            </a:r>
            <a:r>
              <a:rPr lang="en-US" sz="1600" dirty="0" smtClean="0"/>
              <a:t>, B., </a:t>
            </a:r>
            <a:r>
              <a:rPr lang="en-US" sz="1600" dirty="0" err="1" smtClean="0"/>
              <a:t>Garton</a:t>
            </a:r>
            <a:r>
              <a:rPr lang="en-US" sz="1600" dirty="0" smtClean="0"/>
              <a:t>, A.  (1993, November/December).  Correction for settlement of </a:t>
            </a:r>
            <a:r>
              <a:rPr lang="en-US" sz="1600" dirty="0" err="1" smtClean="0"/>
              <a:t>parshall</a:t>
            </a:r>
            <a:r>
              <a:rPr lang="en-US" sz="1600" dirty="0" smtClean="0"/>
              <a:t> flume.  </a:t>
            </a:r>
            <a:r>
              <a:rPr lang="en-US" sz="1600" i="1" dirty="0" smtClean="0"/>
              <a:t>Journal of Irrigation and Drainage Engineering</a:t>
            </a:r>
            <a:r>
              <a:rPr lang="en-US" sz="1600" dirty="0" smtClean="0"/>
              <a:t>, 1081-1091.</a:t>
            </a:r>
          </a:p>
          <a:p>
            <a:r>
              <a:rPr lang="en-US" sz="1600" dirty="0" smtClean="0"/>
              <a:t> </a:t>
            </a:r>
          </a:p>
          <a:p>
            <a:r>
              <a:rPr lang="en-US" sz="1600" dirty="0" smtClean="0"/>
              <a:t>Johnson, M. C.  (2000).  Discharge coefficient analysis for flat-topped and sharp-crested weirs.  </a:t>
            </a:r>
            <a:r>
              <a:rPr lang="en-US" sz="1600" i="1" dirty="0" smtClean="0"/>
              <a:t>Irrigation Science,</a:t>
            </a:r>
            <a:r>
              <a:rPr lang="en-US" sz="1600" dirty="0" smtClean="0"/>
              <a:t> 133-137.</a:t>
            </a:r>
          </a:p>
          <a:p>
            <a:r>
              <a:rPr lang="en-US" sz="1600" i="1" dirty="0" smtClean="0"/>
              <a:t> </a:t>
            </a:r>
            <a:endParaRPr lang="en-US" sz="1600" dirty="0" smtClean="0"/>
          </a:p>
          <a:p>
            <a:r>
              <a:rPr lang="en-US" sz="1600" i="1" dirty="0" smtClean="0"/>
              <a:t>Utah Water Measurement Pocket Reference – Irrigation Water Measurement for Agriculture.</a:t>
            </a:r>
            <a:r>
              <a:rPr lang="en-US" sz="1600" dirty="0" smtClean="0"/>
              <a:t>  </a:t>
            </a:r>
          </a:p>
          <a:p>
            <a:r>
              <a:rPr lang="en-US" sz="1600" dirty="0" smtClean="0"/>
              <a:t>(2000).  Salt Lake City, Utah:  Utah Association of Conservation Districts.</a:t>
            </a:r>
          </a:p>
          <a:p>
            <a:r>
              <a:rPr lang="en-US" sz="1600" dirty="0" smtClean="0"/>
              <a:t> </a:t>
            </a:r>
          </a:p>
          <a:p>
            <a:r>
              <a:rPr lang="en-US" sz="1600" i="1" dirty="0" smtClean="0"/>
              <a:t>Water Measurement Manual – A Water Resources Technical Publication</a:t>
            </a:r>
            <a:r>
              <a:rPr lang="en-US" sz="1600" dirty="0" smtClean="0"/>
              <a:t>.  (1997).  Denver CO: U.S. Government Printing Office.  7-1 to 10-40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Personal Contact.  Aaron Hunt, State of Utah Division of Water Rights. Nov. 25, 2008.</a:t>
            </a:r>
          </a:p>
          <a:p>
            <a:r>
              <a:rPr lang="en-US" sz="1600" dirty="0" smtClean="0"/>
              <a:t>Personal Contact. Dr. Blake Tullis, Utah Water Research Laboratory and Utah State University.  Nov. 25, 2008.</a:t>
            </a:r>
          </a:p>
          <a:p>
            <a:r>
              <a:rPr lang="en-US" sz="1600" dirty="0" smtClean="0"/>
              <a:t>Personal Contact. Dr. David </a:t>
            </a:r>
            <a:r>
              <a:rPr lang="en-US" sz="1600" dirty="0" err="1" smtClean="0"/>
              <a:t>Tarboton</a:t>
            </a:r>
            <a:r>
              <a:rPr lang="en-US" sz="1600" dirty="0" smtClean="0"/>
              <a:t>, Utah State University.  Nov. 24, 2008.</a:t>
            </a:r>
            <a:endParaRPr lang="en-US" sz="1600" dirty="0" smtClean="0"/>
          </a:p>
          <a:p>
            <a:r>
              <a:rPr lang="en-US" sz="1600" dirty="0" smtClean="0"/>
              <a:t>http://gis.utah.gov/sgid-vector-download/utah-sgid-vector-gis-data-layer-download-index</a:t>
            </a:r>
          </a:p>
          <a:p>
            <a:r>
              <a:rPr lang="en-US" sz="1600" dirty="0" smtClean="0"/>
              <a:t>http://seamless.usgs.gov/website/seamless/viewer.htm</a:t>
            </a:r>
          </a:p>
          <a:p>
            <a:r>
              <a:rPr lang="en-US" sz="1600" dirty="0" smtClean="0"/>
              <a:t>http://www.horizon-systems.com/nhdplus/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3"/>
          <p:cNvSpPr>
            <a:spLocks noChangeArrowheads="1"/>
          </p:cNvSpPr>
          <p:nvPr/>
        </p:nvSpPr>
        <p:spPr bwMode="auto">
          <a:xfrm>
            <a:off x="-76200" y="-152400"/>
            <a:ext cx="9296400" cy="1219200"/>
          </a:xfrm>
          <a:prstGeom prst="rect">
            <a:avLst/>
          </a:prstGeom>
          <a:solidFill>
            <a:srgbClr val="003366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Presentation Summary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9038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Introduction</a:t>
            </a:r>
          </a:p>
          <a:p>
            <a:pPr eaLnBrk="1" hangingPunct="1"/>
            <a:r>
              <a:rPr lang="en-US" dirty="0" smtClean="0"/>
              <a:t>Flow Measurement Devices</a:t>
            </a:r>
            <a:endParaRPr lang="en-US" dirty="0" smtClean="0"/>
          </a:p>
          <a:p>
            <a:pPr eaLnBrk="1" hangingPunct="1"/>
            <a:r>
              <a:rPr lang="en-US" dirty="0" smtClean="0"/>
              <a:t>Project Objectives</a:t>
            </a:r>
          </a:p>
          <a:p>
            <a:pPr eaLnBrk="1" hangingPunct="1"/>
            <a:r>
              <a:rPr lang="en-US" dirty="0" smtClean="0"/>
              <a:t>Device accuracy</a:t>
            </a:r>
            <a:endParaRPr lang="en-US" dirty="0" smtClean="0"/>
          </a:p>
          <a:p>
            <a:pPr eaLnBrk="1" hangingPunct="1"/>
            <a:r>
              <a:rPr lang="en-US" dirty="0" err="1" smtClean="0"/>
              <a:t>ArcGIS</a:t>
            </a:r>
            <a:endParaRPr lang="en-US" dirty="0" smtClean="0"/>
          </a:p>
          <a:p>
            <a:pPr eaLnBrk="1" hangingPunct="1"/>
            <a:r>
              <a:rPr lang="en-US" dirty="0" smtClean="0"/>
              <a:t>Conclusions</a:t>
            </a:r>
            <a:endParaRPr lang="en-US" dirty="0" smtClean="0"/>
          </a:p>
        </p:txBody>
      </p:sp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3"/>
          <a:srcRect l="2994" t="6947" r="2994" b="8527"/>
          <a:stretch>
            <a:fillRect/>
          </a:stretch>
        </p:blipFill>
        <p:spPr bwMode="auto">
          <a:xfrm>
            <a:off x="6303963" y="1219200"/>
            <a:ext cx="2840037" cy="3581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0" name="Picture 11" descr="usublu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02300"/>
            <a:ext cx="4476750" cy="1155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1" name="Picture 12" descr="uwrl_log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ChangeArrowheads="1"/>
          </p:cNvSpPr>
          <p:nvPr/>
        </p:nvSpPr>
        <p:spPr bwMode="auto">
          <a:xfrm>
            <a:off x="1676400" y="304800"/>
            <a:ext cx="7696200" cy="1219200"/>
          </a:xfrm>
          <a:prstGeom prst="rect">
            <a:avLst/>
          </a:prstGeom>
          <a:solidFill>
            <a:srgbClr val="99CC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76400" y="3048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Summit Creek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0" y="212725"/>
            <a:ext cx="4572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" indent="-50800"/>
            <a:r>
              <a:rPr lang="en-US" sz="2000" b="1" dirty="0">
                <a:solidFill>
                  <a:schemeClr val="folHlink"/>
                </a:solidFill>
              </a:rPr>
              <a:t>Presentation</a:t>
            </a:r>
          </a:p>
          <a:p>
            <a:pPr marL="50800" indent="-50800"/>
            <a:endParaRPr lang="en-US" sz="600" b="1" dirty="0">
              <a:solidFill>
                <a:schemeClr val="folHlink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chemeClr val="folHlink"/>
                </a:solidFill>
              </a:rPr>
              <a:t>Introduction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Summit </a:t>
            </a:r>
            <a:r>
              <a:rPr lang="en-US" sz="1600" b="1" dirty="0" err="1" smtClean="0">
                <a:solidFill>
                  <a:srgbClr val="FFFFCC"/>
                </a:solidFill>
              </a:rPr>
              <a:t>Crk</a:t>
            </a:r>
            <a:endParaRPr lang="en-US" sz="1600" b="1" dirty="0">
              <a:solidFill>
                <a:srgbClr val="FFFFCC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Flow Devices</a:t>
            </a:r>
            <a:endParaRPr lang="en-US" sz="1600" b="1" dirty="0">
              <a:solidFill>
                <a:srgbClr val="3399FF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err="1" smtClean="0">
                <a:solidFill>
                  <a:srgbClr val="3399FF"/>
                </a:solidFill>
              </a:rPr>
              <a:t>Proj</a:t>
            </a:r>
            <a:r>
              <a:rPr lang="en-US" sz="1600" b="1" dirty="0" smtClean="0">
                <a:solidFill>
                  <a:srgbClr val="3399FF"/>
                </a:solidFill>
              </a:rPr>
              <a:t>. Objective</a:t>
            </a:r>
            <a:endParaRPr lang="en-US" sz="1600" b="1" dirty="0">
              <a:solidFill>
                <a:srgbClr val="3399FF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Device </a:t>
            </a:r>
            <a:r>
              <a:rPr lang="en-US" sz="1600" b="1" dirty="0" err="1" smtClean="0">
                <a:solidFill>
                  <a:srgbClr val="3399FF"/>
                </a:solidFill>
              </a:rPr>
              <a:t>Accur</a:t>
            </a:r>
            <a:r>
              <a:rPr lang="en-US" sz="1600" b="1" dirty="0" smtClean="0">
                <a:solidFill>
                  <a:srgbClr val="3399FF"/>
                </a:solidFill>
              </a:rPr>
              <a:t>.</a:t>
            </a:r>
            <a:r>
              <a:rPr lang="en-US" sz="1600" b="1" dirty="0" smtClean="0">
                <a:solidFill>
                  <a:srgbClr val="3399FF"/>
                </a:solidFill>
              </a:rPr>
              <a:t> 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Flow Rate Data</a:t>
            </a:r>
            <a:endParaRPr lang="en-US" sz="1600" b="1" dirty="0" smtClean="0">
              <a:solidFill>
                <a:srgbClr val="3399FF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Use of </a:t>
            </a:r>
            <a:r>
              <a:rPr lang="en-US" sz="1600" b="1" dirty="0" err="1" smtClean="0">
                <a:solidFill>
                  <a:srgbClr val="3399FF"/>
                </a:solidFill>
              </a:rPr>
              <a:t>ArcGIS</a:t>
            </a:r>
            <a:endParaRPr lang="en-US" sz="1600" b="1" dirty="0" smtClean="0">
              <a:solidFill>
                <a:srgbClr val="3399FF"/>
              </a:solidFill>
            </a:endParaRP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Images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Water Req.</a:t>
            </a:r>
            <a:endParaRPr lang="en-US" sz="1600" b="1" dirty="0">
              <a:solidFill>
                <a:srgbClr val="3399FF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Conclusions</a:t>
            </a:r>
            <a:endParaRPr lang="en-US" sz="1600" b="1" dirty="0">
              <a:solidFill>
                <a:srgbClr val="3399FF"/>
              </a:solidFill>
            </a:endParaRPr>
          </a:p>
        </p:txBody>
      </p:sp>
      <p:pic>
        <p:nvPicPr>
          <p:cNvPr id="93193" name="Picture 9"/>
          <p:cNvPicPr>
            <a:picLocks noChangeAspect="1" noChangeArrowheads="1"/>
          </p:cNvPicPr>
          <p:nvPr/>
        </p:nvPicPr>
        <p:blipFill>
          <a:blip r:embed="rId3"/>
          <a:srcRect l="26042" t="9721" r="9549" b="6944"/>
          <a:stretch>
            <a:fillRect/>
          </a:stretch>
        </p:blipFill>
        <p:spPr bwMode="auto">
          <a:xfrm>
            <a:off x="2743200" y="1905000"/>
            <a:ext cx="5654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4" name="Picture 10"/>
          <p:cNvPicPr>
            <a:picLocks noChangeAspect="1" noChangeArrowheads="1"/>
          </p:cNvPicPr>
          <p:nvPr/>
        </p:nvPicPr>
        <p:blipFill>
          <a:blip r:embed="rId4"/>
          <a:srcRect l="25000" t="12152" r="5556" b="13200"/>
          <a:stretch>
            <a:fillRect/>
          </a:stretch>
        </p:blipFill>
        <p:spPr bwMode="auto">
          <a:xfrm>
            <a:off x="2895600" y="1905000"/>
            <a:ext cx="53165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ieced ma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1905000"/>
            <a:ext cx="44164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4114800"/>
            <a:ext cx="3505200" cy="20574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1600" dirty="0" smtClean="0">
                <a:solidFill>
                  <a:schemeClr val="bg2"/>
                </a:solidFill>
                <a:effectLst/>
              </a:rPr>
              <a:t>Utah Division of </a:t>
            </a:r>
          </a:p>
          <a:p>
            <a:pPr eaLnBrk="1" hangingPunct="1">
              <a:buFontTx/>
              <a:buNone/>
              <a:defRPr/>
            </a:pPr>
            <a:r>
              <a:rPr lang="en-US" sz="1600" dirty="0" smtClean="0">
                <a:solidFill>
                  <a:schemeClr val="bg2"/>
                </a:solidFill>
                <a:effectLst/>
              </a:rPr>
              <a:t>Water Rights</a:t>
            </a:r>
          </a:p>
          <a:p>
            <a:pPr eaLnBrk="1" hangingPunct="1">
              <a:buFontTx/>
              <a:buNone/>
              <a:defRPr/>
            </a:pPr>
            <a:r>
              <a:rPr lang="en-US" sz="1100" dirty="0" smtClean="0">
                <a:solidFill>
                  <a:schemeClr val="bg2"/>
                </a:solidFill>
                <a:effectLst/>
              </a:rPr>
              <a:t>http://www.waterrights.</a:t>
            </a:r>
          </a:p>
          <a:p>
            <a:pPr eaLnBrk="1" hangingPunct="1">
              <a:buFontTx/>
              <a:buNone/>
              <a:defRPr/>
            </a:pPr>
            <a:r>
              <a:rPr lang="en-US" sz="1100" dirty="0" smtClean="0">
                <a:solidFill>
                  <a:schemeClr val="bg2"/>
                </a:solidFill>
                <a:effectLst/>
              </a:rPr>
              <a:t>utah.gov/</a:t>
            </a:r>
            <a:r>
              <a:rPr lang="en-US" sz="1100" dirty="0" err="1" smtClean="0">
                <a:solidFill>
                  <a:schemeClr val="bg2"/>
                </a:solidFill>
                <a:effectLst/>
              </a:rPr>
              <a:t>distinfo</a:t>
            </a:r>
            <a:r>
              <a:rPr lang="en-US" sz="1100" dirty="0" smtClean="0">
                <a:solidFill>
                  <a:schemeClr val="bg2"/>
                </a:solidFill>
                <a:effectLst/>
              </a:rPr>
              <a:t>/realtime_info.asp</a:t>
            </a:r>
          </a:p>
          <a:p>
            <a:pPr lvl="1" eaLnBrk="1" hangingPunct="1">
              <a:buFontTx/>
              <a:buNone/>
              <a:defRPr/>
            </a:pPr>
            <a:endParaRPr lang="en-US" sz="1050" dirty="0" smtClean="0">
              <a:solidFill>
                <a:schemeClr val="bg2"/>
              </a:solidFill>
              <a:effectLst/>
            </a:endParaRPr>
          </a:p>
          <a:p>
            <a:pPr lvl="1" eaLnBrk="1" hangingPunct="1">
              <a:buFontTx/>
              <a:buNone/>
              <a:defRPr/>
            </a:pPr>
            <a:r>
              <a:rPr lang="en-US" sz="1050" dirty="0" smtClean="0">
                <a:solidFill>
                  <a:schemeClr val="bg2"/>
                </a:solidFill>
                <a:effectLst/>
              </a:rPr>
              <a:t>300 South</a:t>
            </a:r>
          </a:p>
          <a:p>
            <a:pPr lvl="1" eaLnBrk="1" hangingPunct="1">
              <a:buFontTx/>
              <a:buNone/>
              <a:defRPr/>
            </a:pPr>
            <a:r>
              <a:rPr lang="en-US" sz="1050" dirty="0" smtClean="0">
                <a:solidFill>
                  <a:schemeClr val="bg2"/>
                </a:solidFill>
                <a:effectLst/>
              </a:rPr>
              <a:t>Black Pipe</a:t>
            </a:r>
          </a:p>
          <a:p>
            <a:pPr lvl="1" eaLnBrk="1" hangingPunct="1">
              <a:buFontTx/>
              <a:buNone/>
              <a:defRPr/>
            </a:pPr>
            <a:r>
              <a:rPr lang="en-US" sz="1050" dirty="0" smtClean="0">
                <a:solidFill>
                  <a:schemeClr val="bg2"/>
                </a:solidFill>
                <a:effectLst/>
              </a:rPr>
              <a:t>3 Creeks</a:t>
            </a:r>
          </a:p>
          <a:p>
            <a:pPr lvl="1" eaLnBrk="1" hangingPunct="1">
              <a:buFontTx/>
              <a:buNone/>
              <a:defRPr/>
            </a:pPr>
            <a:r>
              <a:rPr lang="en-US" sz="1050" dirty="0" smtClean="0">
                <a:solidFill>
                  <a:schemeClr val="bg2"/>
                </a:solidFill>
                <a:effectLst/>
              </a:rPr>
              <a:t>Armory</a:t>
            </a:r>
          </a:p>
          <a:p>
            <a:pPr lvl="1" eaLnBrk="1" hangingPunct="1">
              <a:buFontTx/>
              <a:buNone/>
              <a:defRPr/>
            </a:pPr>
            <a:r>
              <a:rPr lang="en-US" sz="1050" dirty="0" smtClean="0">
                <a:solidFill>
                  <a:schemeClr val="bg2"/>
                </a:solidFill>
                <a:effectLst/>
              </a:rPr>
              <a:t>Big Ditch</a:t>
            </a:r>
          </a:p>
          <a:p>
            <a:pPr lvl="1" eaLnBrk="1" hangingPunct="1">
              <a:buFontTx/>
              <a:buNone/>
              <a:defRPr/>
            </a:pPr>
            <a:endParaRPr lang="en-US" sz="1050" dirty="0" smtClean="0"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676400" y="228600"/>
            <a:ext cx="7696200" cy="1295400"/>
          </a:xfrm>
          <a:prstGeom prst="rect">
            <a:avLst/>
          </a:prstGeom>
          <a:solidFill>
            <a:srgbClr val="99CC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793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676400" y="3048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 smtClean="0">
                <a:solidFill>
                  <a:schemeClr val="tx1"/>
                </a:solidFill>
              </a:rPr>
              <a:t>5 Flow Measurement Devices</a:t>
            </a:r>
            <a:endParaRPr lang="en-US" sz="4200" dirty="0" smtClean="0">
              <a:solidFill>
                <a:schemeClr val="tx1"/>
              </a:solidFill>
            </a:endParaRPr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57400" y="1524000"/>
            <a:ext cx="82296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300 South</a:t>
            </a:r>
          </a:p>
          <a:p>
            <a:pPr lvl="1" eaLnBrk="1" hangingPunct="1">
              <a:buFontTx/>
              <a:buNone/>
              <a:defRPr/>
            </a:pPr>
            <a:r>
              <a:rPr lang="en-US" sz="2000" dirty="0" err="1" smtClean="0"/>
              <a:t>Parshall</a:t>
            </a:r>
            <a:r>
              <a:rPr lang="en-US" sz="2000" dirty="0" smtClean="0"/>
              <a:t> Flume – 3 ft width</a:t>
            </a:r>
          </a:p>
          <a:p>
            <a:pPr eaLnBrk="1" hangingPunct="1">
              <a:defRPr/>
            </a:pPr>
            <a:r>
              <a:rPr lang="en-US" dirty="0" smtClean="0"/>
              <a:t>Black Pipe</a:t>
            </a:r>
          </a:p>
          <a:p>
            <a:pPr lvl="1" eaLnBrk="1" hangingPunct="1">
              <a:buFontTx/>
              <a:buNone/>
              <a:defRPr/>
            </a:pPr>
            <a:r>
              <a:rPr lang="en-US" sz="2000" dirty="0" err="1" smtClean="0"/>
              <a:t>Parshall</a:t>
            </a:r>
            <a:r>
              <a:rPr lang="en-US" sz="2000" dirty="0" smtClean="0"/>
              <a:t> Flume – 3 ft width</a:t>
            </a:r>
          </a:p>
          <a:p>
            <a:pPr eaLnBrk="1" hangingPunct="1">
              <a:defRPr/>
            </a:pPr>
            <a:r>
              <a:rPr lang="en-US" dirty="0" smtClean="0"/>
              <a:t>3 Creeks</a:t>
            </a:r>
          </a:p>
          <a:p>
            <a:pPr lvl="1" eaLnBrk="1" hangingPunct="1">
              <a:buFontTx/>
              <a:buNone/>
              <a:defRPr/>
            </a:pPr>
            <a:r>
              <a:rPr lang="en-US" sz="2000" dirty="0" err="1" smtClean="0"/>
              <a:t>Parshall</a:t>
            </a:r>
            <a:r>
              <a:rPr lang="en-US" sz="2000" dirty="0" smtClean="0"/>
              <a:t> Flume – 8 ft width</a:t>
            </a:r>
          </a:p>
          <a:p>
            <a:pPr eaLnBrk="1" hangingPunct="1">
              <a:defRPr/>
            </a:pPr>
            <a:r>
              <a:rPr lang="en-US" dirty="0" smtClean="0"/>
              <a:t>Armory</a:t>
            </a:r>
          </a:p>
          <a:p>
            <a:pPr lvl="1" eaLnBrk="1" hangingPunct="1">
              <a:buFontTx/>
              <a:buNone/>
              <a:defRPr/>
            </a:pPr>
            <a:r>
              <a:rPr lang="en-US" sz="2000" dirty="0" smtClean="0"/>
              <a:t>Sharp Crested Weir – 7 ft width</a:t>
            </a:r>
          </a:p>
          <a:p>
            <a:pPr eaLnBrk="1" hangingPunct="1">
              <a:defRPr/>
            </a:pPr>
            <a:r>
              <a:rPr lang="en-US" dirty="0" smtClean="0"/>
              <a:t>Big Ditch</a:t>
            </a:r>
          </a:p>
          <a:p>
            <a:pPr lvl="1" eaLnBrk="1" hangingPunct="1">
              <a:buFontTx/>
              <a:buNone/>
              <a:defRPr/>
            </a:pPr>
            <a:r>
              <a:rPr lang="en-US" sz="2000" dirty="0" smtClean="0"/>
              <a:t>Cutthroat Flume – 6 ft width</a:t>
            </a:r>
          </a:p>
          <a:p>
            <a:pPr eaLnBrk="1" hangingPunct="1">
              <a:buFontTx/>
              <a:buNone/>
              <a:defRPr/>
            </a:pPr>
            <a:endParaRPr lang="en-US" sz="2000" dirty="0" smtClean="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212725"/>
            <a:ext cx="45720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" indent="-50800"/>
            <a:r>
              <a:rPr lang="en-US" sz="2000" b="1" dirty="0">
                <a:solidFill>
                  <a:schemeClr val="folHlink"/>
                </a:solidFill>
              </a:rPr>
              <a:t>Presentation</a:t>
            </a:r>
          </a:p>
          <a:p>
            <a:pPr marL="50800" indent="-50800"/>
            <a:endParaRPr lang="en-US" sz="600" b="1" dirty="0">
              <a:solidFill>
                <a:schemeClr val="folHlink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chemeClr val="folHlink"/>
                </a:solidFill>
              </a:rPr>
              <a:t>Introduction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Summit </a:t>
            </a:r>
            <a:r>
              <a:rPr lang="en-US" sz="1600" b="1" dirty="0" err="1" smtClean="0">
                <a:solidFill>
                  <a:srgbClr val="FFFFCC"/>
                </a:solidFill>
              </a:rPr>
              <a:t>Crk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Devices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err="1" smtClean="0">
                <a:solidFill>
                  <a:srgbClr val="3399FF"/>
                </a:solidFill>
              </a:rPr>
              <a:t>Proj</a:t>
            </a:r>
            <a:r>
              <a:rPr lang="en-US" sz="1600" b="1" dirty="0" smtClean="0">
                <a:solidFill>
                  <a:srgbClr val="3399FF"/>
                </a:solidFill>
              </a:rPr>
              <a:t>. Objective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Device </a:t>
            </a:r>
            <a:r>
              <a:rPr lang="en-US" sz="1600" b="1" dirty="0" err="1" smtClean="0">
                <a:solidFill>
                  <a:srgbClr val="3399FF"/>
                </a:solidFill>
              </a:rPr>
              <a:t>Accur</a:t>
            </a:r>
            <a:r>
              <a:rPr lang="en-US" sz="1600" b="1" dirty="0" smtClean="0">
                <a:solidFill>
                  <a:srgbClr val="3399FF"/>
                </a:solidFill>
              </a:rPr>
              <a:t>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Flow Rate Data</a:t>
            </a:r>
            <a:r>
              <a:rPr lang="en-US" sz="1600" b="1" dirty="0" smtClean="0">
                <a:solidFill>
                  <a:srgbClr val="3399FF"/>
                </a:solidFill>
              </a:rPr>
              <a:t> 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Use of </a:t>
            </a:r>
            <a:r>
              <a:rPr lang="en-US" sz="1600" b="1" dirty="0" err="1" smtClean="0">
                <a:solidFill>
                  <a:srgbClr val="3399FF"/>
                </a:solidFill>
              </a:rPr>
              <a:t>ArcGIS</a:t>
            </a:r>
            <a:endParaRPr lang="en-US" sz="1600" b="1" dirty="0" smtClean="0">
              <a:solidFill>
                <a:srgbClr val="3399FF"/>
              </a:solidFill>
            </a:endParaRP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Images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Water Req.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Conclusions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.</a:t>
            </a:r>
            <a:endParaRPr lang="en-US" sz="1600" b="1" dirty="0">
              <a:solidFill>
                <a:srgbClr val="3399FF"/>
              </a:solidFill>
            </a:endParaRPr>
          </a:p>
        </p:txBody>
      </p:sp>
      <p:pic>
        <p:nvPicPr>
          <p:cNvPr id="94220" name="Picture 12" descr="IMG_02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1175" y="1828800"/>
            <a:ext cx="34766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1" name="Picture 13" descr="Summit Creek15 6-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2133600"/>
            <a:ext cx="3086100" cy="2317750"/>
          </a:xfrm>
          <a:prstGeom prst="rect">
            <a:avLst/>
          </a:prstGeom>
          <a:noFill/>
          <a:ln w="76200" cmpd="thinThick">
            <a:noFill/>
            <a:miter lim="800000"/>
            <a:headEnd/>
            <a:tailEnd/>
          </a:ln>
        </p:spPr>
      </p:pic>
      <p:pic>
        <p:nvPicPr>
          <p:cNvPr id="94222" name="Picture 14" descr="IMG_02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2514600"/>
            <a:ext cx="2971800" cy="2232025"/>
          </a:xfrm>
          <a:prstGeom prst="rect">
            <a:avLst/>
          </a:prstGeom>
          <a:noFill/>
          <a:ln w="76200" cmpd="thinThick">
            <a:noFill/>
            <a:miter lim="800000"/>
            <a:headEnd/>
            <a:tailEnd/>
          </a:ln>
        </p:spPr>
      </p:pic>
      <p:pic>
        <p:nvPicPr>
          <p:cNvPr id="94223" name="Picture 15" descr="Summit Creek1 6-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3124200"/>
            <a:ext cx="2857500" cy="2139950"/>
          </a:xfrm>
          <a:prstGeom prst="rect">
            <a:avLst/>
          </a:prstGeom>
          <a:noFill/>
          <a:ln w="76200" cmpd="thinThick">
            <a:noFill/>
            <a:miter lim="800000"/>
            <a:headEnd/>
            <a:tailEnd/>
          </a:ln>
        </p:spPr>
      </p:pic>
      <p:pic>
        <p:nvPicPr>
          <p:cNvPr id="94224" name="Picture 16" descr="Summit Creek5 6-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3429000"/>
            <a:ext cx="3086100" cy="2332038"/>
          </a:xfrm>
          <a:prstGeom prst="rect">
            <a:avLst/>
          </a:prstGeom>
          <a:noFill/>
          <a:ln w="76200" cmpd="thinThick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7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7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7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7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7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7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7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79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676400" y="304800"/>
            <a:ext cx="7696200" cy="1219200"/>
          </a:xfrm>
          <a:prstGeom prst="rect">
            <a:avLst/>
          </a:prstGeom>
          <a:solidFill>
            <a:srgbClr val="99CC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10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676400" y="3048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Project Objectives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28800" y="1874838"/>
            <a:ext cx="7467600" cy="452596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US" sz="3600" dirty="0" smtClean="0"/>
              <a:t>Utilize Arc GIS and field data to: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 smtClean="0"/>
              <a:t>Create useful images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 smtClean="0"/>
              <a:t>Determine water requirements of       Birch Creek Golf Course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 smtClean="0"/>
              <a:t>Determine water </a:t>
            </a:r>
            <a:r>
              <a:rPr lang="en-US" dirty="0" smtClean="0"/>
              <a:t>consumption</a:t>
            </a:r>
            <a:endParaRPr lang="en-US" dirty="0" smtClean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 smtClean="0"/>
              <a:t>Analyses of data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 smtClean="0"/>
              <a:t>Conclusions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212725"/>
            <a:ext cx="4572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" indent="-50800"/>
            <a:r>
              <a:rPr lang="en-US" sz="2000" b="1" dirty="0">
                <a:solidFill>
                  <a:schemeClr val="folHlink"/>
                </a:solidFill>
              </a:rPr>
              <a:t>Presentation</a:t>
            </a:r>
          </a:p>
          <a:p>
            <a:pPr marL="50800" indent="-50800"/>
            <a:endParaRPr lang="en-US" sz="600" b="1" dirty="0">
              <a:solidFill>
                <a:schemeClr val="folHlink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chemeClr val="folHlink"/>
                </a:solidFill>
              </a:rPr>
              <a:t>Introduction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Summit </a:t>
            </a:r>
            <a:r>
              <a:rPr lang="en-US" sz="1600" b="1" dirty="0" err="1" smtClean="0">
                <a:solidFill>
                  <a:srgbClr val="FFFFCC"/>
                </a:solidFill>
              </a:rPr>
              <a:t>Crk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Devices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err="1" smtClean="0">
                <a:solidFill>
                  <a:srgbClr val="FFFFCC"/>
                </a:solidFill>
              </a:rPr>
              <a:t>Proj</a:t>
            </a:r>
            <a:r>
              <a:rPr lang="en-US" sz="1600" b="1" dirty="0" smtClean="0">
                <a:solidFill>
                  <a:srgbClr val="FFFFCC"/>
                </a:solidFill>
              </a:rPr>
              <a:t>. Objective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Device </a:t>
            </a:r>
            <a:r>
              <a:rPr lang="en-US" sz="1600" b="1" dirty="0" err="1" smtClean="0">
                <a:solidFill>
                  <a:srgbClr val="3399FF"/>
                </a:solidFill>
              </a:rPr>
              <a:t>Accur</a:t>
            </a:r>
            <a:r>
              <a:rPr lang="en-US" sz="1600" b="1" dirty="0" smtClean="0">
                <a:solidFill>
                  <a:srgbClr val="3399FF"/>
                </a:solidFill>
              </a:rPr>
              <a:t>. 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Flow Rate Data</a:t>
            </a:r>
            <a:endParaRPr lang="en-US" sz="1600" b="1" dirty="0" smtClean="0">
              <a:solidFill>
                <a:srgbClr val="3399FF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Use of </a:t>
            </a:r>
            <a:r>
              <a:rPr lang="en-US" sz="1600" b="1" dirty="0" err="1" smtClean="0">
                <a:solidFill>
                  <a:srgbClr val="3399FF"/>
                </a:solidFill>
              </a:rPr>
              <a:t>ArcGIS</a:t>
            </a:r>
            <a:endParaRPr lang="en-US" sz="1600" b="1" dirty="0" smtClean="0">
              <a:solidFill>
                <a:srgbClr val="3399FF"/>
              </a:solidFill>
            </a:endParaRP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Images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Water Req.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Conclusions</a:t>
            </a:r>
            <a:endParaRPr lang="en-US" sz="1600" b="1" dirty="0">
              <a:solidFill>
                <a:srgbClr val="33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676400" y="304800"/>
            <a:ext cx="7696200" cy="1219200"/>
          </a:xfrm>
          <a:prstGeom prst="rect">
            <a:avLst/>
          </a:prstGeom>
          <a:solidFill>
            <a:srgbClr val="99CC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10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676400" y="3048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Device </a:t>
            </a:r>
            <a:r>
              <a:rPr lang="en-US" dirty="0" smtClean="0">
                <a:solidFill>
                  <a:schemeClr val="tx1"/>
                </a:solidFill>
              </a:rPr>
              <a:t>Maintenance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28800" y="1874838"/>
            <a:ext cx="7467600" cy="4525962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3600" dirty="0" smtClean="0"/>
              <a:t>Average Error 2.3% to 81.5%</a:t>
            </a:r>
            <a:endParaRPr lang="en-US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Out of level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Staff gage reference error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Sedimentation/approach conditions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2 of 5 devices have telemetry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212725"/>
            <a:ext cx="4572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" indent="-50800"/>
            <a:r>
              <a:rPr lang="en-US" sz="2000" b="1" dirty="0">
                <a:solidFill>
                  <a:schemeClr val="folHlink"/>
                </a:solidFill>
              </a:rPr>
              <a:t>Presentation</a:t>
            </a:r>
          </a:p>
          <a:p>
            <a:pPr marL="50800" indent="-50800"/>
            <a:endParaRPr lang="en-US" sz="600" b="1" dirty="0">
              <a:solidFill>
                <a:schemeClr val="folHlink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chemeClr val="folHlink"/>
                </a:solidFill>
              </a:rPr>
              <a:t>Introduction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Summit </a:t>
            </a:r>
            <a:r>
              <a:rPr lang="en-US" sz="1600" b="1" dirty="0" err="1" smtClean="0">
                <a:solidFill>
                  <a:srgbClr val="FFFFCC"/>
                </a:solidFill>
              </a:rPr>
              <a:t>Crk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Devices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err="1" smtClean="0">
                <a:solidFill>
                  <a:srgbClr val="FFFFCC"/>
                </a:solidFill>
              </a:rPr>
              <a:t>Proj</a:t>
            </a:r>
            <a:r>
              <a:rPr lang="en-US" sz="1600" b="1" dirty="0" smtClean="0">
                <a:solidFill>
                  <a:srgbClr val="FFFFCC"/>
                </a:solidFill>
              </a:rPr>
              <a:t>. Objective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Device </a:t>
            </a:r>
            <a:r>
              <a:rPr lang="en-US" sz="1600" b="1" dirty="0" err="1" smtClean="0">
                <a:solidFill>
                  <a:srgbClr val="FFFFCC"/>
                </a:solidFill>
              </a:rPr>
              <a:t>Accur</a:t>
            </a:r>
            <a:r>
              <a:rPr lang="en-US" sz="1600" b="1" dirty="0" smtClean="0">
                <a:solidFill>
                  <a:srgbClr val="FFFFCC"/>
                </a:solidFill>
              </a:rPr>
              <a:t>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Flow Rate Data</a:t>
            </a:r>
            <a:r>
              <a:rPr lang="en-US" sz="1600" b="1" dirty="0" smtClean="0">
                <a:solidFill>
                  <a:srgbClr val="3399FF"/>
                </a:solidFill>
              </a:rPr>
              <a:t> 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Use of </a:t>
            </a:r>
            <a:r>
              <a:rPr lang="en-US" sz="1600" b="1" dirty="0" err="1" smtClean="0">
                <a:solidFill>
                  <a:srgbClr val="3399FF"/>
                </a:solidFill>
              </a:rPr>
              <a:t>ArcGIS</a:t>
            </a:r>
            <a:endParaRPr lang="en-US" sz="1600" b="1" dirty="0" smtClean="0">
              <a:solidFill>
                <a:srgbClr val="3399FF"/>
              </a:solidFill>
            </a:endParaRP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Images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Water Req.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Conclusions</a:t>
            </a:r>
            <a:endParaRPr lang="en-US" sz="1600" b="1" dirty="0">
              <a:solidFill>
                <a:srgbClr val="3399FF"/>
              </a:solidFill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209800"/>
            <a:ext cx="5486400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676400" y="304800"/>
            <a:ext cx="7696200" cy="1219200"/>
          </a:xfrm>
          <a:prstGeom prst="rect">
            <a:avLst/>
          </a:prstGeom>
          <a:solidFill>
            <a:srgbClr val="99CC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0" y="212725"/>
            <a:ext cx="4572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" indent="-50800"/>
            <a:r>
              <a:rPr lang="en-US" sz="2000" b="1" dirty="0">
                <a:solidFill>
                  <a:schemeClr val="folHlink"/>
                </a:solidFill>
              </a:rPr>
              <a:t>Presentation</a:t>
            </a:r>
          </a:p>
          <a:p>
            <a:pPr marL="50800" indent="-50800"/>
            <a:endParaRPr lang="en-US" sz="600" b="1" dirty="0">
              <a:solidFill>
                <a:schemeClr val="folHlink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chemeClr val="folHlink"/>
                </a:solidFill>
              </a:rPr>
              <a:t>Introduction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Summit </a:t>
            </a:r>
            <a:r>
              <a:rPr lang="en-US" sz="1600" b="1" dirty="0" err="1" smtClean="0">
                <a:solidFill>
                  <a:srgbClr val="FFFFCC"/>
                </a:solidFill>
              </a:rPr>
              <a:t>Crk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Devices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err="1" smtClean="0">
                <a:solidFill>
                  <a:srgbClr val="FFFFCC"/>
                </a:solidFill>
              </a:rPr>
              <a:t>Proj</a:t>
            </a:r>
            <a:r>
              <a:rPr lang="en-US" sz="1600" b="1" dirty="0" smtClean="0">
                <a:solidFill>
                  <a:srgbClr val="FFFFCC"/>
                </a:solidFill>
              </a:rPr>
              <a:t>. Objective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Device </a:t>
            </a:r>
            <a:r>
              <a:rPr lang="en-US" sz="1600" b="1" dirty="0" err="1" smtClean="0">
                <a:solidFill>
                  <a:srgbClr val="FFFFCC"/>
                </a:solidFill>
              </a:rPr>
              <a:t>Accur</a:t>
            </a:r>
            <a:r>
              <a:rPr lang="en-US" sz="1600" b="1" dirty="0" smtClean="0">
                <a:solidFill>
                  <a:srgbClr val="FFFFCC"/>
                </a:solidFill>
              </a:rPr>
              <a:t>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Rate Data</a:t>
            </a:r>
            <a:r>
              <a:rPr lang="en-US" sz="1600" b="1" dirty="0" smtClean="0">
                <a:solidFill>
                  <a:srgbClr val="FFFFCC"/>
                </a:solidFill>
              </a:rPr>
              <a:t> 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Use of </a:t>
            </a:r>
            <a:r>
              <a:rPr lang="en-US" sz="1600" b="1" dirty="0" err="1" smtClean="0">
                <a:solidFill>
                  <a:srgbClr val="3399FF"/>
                </a:solidFill>
              </a:rPr>
              <a:t>ArcGIS</a:t>
            </a:r>
            <a:endParaRPr lang="en-US" sz="1600" b="1" dirty="0" smtClean="0">
              <a:solidFill>
                <a:srgbClr val="3399FF"/>
              </a:solidFill>
            </a:endParaRP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Images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Water Req.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Conclusions</a:t>
            </a:r>
            <a:endParaRPr lang="en-US" sz="1600" b="1" dirty="0">
              <a:solidFill>
                <a:srgbClr val="3399FF"/>
              </a:solidFill>
            </a:endParaRPr>
          </a:p>
        </p:txBody>
      </p:sp>
      <p:sp>
        <p:nvSpPr>
          <p:cNvPr id="17306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828800" y="1676400"/>
            <a:ext cx="2819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Aaron Hunt</a:t>
            </a:r>
          </a:p>
          <a:p>
            <a:pPr lvl="1" eaLnBrk="1" hangingPunct="1">
              <a:buNone/>
              <a:defRPr/>
            </a:pPr>
            <a:r>
              <a:rPr lang="en-US" sz="1600" dirty="0" smtClean="0"/>
              <a:t>State of Utah </a:t>
            </a:r>
          </a:p>
          <a:p>
            <a:pPr lvl="1" eaLnBrk="1" hangingPunct="1">
              <a:buNone/>
              <a:defRPr/>
            </a:pPr>
            <a:r>
              <a:rPr lang="en-US" sz="1600" dirty="0" smtClean="0"/>
              <a:t>Div. Water Rights</a:t>
            </a:r>
          </a:p>
          <a:p>
            <a:pPr eaLnBrk="1" hangingPunct="1">
              <a:defRPr/>
            </a:pPr>
            <a:r>
              <a:rPr lang="en-US" dirty="0" smtClean="0"/>
              <a:t>Clean-up</a:t>
            </a:r>
          </a:p>
          <a:p>
            <a:pPr eaLnBrk="1" hangingPunct="1">
              <a:defRPr/>
            </a:pPr>
            <a:r>
              <a:rPr lang="en-US" dirty="0" smtClean="0"/>
              <a:t>Estimate Losses</a:t>
            </a:r>
          </a:p>
          <a:p>
            <a:pPr eaLnBrk="1" hangingPunct="1">
              <a:defRPr/>
            </a:pPr>
            <a:r>
              <a:rPr lang="en-US" dirty="0" smtClean="0"/>
              <a:t>Determine approximate use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73068" name="Rectangle 1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Flow Rate Data</a:t>
            </a:r>
            <a:endParaRPr lang="en-US" dirty="0" smtClean="0"/>
          </a:p>
        </p:txBody>
      </p:sp>
      <p:graphicFrame>
        <p:nvGraphicFramePr>
          <p:cNvPr id="8" name="Chart 7"/>
          <p:cNvGraphicFramePr/>
          <p:nvPr/>
        </p:nvGraphicFramePr>
        <p:xfrm>
          <a:off x="4572000" y="1600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4572000" y="4267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676400" y="304800"/>
            <a:ext cx="7696200" cy="1219200"/>
          </a:xfrm>
          <a:prstGeom prst="rect">
            <a:avLst/>
          </a:prstGeom>
          <a:solidFill>
            <a:srgbClr val="99CC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10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676400" y="3048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chemeClr val="tx1"/>
                </a:solidFill>
              </a:rPr>
              <a:t>ArcGIS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Images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28800" y="1874838"/>
            <a:ext cx="7467600" cy="4525962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3600" dirty="0" smtClean="0"/>
              <a:t>Compilation of Data for </a:t>
            </a:r>
            <a:r>
              <a:rPr lang="en-US" sz="3600" dirty="0" err="1" smtClean="0"/>
              <a:t>Basemap</a:t>
            </a:r>
            <a:endParaRPr lang="en-US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GPS Field Data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DEM from USGS seamless server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NHD Plus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Utah Division of Water Rights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Utah SGID – Water related Land Use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Utah GIS Portal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212725"/>
            <a:ext cx="4572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" indent="-50800"/>
            <a:r>
              <a:rPr lang="en-US" sz="2000" b="1" dirty="0">
                <a:solidFill>
                  <a:schemeClr val="folHlink"/>
                </a:solidFill>
              </a:rPr>
              <a:t>Presentation</a:t>
            </a:r>
          </a:p>
          <a:p>
            <a:pPr marL="50800" indent="-50800"/>
            <a:endParaRPr lang="en-US" sz="600" b="1" dirty="0">
              <a:solidFill>
                <a:schemeClr val="folHlink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chemeClr val="folHlink"/>
                </a:solidFill>
              </a:rPr>
              <a:t>Introduction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Summit </a:t>
            </a:r>
            <a:r>
              <a:rPr lang="en-US" sz="1600" b="1" dirty="0" err="1" smtClean="0">
                <a:solidFill>
                  <a:srgbClr val="FFFFCC"/>
                </a:solidFill>
              </a:rPr>
              <a:t>Crk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Devices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err="1" smtClean="0">
                <a:solidFill>
                  <a:srgbClr val="FFFFCC"/>
                </a:solidFill>
              </a:rPr>
              <a:t>Proj</a:t>
            </a:r>
            <a:r>
              <a:rPr lang="en-US" sz="1600" b="1" dirty="0" smtClean="0">
                <a:solidFill>
                  <a:srgbClr val="FFFFCC"/>
                </a:solidFill>
              </a:rPr>
              <a:t>. Objective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Device </a:t>
            </a:r>
            <a:r>
              <a:rPr lang="en-US" sz="1600" b="1" dirty="0" err="1" smtClean="0">
                <a:solidFill>
                  <a:srgbClr val="FFFFCC"/>
                </a:solidFill>
              </a:rPr>
              <a:t>Accur</a:t>
            </a:r>
            <a:r>
              <a:rPr lang="en-US" sz="1600" b="1" dirty="0" smtClean="0">
                <a:solidFill>
                  <a:srgbClr val="FFFFCC"/>
                </a:solidFill>
              </a:rPr>
              <a:t>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Rate Data 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Use of </a:t>
            </a:r>
            <a:r>
              <a:rPr lang="en-US" sz="1600" b="1" dirty="0" err="1" smtClean="0">
                <a:solidFill>
                  <a:srgbClr val="FFFFCC"/>
                </a:solidFill>
              </a:rPr>
              <a:t>ArcGIS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Images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Water Req.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Conclusions</a:t>
            </a:r>
            <a:endParaRPr lang="en-US" sz="1600" b="1" dirty="0">
              <a:solidFill>
                <a:srgbClr val="33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676400" y="304800"/>
            <a:ext cx="7696200" cy="1219200"/>
          </a:xfrm>
          <a:prstGeom prst="rect">
            <a:avLst/>
          </a:prstGeom>
          <a:solidFill>
            <a:srgbClr val="99CC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20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676400" y="3048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chemeClr val="tx1"/>
                </a:solidFill>
              </a:rPr>
              <a:t>ArcGIS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Images</a:t>
            </a: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0" y="212725"/>
            <a:ext cx="4572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" indent="-50800"/>
            <a:r>
              <a:rPr lang="en-US" sz="2000" b="1" dirty="0">
                <a:solidFill>
                  <a:schemeClr val="folHlink"/>
                </a:solidFill>
              </a:rPr>
              <a:t>Presentation</a:t>
            </a:r>
          </a:p>
          <a:p>
            <a:pPr marL="50800" indent="-50800"/>
            <a:endParaRPr lang="en-US" sz="600" b="1" dirty="0">
              <a:solidFill>
                <a:schemeClr val="folHlink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chemeClr val="folHlink"/>
                </a:solidFill>
              </a:rPr>
              <a:t>Introduction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Summit </a:t>
            </a:r>
            <a:r>
              <a:rPr lang="en-US" sz="1600" b="1" dirty="0" err="1" smtClean="0">
                <a:solidFill>
                  <a:srgbClr val="FFFFCC"/>
                </a:solidFill>
              </a:rPr>
              <a:t>Crk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Devices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err="1" smtClean="0">
                <a:solidFill>
                  <a:srgbClr val="FFFFCC"/>
                </a:solidFill>
              </a:rPr>
              <a:t>Proj</a:t>
            </a:r>
            <a:r>
              <a:rPr lang="en-US" sz="1600" b="1" dirty="0" smtClean="0">
                <a:solidFill>
                  <a:srgbClr val="FFFFCC"/>
                </a:solidFill>
              </a:rPr>
              <a:t>. Objective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Device </a:t>
            </a:r>
            <a:r>
              <a:rPr lang="en-US" sz="1600" b="1" dirty="0" err="1" smtClean="0">
                <a:solidFill>
                  <a:srgbClr val="FFFFCC"/>
                </a:solidFill>
              </a:rPr>
              <a:t>Accur</a:t>
            </a:r>
            <a:r>
              <a:rPr lang="en-US" sz="1600" b="1" dirty="0" smtClean="0">
                <a:solidFill>
                  <a:srgbClr val="FFFFCC"/>
                </a:solidFill>
              </a:rPr>
              <a:t>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Flow Rate Data 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Use of </a:t>
            </a:r>
            <a:r>
              <a:rPr lang="en-US" sz="1600" b="1" dirty="0" err="1" smtClean="0">
                <a:solidFill>
                  <a:srgbClr val="FFFFCC"/>
                </a:solidFill>
              </a:rPr>
              <a:t>ArcGIS</a:t>
            </a:r>
            <a:endParaRPr lang="en-US" sz="1600" b="1" dirty="0" smtClean="0">
              <a:solidFill>
                <a:srgbClr val="FFFFCC"/>
              </a:solidFill>
            </a:endParaRP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FFFFCC"/>
                </a:solidFill>
              </a:rPr>
              <a:t>Images</a:t>
            </a:r>
          </a:p>
          <a:p>
            <a:pPr marL="215900" lvl="1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Water Req.</a:t>
            </a:r>
          </a:p>
          <a:p>
            <a:pPr marL="50800" indent="-50800">
              <a:lnSpc>
                <a:spcPct val="150000"/>
              </a:lnSpc>
              <a:buFontTx/>
              <a:buChar char="•"/>
            </a:pPr>
            <a:r>
              <a:rPr lang="en-US" sz="1600" b="1" dirty="0" smtClean="0">
                <a:solidFill>
                  <a:srgbClr val="3399FF"/>
                </a:solidFill>
              </a:rPr>
              <a:t>Conclusions</a:t>
            </a:r>
            <a:endParaRPr lang="en-US" sz="1600" b="1" dirty="0">
              <a:solidFill>
                <a:srgbClr val="3399FF"/>
              </a:solidFill>
            </a:endParaRPr>
          </a:p>
        </p:txBody>
      </p:sp>
      <p:pic>
        <p:nvPicPr>
          <p:cNvPr id="96269" name="Picture 13"/>
          <p:cNvPicPr>
            <a:picLocks noChangeAspect="1" noChangeArrowheads="1"/>
          </p:cNvPicPr>
          <p:nvPr/>
        </p:nvPicPr>
        <p:blipFill>
          <a:blip r:embed="rId3"/>
          <a:srcRect l="29167" t="23643" r="9721" b="12148"/>
          <a:stretch>
            <a:fillRect/>
          </a:stretch>
        </p:blipFill>
        <p:spPr bwMode="auto">
          <a:xfrm>
            <a:off x="2627313" y="1752600"/>
            <a:ext cx="40782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8" name="Picture 12"/>
          <p:cNvPicPr>
            <a:picLocks noChangeAspect="1" noChangeArrowheads="1"/>
          </p:cNvPicPr>
          <p:nvPr/>
        </p:nvPicPr>
        <p:blipFill>
          <a:blip r:embed="rId4"/>
          <a:srcRect l="22221" t="13882" r="1389" b="11497"/>
          <a:stretch>
            <a:fillRect/>
          </a:stretch>
        </p:blipFill>
        <p:spPr bwMode="auto">
          <a:xfrm>
            <a:off x="2971800" y="2133600"/>
            <a:ext cx="4191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7" name="Picture 11"/>
          <p:cNvPicPr>
            <a:picLocks noChangeAspect="1" noChangeArrowheads="1"/>
          </p:cNvPicPr>
          <p:nvPr/>
        </p:nvPicPr>
        <p:blipFill>
          <a:blip r:embed="rId5"/>
          <a:srcRect l="22221" t="13882" r="6944" b="11497"/>
          <a:stretch>
            <a:fillRect/>
          </a:stretch>
        </p:blipFill>
        <p:spPr bwMode="auto">
          <a:xfrm>
            <a:off x="3733800" y="2514600"/>
            <a:ext cx="3886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0" name="Picture 14"/>
          <p:cNvPicPr>
            <a:picLocks noChangeAspect="1" noChangeArrowheads="1"/>
          </p:cNvPicPr>
          <p:nvPr/>
        </p:nvPicPr>
        <p:blipFill>
          <a:blip r:embed="rId6"/>
          <a:srcRect l="22221" t="12148" r="6944" b="11497"/>
          <a:stretch>
            <a:fillRect/>
          </a:stretch>
        </p:blipFill>
        <p:spPr bwMode="auto">
          <a:xfrm>
            <a:off x="4191000" y="2895600"/>
            <a:ext cx="3886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Stream">
  <a:themeElements>
    <a:clrScheme name="1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_Strea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Stream">
  <a:themeElements>
    <a:clrScheme name="2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2_Strea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2195</TotalTime>
  <Words>547</Words>
  <Application>Microsoft PowerPoint</Application>
  <PresentationFormat>On-screen Show (4:3)</PresentationFormat>
  <Paragraphs>222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ＭＳ Ｐゴシック</vt:lpstr>
      <vt:lpstr>Times New Roman</vt:lpstr>
      <vt:lpstr>Calibri</vt:lpstr>
      <vt:lpstr>Lucida Sans</vt:lpstr>
      <vt:lpstr>Book Antiqua</vt:lpstr>
      <vt:lpstr>Wingdings 2</vt:lpstr>
      <vt:lpstr>Wingdings</vt:lpstr>
      <vt:lpstr>Wingdings 3</vt:lpstr>
      <vt:lpstr>1_Stream</vt:lpstr>
      <vt:lpstr>1_Custom Design</vt:lpstr>
      <vt:lpstr>2_Custom Design</vt:lpstr>
      <vt:lpstr>Custom Design</vt:lpstr>
      <vt:lpstr>2_Stream</vt:lpstr>
      <vt:lpstr>Apex</vt:lpstr>
      <vt:lpstr>Summit Creek  Flow Measurement</vt:lpstr>
      <vt:lpstr>Presentation Summary</vt:lpstr>
      <vt:lpstr>Summit Creek</vt:lpstr>
      <vt:lpstr>5 Flow Measurement Devices</vt:lpstr>
      <vt:lpstr>Project Objectives</vt:lpstr>
      <vt:lpstr>Device Maintenance</vt:lpstr>
      <vt:lpstr>Flow Rate Data</vt:lpstr>
      <vt:lpstr>ArcGIS Images</vt:lpstr>
      <vt:lpstr>ArcGIS Images</vt:lpstr>
      <vt:lpstr>Water Requirements</vt:lpstr>
      <vt:lpstr>Conclusions</vt:lpstr>
      <vt:lpstr>Questions?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Labyrinth Weirs</dc:title>
  <dc:creator>Brian M. Crookston</dc:creator>
  <cp:lastModifiedBy>MY COMPUTER</cp:lastModifiedBy>
  <cp:revision>49</cp:revision>
  <dcterms:created xsi:type="dcterms:W3CDTF">2008-04-28T04:38:22Z</dcterms:created>
  <dcterms:modified xsi:type="dcterms:W3CDTF">2008-11-25T17:07:02Z</dcterms:modified>
</cp:coreProperties>
</file>