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5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E9446-75ED-4CEE-B9E0-88F4B77C0120}" v="198" dt="2018-11-20T02:25:09.8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stauffer" userId="47ccb36cf34af8aa" providerId="Windows Live" clId="Web-{E094DC19-A31B-43E3-856B-5ED006868809}"/>
    <pc:docChg chg="modSld">
      <pc:chgData name="taylor stauffer" userId="47ccb36cf34af8aa" providerId="Windows Live" clId="Web-{E094DC19-A31B-43E3-856B-5ED006868809}" dt="2018-11-15T21:48:32.348" v="0"/>
      <pc:docMkLst>
        <pc:docMk/>
      </pc:docMkLst>
      <pc:sldChg chg="addSp delSp modSp">
        <pc:chgData name="taylor stauffer" userId="47ccb36cf34af8aa" providerId="Windows Live" clId="Web-{E094DC19-A31B-43E3-856B-5ED006868809}" dt="2018-11-15T21:48:32.348" v="0"/>
        <pc:sldMkLst>
          <pc:docMk/>
          <pc:sldMk cId="1228908807" sldId="260"/>
        </pc:sldMkLst>
        <pc:spChg chg="del">
          <ac:chgData name="taylor stauffer" userId="47ccb36cf34af8aa" providerId="Windows Live" clId="Web-{E094DC19-A31B-43E3-856B-5ED006868809}" dt="2018-11-15T21:48:32.348" v="0"/>
          <ac:spMkLst>
            <pc:docMk/>
            <pc:sldMk cId="1228908807" sldId="260"/>
            <ac:spMk id="3" creationId="{00000000-0000-0000-0000-000000000000}"/>
          </ac:spMkLst>
        </pc:spChg>
        <pc:picChg chg="add mod ord">
          <ac:chgData name="taylor stauffer" userId="47ccb36cf34af8aa" providerId="Windows Live" clId="Web-{E094DC19-A31B-43E3-856B-5ED006868809}" dt="2018-11-15T21:48:32.348" v="0"/>
          <ac:picMkLst>
            <pc:docMk/>
            <pc:sldMk cId="1228908807" sldId="260"/>
            <ac:picMk id="4" creationId="{3E3B10D4-CE63-4CB4-9404-55B8934B6D46}"/>
          </ac:picMkLst>
        </pc:picChg>
      </pc:sldChg>
    </pc:docChg>
  </pc:docChgLst>
  <pc:docChgLst>
    <pc:chgData name="taylor stauffer" userId="47ccb36cf34af8aa" providerId="Windows Live" clId="Web-{FFEE9446-75ED-4CEE-B9E0-88F4B77C0120}"/>
    <pc:docChg chg="addSld delSld modSld sldOrd">
      <pc:chgData name="taylor stauffer" userId="47ccb36cf34af8aa" providerId="Windows Live" clId="Web-{FFEE9446-75ED-4CEE-B9E0-88F4B77C0120}" dt="2018-11-20T02:25:13.257" v="408" actId="20577"/>
      <pc:docMkLst>
        <pc:docMk/>
      </pc:docMkLst>
      <pc:sldChg chg="modSp">
        <pc:chgData name="taylor stauffer" userId="47ccb36cf34af8aa" providerId="Windows Live" clId="Web-{FFEE9446-75ED-4CEE-B9E0-88F4B77C0120}" dt="2018-11-20T02:25:09.835" v="406" actId="20577"/>
        <pc:sldMkLst>
          <pc:docMk/>
          <pc:sldMk cId="3768735185" sldId="257"/>
        </pc:sldMkLst>
        <pc:spChg chg="mod">
          <ac:chgData name="taylor stauffer" userId="47ccb36cf34af8aa" providerId="Windows Live" clId="Web-{FFEE9446-75ED-4CEE-B9E0-88F4B77C0120}" dt="2018-11-20T02:25:09.835" v="406" actId="20577"/>
          <ac:spMkLst>
            <pc:docMk/>
            <pc:sldMk cId="3768735185" sldId="257"/>
            <ac:spMk id="3" creationId="{00000000-0000-0000-0000-000000000000}"/>
          </ac:spMkLst>
        </pc:spChg>
      </pc:sldChg>
      <pc:sldChg chg="addSp delSp modSp">
        <pc:chgData name="taylor stauffer" userId="47ccb36cf34af8aa" providerId="Windows Live" clId="Web-{FFEE9446-75ED-4CEE-B9E0-88F4B77C0120}" dt="2018-11-20T01:25:39.152" v="0"/>
        <pc:sldMkLst>
          <pc:docMk/>
          <pc:sldMk cId="2121000253" sldId="261"/>
        </pc:sldMkLst>
        <pc:spChg chg="del">
          <ac:chgData name="taylor stauffer" userId="47ccb36cf34af8aa" providerId="Windows Live" clId="Web-{FFEE9446-75ED-4CEE-B9E0-88F4B77C0120}" dt="2018-11-20T01:25:39.152" v="0"/>
          <ac:spMkLst>
            <pc:docMk/>
            <pc:sldMk cId="2121000253" sldId="261"/>
            <ac:spMk id="3" creationId="{00000000-0000-0000-0000-000000000000}"/>
          </ac:spMkLst>
        </pc:spChg>
        <pc:picChg chg="add mod ord">
          <ac:chgData name="taylor stauffer" userId="47ccb36cf34af8aa" providerId="Windows Live" clId="Web-{FFEE9446-75ED-4CEE-B9E0-88F4B77C0120}" dt="2018-11-20T01:25:39.152" v="0"/>
          <ac:picMkLst>
            <pc:docMk/>
            <pc:sldMk cId="2121000253" sldId="261"/>
            <ac:picMk id="4" creationId="{24443E6F-1BCB-456B-BA10-5AF45D057B62}"/>
          </ac:picMkLst>
        </pc:picChg>
      </pc:sldChg>
      <pc:sldChg chg="modSp">
        <pc:chgData name="taylor stauffer" userId="47ccb36cf34af8aa" providerId="Windows Live" clId="Web-{FFEE9446-75ED-4CEE-B9E0-88F4B77C0120}" dt="2018-11-20T02:24:33.288" v="395" actId="20577"/>
        <pc:sldMkLst>
          <pc:docMk/>
          <pc:sldMk cId="3088545017" sldId="262"/>
        </pc:sldMkLst>
        <pc:spChg chg="mod">
          <ac:chgData name="taylor stauffer" userId="47ccb36cf34af8aa" providerId="Windows Live" clId="Web-{FFEE9446-75ED-4CEE-B9E0-88F4B77C0120}" dt="2018-11-20T02:24:33.288" v="395" actId="20577"/>
          <ac:spMkLst>
            <pc:docMk/>
            <pc:sldMk cId="3088545017" sldId="262"/>
            <ac:spMk id="3" creationId="{00000000-0000-0000-0000-000000000000}"/>
          </ac:spMkLst>
        </pc:spChg>
      </pc:sldChg>
      <pc:sldChg chg="addSp delSp modSp">
        <pc:chgData name="taylor stauffer" userId="47ccb36cf34af8aa" providerId="Windows Live" clId="Web-{FFEE9446-75ED-4CEE-B9E0-88F4B77C0120}" dt="2018-11-20T01:40:21.797" v="5" actId="1076"/>
        <pc:sldMkLst>
          <pc:docMk/>
          <pc:sldMk cId="1773312612" sldId="264"/>
        </pc:sldMkLst>
        <pc:spChg chg="add del mod">
          <ac:chgData name="taylor stauffer" userId="47ccb36cf34af8aa" providerId="Windows Live" clId="Web-{FFEE9446-75ED-4CEE-B9E0-88F4B77C0120}" dt="2018-11-20T01:40:15.625" v="3"/>
          <ac:spMkLst>
            <pc:docMk/>
            <pc:sldMk cId="1773312612" sldId="264"/>
            <ac:spMk id="5" creationId="{7D038C6B-390C-45FF-B504-47749B936826}"/>
          </ac:spMkLst>
        </pc:spChg>
        <pc:picChg chg="del mod">
          <ac:chgData name="taylor stauffer" userId="47ccb36cf34af8aa" providerId="Windows Live" clId="Web-{FFEE9446-75ED-4CEE-B9E0-88F4B77C0120}" dt="2018-11-20T01:40:09.484" v="2"/>
          <ac:picMkLst>
            <pc:docMk/>
            <pc:sldMk cId="1773312612" sldId="264"/>
            <ac:picMk id="4" creationId="{B3CE6390-4BD8-4849-81D4-6CBE3150FD1F}"/>
          </ac:picMkLst>
        </pc:picChg>
        <pc:picChg chg="add mod ord">
          <ac:chgData name="taylor stauffer" userId="47ccb36cf34af8aa" providerId="Windows Live" clId="Web-{FFEE9446-75ED-4CEE-B9E0-88F4B77C0120}" dt="2018-11-20T01:40:21.797" v="5" actId="1076"/>
          <ac:picMkLst>
            <pc:docMk/>
            <pc:sldMk cId="1773312612" sldId="264"/>
            <ac:picMk id="6" creationId="{57FF2C42-DB22-4FF5-96A9-1F9D19D92D37}"/>
          </ac:picMkLst>
        </pc:picChg>
      </pc:sldChg>
      <pc:sldChg chg="addSp modSp new ord">
        <pc:chgData name="taylor stauffer" userId="47ccb36cf34af8aa" providerId="Windows Live" clId="Web-{FFEE9446-75ED-4CEE-B9E0-88F4B77C0120}" dt="2018-11-20T02:14:25.488" v="204" actId="1076"/>
        <pc:sldMkLst>
          <pc:docMk/>
          <pc:sldMk cId="3781375403" sldId="265"/>
        </pc:sldMkLst>
        <pc:spChg chg="mod">
          <ac:chgData name="taylor stauffer" userId="47ccb36cf34af8aa" providerId="Windows Live" clId="Web-{FFEE9446-75ED-4CEE-B9E0-88F4B77C0120}" dt="2018-11-20T02:08:31.535" v="149" actId="20577"/>
          <ac:spMkLst>
            <pc:docMk/>
            <pc:sldMk cId="3781375403" sldId="265"/>
            <ac:spMk id="2" creationId="{D63D6735-BD9A-42C5-8764-A8DF8C690596}"/>
          </ac:spMkLst>
        </pc:spChg>
        <pc:spChg chg="mod">
          <ac:chgData name="taylor stauffer" userId="47ccb36cf34af8aa" providerId="Windows Live" clId="Web-{FFEE9446-75ED-4CEE-B9E0-88F4B77C0120}" dt="2018-11-20T02:13:47.348" v="193" actId="20577"/>
          <ac:spMkLst>
            <pc:docMk/>
            <pc:sldMk cId="3781375403" sldId="265"/>
            <ac:spMk id="3" creationId="{FAC129E1-0B07-4722-9D46-83BF46352D25}"/>
          </ac:spMkLst>
        </pc:spChg>
        <pc:picChg chg="add mod modCrop">
          <ac:chgData name="taylor stauffer" userId="47ccb36cf34af8aa" providerId="Windows Live" clId="Web-{FFEE9446-75ED-4CEE-B9E0-88F4B77C0120}" dt="2018-11-20T02:13:48.723" v="196" actId="1076"/>
          <ac:picMkLst>
            <pc:docMk/>
            <pc:sldMk cId="3781375403" sldId="265"/>
            <ac:picMk id="4" creationId="{7A0652D4-A80B-4055-9A9A-0C8C286A38D6}"/>
          </ac:picMkLst>
        </pc:picChg>
        <pc:picChg chg="add mod modCrop">
          <ac:chgData name="taylor stauffer" userId="47ccb36cf34af8aa" providerId="Windows Live" clId="Web-{FFEE9446-75ED-4CEE-B9E0-88F4B77C0120}" dt="2018-11-20T02:14:25.488" v="204" actId="1076"/>
          <ac:picMkLst>
            <pc:docMk/>
            <pc:sldMk cId="3781375403" sldId="265"/>
            <ac:picMk id="6" creationId="{90734191-7E04-4248-96FE-2068F6412BC5}"/>
          </ac:picMkLst>
        </pc:picChg>
      </pc:sldChg>
      <pc:sldChg chg="addSp delSp modSp new del">
        <pc:chgData name="taylor stauffer" userId="47ccb36cf34af8aa" providerId="Windows Live" clId="Web-{FFEE9446-75ED-4CEE-B9E0-88F4B77C0120}" dt="2018-11-20T02:14:37.582" v="205"/>
        <pc:sldMkLst>
          <pc:docMk/>
          <pc:sldMk cId="1194902125" sldId="266"/>
        </pc:sldMkLst>
        <pc:spChg chg="mod">
          <ac:chgData name="taylor stauffer" userId="47ccb36cf34af8aa" providerId="Windows Live" clId="Web-{FFEE9446-75ED-4CEE-B9E0-88F4B77C0120}" dt="2018-11-20T02:08:52.551" v="167" actId="20577"/>
          <ac:spMkLst>
            <pc:docMk/>
            <pc:sldMk cId="1194902125" sldId="266"/>
            <ac:spMk id="2" creationId="{AD6DA2D8-16E2-4555-8F3B-B9401C3D6422}"/>
          </ac:spMkLst>
        </pc:spChg>
        <pc:spChg chg="del">
          <ac:chgData name="taylor stauffer" userId="47ccb36cf34af8aa" providerId="Windows Live" clId="Web-{FFEE9446-75ED-4CEE-B9E0-88F4B77C0120}" dt="2018-11-20T02:09:06.426" v="170"/>
          <ac:spMkLst>
            <pc:docMk/>
            <pc:sldMk cId="1194902125" sldId="266"/>
            <ac:spMk id="3" creationId="{BE9D114C-041E-4CE4-81FF-5D6E68484D52}"/>
          </ac:spMkLst>
        </pc:spChg>
        <pc:picChg chg="add mod ord modCrop">
          <ac:chgData name="taylor stauffer" userId="47ccb36cf34af8aa" providerId="Windows Live" clId="Web-{FFEE9446-75ED-4CEE-B9E0-88F4B77C0120}" dt="2018-11-20T02:09:19.379" v="173" actId="1076"/>
          <ac:picMkLst>
            <pc:docMk/>
            <pc:sldMk cId="1194902125" sldId="266"/>
            <ac:picMk id="4" creationId="{0BA585B1-49B6-4964-AF26-5FD82284A1CE}"/>
          </ac:picMkLst>
        </pc:picChg>
      </pc:sldChg>
    </pc:docChg>
  </pc:docChgLst>
  <pc:docChgLst>
    <pc:chgData name="taylor stauffer" userId="47ccb36cf34af8aa" providerId="Windows Live" clId="Web-{8A3E1BDE-EF5E-4C5F-9B35-EA949FBA55FA}"/>
    <pc:docChg chg="addSld modSld sldOrd">
      <pc:chgData name="taylor stauffer" userId="47ccb36cf34af8aa" providerId="Windows Live" clId="Web-{8A3E1BDE-EF5E-4C5F-9B35-EA949FBA55FA}" dt="2018-11-16T05:57:22.859" v="1385" actId="14100"/>
      <pc:docMkLst>
        <pc:docMk/>
      </pc:docMkLst>
      <pc:sldChg chg="modSp">
        <pc:chgData name="taylor stauffer" userId="47ccb36cf34af8aa" providerId="Windows Live" clId="Web-{8A3E1BDE-EF5E-4C5F-9B35-EA949FBA55FA}" dt="2018-11-16T05:00:48.559" v="991" actId="20577"/>
        <pc:sldMkLst>
          <pc:docMk/>
          <pc:sldMk cId="3768735185" sldId="257"/>
        </pc:sldMkLst>
        <pc:spChg chg="mod">
          <ac:chgData name="taylor stauffer" userId="47ccb36cf34af8aa" providerId="Windows Live" clId="Web-{8A3E1BDE-EF5E-4C5F-9B35-EA949FBA55FA}" dt="2018-11-16T05:00:48.559" v="991" actId="20577"/>
          <ac:spMkLst>
            <pc:docMk/>
            <pc:sldMk cId="3768735185" sldId="257"/>
            <ac:spMk id="3" creationId="{00000000-0000-0000-0000-000000000000}"/>
          </ac:spMkLst>
        </pc:spChg>
      </pc:sldChg>
      <pc:sldChg chg="addSp modSp">
        <pc:chgData name="taylor stauffer" userId="47ccb36cf34af8aa" providerId="Windows Live" clId="Web-{8A3E1BDE-EF5E-4C5F-9B35-EA949FBA55FA}" dt="2018-11-16T04:55:54.396" v="617" actId="20577"/>
        <pc:sldMkLst>
          <pc:docMk/>
          <pc:sldMk cId="3995773843" sldId="258"/>
        </pc:sldMkLst>
        <pc:spChg chg="add mod">
          <ac:chgData name="taylor stauffer" userId="47ccb36cf34af8aa" providerId="Windows Live" clId="Web-{8A3E1BDE-EF5E-4C5F-9B35-EA949FBA55FA}" dt="2018-11-16T04:55:54.396" v="617" actId="20577"/>
          <ac:spMkLst>
            <pc:docMk/>
            <pc:sldMk cId="3995773843" sldId="258"/>
            <ac:spMk id="3" creationId="{490382A9-383F-465B-AF99-99AB2673E97D}"/>
          </ac:spMkLst>
        </pc:spChg>
        <pc:picChg chg="mod">
          <ac:chgData name="taylor stauffer" userId="47ccb36cf34af8aa" providerId="Windows Live" clId="Web-{8A3E1BDE-EF5E-4C5F-9B35-EA949FBA55FA}" dt="2018-11-16T04:49:55.857" v="372" actId="1076"/>
          <ac:picMkLst>
            <pc:docMk/>
            <pc:sldMk cId="3995773843" sldId="258"/>
            <ac:picMk id="4" creationId="{00000000-0000-0000-0000-000000000000}"/>
          </ac:picMkLst>
        </pc:picChg>
      </pc:sldChg>
      <pc:sldChg chg="addSp delSp modSp mod ord setBg">
        <pc:chgData name="taylor stauffer" userId="47ccb36cf34af8aa" providerId="Windows Live" clId="Web-{8A3E1BDE-EF5E-4C5F-9B35-EA949FBA55FA}" dt="2018-11-16T05:19:17.331" v="1201" actId="20577"/>
        <pc:sldMkLst>
          <pc:docMk/>
          <pc:sldMk cId="3855910846" sldId="259"/>
        </pc:sldMkLst>
        <pc:spChg chg="mod">
          <ac:chgData name="taylor stauffer" userId="47ccb36cf34af8aa" providerId="Windows Live" clId="Web-{8A3E1BDE-EF5E-4C5F-9B35-EA949FBA55FA}" dt="2018-11-16T05:13:24.646" v="1082"/>
          <ac:spMkLst>
            <pc:docMk/>
            <pc:sldMk cId="3855910846" sldId="259"/>
            <ac:spMk id="2" creationId="{00000000-0000-0000-0000-000000000000}"/>
          </ac:spMkLst>
        </pc:spChg>
        <pc:spChg chg="mod">
          <ac:chgData name="taylor stauffer" userId="47ccb36cf34af8aa" providerId="Windows Live" clId="Web-{8A3E1BDE-EF5E-4C5F-9B35-EA949FBA55FA}" dt="2018-11-16T05:19:17.331" v="1201" actId="20577"/>
          <ac:spMkLst>
            <pc:docMk/>
            <pc:sldMk cId="3855910846" sldId="259"/>
            <ac:spMk id="3" creationId="{00000000-0000-0000-0000-000000000000}"/>
          </ac:spMkLst>
        </pc:spChg>
        <pc:spChg chg="add del">
          <ac:chgData name="taylor stauffer" userId="47ccb36cf34af8aa" providerId="Windows Live" clId="Web-{8A3E1BDE-EF5E-4C5F-9B35-EA949FBA55FA}" dt="2018-11-16T05:13:24.646" v="1082"/>
          <ac:spMkLst>
            <pc:docMk/>
            <pc:sldMk cId="3855910846" sldId="259"/>
            <ac:spMk id="9" creationId="{1EDD21E1-BAF0-4314-AB31-82ECB8AC9EA9}"/>
          </ac:spMkLst>
        </pc:spChg>
        <pc:spChg chg="add del">
          <ac:chgData name="taylor stauffer" userId="47ccb36cf34af8aa" providerId="Windows Live" clId="Web-{8A3E1BDE-EF5E-4C5F-9B35-EA949FBA55FA}" dt="2018-11-16T05:13:24.646" v="1082"/>
          <ac:spMkLst>
            <pc:docMk/>
            <pc:sldMk cId="3855910846" sldId="259"/>
            <ac:spMk id="11" creationId="{FDC8619C-F25D-468E-95FA-2A2151D7DDD2}"/>
          </ac:spMkLst>
        </pc:spChg>
        <pc:spChg chg="add del">
          <ac:chgData name="taylor stauffer" userId="47ccb36cf34af8aa" providerId="Windows Live" clId="Web-{8A3E1BDE-EF5E-4C5F-9B35-EA949FBA55FA}" dt="2018-11-16T05:13:24.646" v="1082"/>
          <ac:spMkLst>
            <pc:docMk/>
            <pc:sldMk cId="3855910846" sldId="259"/>
            <ac:spMk id="13" creationId="{7D9439D6-DEAD-4CEB-A61B-BE3D64D1B598}"/>
          </ac:spMkLst>
        </pc:spChg>
        <pc:spChg chg="add del">
          <ac:chgData name="taylor stauffer" userId="47ccb36cf34af8aa" providerId="Windows Live" clId="Web-{8A3E1BDE-EF5E-4C5F-9B35-EA949FBA55FA}" dt="2018-11-16T05:13:24.584" v="1081"/>
          <ac:spMkLst>
            <pc:docMk/>
            <pc:sldMk cId="3855910846" sldId="259"/>
            <ac:spMk id="18" creationId="{1EDD21E1-BAF0-4314-AB31-82ECB8AC9EA9}"/>
          </ac:spMkLst>
        </pc:spChg>
        <pc:spChg chg="add del">
          <ac:chgData name="taylor stauffer" userId="47ccb36cf34af8aa" providerId="Windows Live" clId="Web-{8A3E1BDE-EF5E-4C5F-9B35-EA949FBA55FA}" dt="2018-11-16T05:13:24.584" v="1081"/>
          <ac:spMkLst>
            <pc:docMk/>
            <pc:sldMk cId="3855910846" sldId="259"/>
            <ac:spMk id="20" creationId="{FDC8619C-F25D-468E-95FA-2A2151D7DDD2}"/>
          </ac:spMkLst>
        </pc:spChg>
        <pc:spChg chg="add del">
          <ac:chgData name="taylor stauffer" userId="47ccb36cf34af8aa" providerId="Windows Live" clId="Web-{8A3E1BDE-EF5E-4C5F-9B35-EA949FBA55FA}" dt="2018-11-16T05:13:24.584" v="1081"/>
          <ac:spMkLst>
            <pc:docMk/>
            <pc:sldMk cId="3855910846" sldId="259"/>
            <ac:spMk id="22" creationId="{7D9439D6-DEAD-4CEB-A61B-BE3D64D1B598}"/>
          </ac:spMkLst>
        </pc:spChg>
        <pc:picChg chg="add mod">
          <ac:chgData name="taylor stauffer" userId="47ccb36cf34af8aa" providerId="Windows Live" clId="Web-{8A3E1BDE-EF5E-4C5F-9B35-EA949FBA55FA}" dt="2018-11-16T05:13:24.646" v="1082"/>
          <ac:picMkLst>
            <pc:docMk/>
            <pc:sldMk cId="3855910846" sldId="259"/>
            <ac:picMk id="4" creationId="{8C3ABB63-F8EE-4E97-BAE5-613083706FBF}"/>
          </ac:picMkLst>
        </pc:picChg>
      </pc:sldChg>
      <pc:sldChg chg="addSp modSp ord">
        <pc:chgData name="taylor stauffer" userId="47ccb36cf34af8aa" providerId="Windows Live" clId="Web-{8A3E1BDE-EF5E-4C5F-9B35-EA949FBA55FA}" dt="2018-11-16T01:55:01.425" v="340" actId="20577"/>
        <pc:sldMkLst>
          <pc:docMk/>
          <pc:sldMk cId="1228908807" sldId="260"/>
        </pc:sldMkLst>
        <pc:spChg chg="mod">
          <ac:chgData name="taylor stauffer" userId="47ccb36cf34af8aa" providerId="Windows Live" clId="Web-{8A3E1BDE-EF5E-4C5F-9B35-EA949FBA55FA}" dt="2018-11-16T01:54:05.550" v="319" actId="20577"/>
          <ac:spMkLst>
            <pc:docMk/>
            <pc:sldMk cId="1228908807" sldId="260"/>
            <ac:spMk id="2" creationId="{00000000-0000-0000-0000-000000000000}"/>
          </ac:spMkLst>
        </pc:spChg>
        <pc:spChg chg="add mod">
          <ac:chgData name="taylor stauffer" userId="47ccb36cf34af8aa" providerId="Windows Live" clId="Web-{8A3E1BDE-EF5E-4C5F-9B35-EA949FBA55FA}" dt="2018-11-16T01:55:01.425" v="340" actId="20577"/>
          <ac:spMkLst>
            <pc:docMk/>
            <pc:sldMk cId="1228908807" sldId="260"/>
            <ac:spMk id="3" creationId="{6FC0B74F-D7C2-4B34-A1FC-91ADBAF33EC2}"/>
          </ac:spMkLst>
        </pc:spChg>
        <pc:picChg chg="mod">
          <ac:chgData name="taylor stauffer" userId="47ccb36cf34af8aa" providerId="Windows Live" clId="Web-{8A3E1BDE-EF5E-4C5F-9B35-EA949FBA55FA}" dt="2018-11-16T01:42:44.859" v="72" actId="1076"/>
          <ac:picMkLst>
            <pc:docMk/>
            <pc:sldMk cId="1228908807" sldId="260"/>
            <ac:picMk id="4" creationId="{3E3B10D4-CE63-4CB4-9404-55B8934B6D46}"/>
          </ac:picMkLst>
        </pc:picChg>
      </pc:sldChg>
      <pc:sldChg chg="modSp">
        <pc:chgData name="taylor stauffer" userId="47ccb36cf34af8aa" providerId="Windows Live" clId="Web-{8A3E1BDE-EF5E-4C5F-9B35-EA949FBA55FA}" dt="2018-11-16T05:18:35.595" v="1165" actId="20577"/>
        <pc:sldMkLst>
          <pc:docMk/>
          <pc:sldMk cId="2121000253" sldId="261"/>
        </pc:sldMkLst>
        <pc:spChg chg="mod">
          <ac:chgData name="taylor stauffer" userId="47ccb36cf34af8aa" providerId="Windows Live" clId="Web-{8A3E1BDE-EF5E-4C5F-9B35-EA949FBA55FA}" dt="2018-11-16T05:18:35.595" v="1165" actId="20577"/>
          <ac:spMkLst>
            <pc:docMk/>
            <pc:sldMk cId="2121000253" sldId="261"/>
            <ac:spMk id="2" creationId="{00000000-0000-0000-0000-000000000000}"/>
          </ac:spMkLst>
        </pc:spChg>
      </pc:sldChg>
      <pc:sldChg chg="modSp">
        <pc:chgData name="taylor stauffer" userId="47ccb36cf34af8aa" providerId="Windows Live" clId="Web-{8A3E1BDE-EF5E-4C5F-9B35-EA949FBA55FA}" dt="2018-11-16T05:43:46.122" v="1380" actId="20577"/>
        <pc:sldMkLst>
          <pc:docMk/>
          <pc:sldMk cId="3088545017" sldId="262"/>
        </pc:sldMkLst>
        <pc:spChg chg="mod">
          <ac:chgData name="taylor stauffer" userId="47ccb36cf34af8aa" providerId="Windows Live" clId="Web-{8A3E1BDE-EF5E-4C5F-9B35-EA949FBA55FA}" dt="2018-11-16T05:03:44.017" v="1072" actId="20577"/>
          <ac:spMkLst>
            <pc:docMk/>
            <pc:sldMk cId="3088545017" sldId="262"/>
            <ac:spMk id="2" creationId="{00000000-0000-0000-0000-000000000000}"/>
          </ac:spMkLst>
        </pc:spChg>
        <pc:spChg chg="mod">
          <ac:chgData name="taylor stauffer" userId="47ccb36cf34af8aa" providerId="Windows Live" clId="Web-{8A3E1BDE-EF5E-4C5F-9B35-EA949FBA55FA}" dt="2018-11-16T05:43:46.122" v="1380" actId="20577"/>
          <ac:spMkLst>
            <pc:docMk/>
            <pc:sldMk cId="3088545017" sldId="262"/>
            <ac:spMk id="3" creationId="{00000000-0000-0000-0000-000000000000}"/>
          </ac:spMkLst>
        </pc:spChg>
      </pc:sldChg>
      <pc:sldChg chg="addSp delSp modSp">
        <pc:chgData name="taylor stauffer" userId="47ccb36cf34af8aa" providerId="Windows Live" clId="Web-{8A3E1BDE-EF5E-4C5F-9B35-EA949FBA55FA}" dt="2018-11-16T04:49:39.091" v="371" actId="1076"/>
        <pc:sldMkLst>
          <pc:docMk/>
          <pc:sldMk cId="1722638388" sldId="263"/>
        </pc:sldMkLst>
        <pc:spChg chg="mod">
          <ac:chgData name="taylor stauffer" userId="47ccb36cf34af8aa" providerId="Windows Live" clId="Web-{8A3E1BDE-EF5E-4C5F-9B35-EA949FBA55FA}" dt="2018-11-16T04:47:59.510" v="365" actId="20577"/>
          <ac:spMkLst>
            <pc:docMk/>
            <pc:sldMk cId="1722638388" sldId="263"/>
            <ac:spMk id="2" creationId="{00000000-0000-0000-0000-000000000000}"/>
          </ac:spMkLst>
        </pc:spChg>
        <pc:spChg chg="del">
          <ac:chgData name="taylor stauffer" userId="47ccb36cf34af8aa" providerId="Windows Live" clId="Web-{8A3E1BDE-EF5E-4C5F-9B35-EA949FBA55FA}" dt="2018-11-16T04:49:27.622" v="368"/>
          <ac:spMkLst>
            <pc:docMk/>
            <pc:sldMk cId="1722638388" sldId="263"/>
            <ac:spMk id="3" creationId="{00000000-0000-0000-0000-000000000000}"/>
          </ac:spMkLst>
        </pc:spChg>
        <pc:picChg chg="add mod ord">
          <ac:chgData name="taylor stauffer" userId="47ccb36cf34af8aa" providerId="Windows Live" clId="Web-{8A3E1BDE-EF5E-4C5F-9B35-EA949FBA55FA}" dt="2018-11-16T04:49:39.091" v="371" actId="1076"/>
          <ac:picMkLst>
            <pc:docMk/>
            <pc:sldMk cId="1722638388" sldId="263"/>
            <ac:picMk id="4" creationId="{E36124B1-35D4-4AEF-AFB0-7B228A093EC1}"/>
          </ac:picMkLst>
        </pc:picChg>
      </pc:sldChg>
      <pc:sldChg chg="addSp delSp modSp new">
        <pc:chgData name="taylor stauffer" userId="47ccb36cf34af8aa" providerId="Windows Live" clId="Web-{8A3E1BDE-EF5E-4C5F-9B35-EA949FBA55FA}" dt="2018-11-16T05:57:22.859" v="1385" actId="14100"/>
        <pc:sldMkLst>
          <pc:docMk/>
          <pc:sldMk cId="1773312612" sldId="264"/>
        </pc:sldMkLst>
        <pc:spChg chg="mod">
          <ac:chgData name="taylor stauffer" userId="47ccb36cf34af8aa" providerId="Windows Live" clId="Web-{8A3E1BDE-EF5E-4C5F-9B35-EA949FBA55FA}" dt="2018-11-16T05:42:13.419" v="1209" actId="20577"/>
          <ac:spMkLst>
            <pc:docMk/>
            <pc:sldMk cId="1773312612" sldId="264"/>
            <ac:spMk id="2" creationId="{F6032EFE-9A76-4F49-AD4B-BA47FB9ACE8F}"/>
          </ac:spMkLst>
        </pc:spChg>
        <pc:spChg chg="del">
          <ac:chgData name="taylor stauffer" userId="47ccb36cf34af8aa" providerId="Windows Live" clId="Web-{8A3E1BDE-EF5E-4C5F-9B35-EA949FBA55FA}" dt="2018-11-16T05:57:13.828" v="1383"/>
          <ac:spMkLst>
            <pc:docMk/>
            <pc:sldMk cId="1773312612" sldId="264"/>
            <ac:spMk id="3" creationId="{89EC3143-7681-4C4B-B4CE-944F3CFF0829}"/>
          </ac:spMkLst>
        </pc:spChg>
        <pc:picChg chg="add mod ord">
          <ac:chgData name="taylor stauffer" userId="47ccb36cf34af8aa" providerId="Windows Live" clId="Web-{8A3E1BDE-EF5E-4C5F-9B35-EA949FBA55FA}" dt="2018-11-16T05:57:22.859" v="1385" actId="14100"/>
          <ac:picMkLst>
            <pc:docMk/>
            <pc:sldMk cId="1773312612" sldId="264"/>
            <ac:picMk id="4" creationId="{B3CE6390-4BD8-4849-81D4-6CBE3150FD1F}"/>
          </ac:picMkLst>
        </pc:picChg>
      </pc:sldChg>
    </pc:docChg>
  </pc:docChgLst>
  <pc:docChgLst>
    <pc:chgData name="taylor stauffer" userId="47ccb36cf34af8aa" providerId="Windows Live" clId="Web-{C2354AFB-8B1C-4471-95D4-112673BBE98D}"/>
    <pc:docChg chg="modSld sldOrd">
      <pc:chgData name="taylor stauffer" userId="47ccb36cf34af8aa" providerId="Windows Live" clId="Web-{C2354AFB-8B1C-4471-95D4-112673BBE98D}" dt="2018-11-20T05:04:30.683" v="262" actId="20577"/>
      <pc:docMkLst>
        <pc:docMk/>
      </pc:docMkLst>
      <pc:sldChg chg="ord">
        <pc:chgData name="taylor stauffer" userId="47ccb36cf34af8aa" providerId="Windows Live" clId="Web-{C2354AFB-8B1C-4471-95D4-112673BBE98D}" dt="2018-11-20T03:47:20.177" v="177"/>
        <pc:sldMkLst>
          <pc:docMk/>
          <pc:sldMk cId="3768735185" sldId="257"/>
        </pc:sldMkLst>
      </pc:sldChg>
      <pc:sldChg chg="modSp ord">
        <pc:chgData name="taylor stauffer" userId="47ccb36cf34af8aa" providerId="Windows Live" clId="Web-{C2354AFB-8B1C-4471-95D4-112673BBE98D}" dt="2018-11-20T03:37:17.031" v="119" actId="20577"/>
        <pc:sldMkLst>
          <pc:docMk/>
          <pc:sldMk cId="3995773843" sldId="258"/>
        </pc:sldMkLst>
        <pc:spChg chg="mod">
          <ac:chgData name="taylor stauffer" userId="47ccb36cf34af8aa" providerId="Windows Live" clId="Web-{C2354AFB-8B1C-4471-95D4-112673BBE98D}" dt="2018-11-20T03:37:17.031" v="119" actId="20577"/>
          <ac:spMkLst>
            <pc:docMk/>
            <pc:sldMk cId="3995773843" sldId="258"/>
            <ac:spMk id="3" creationId="{490382A9-383F-465B-AF99-99AB2673E97D}"/>
          </ac:spMkLst>
        </pc:spChg>
      </pc:sldChg>
      <pc:sldChg chg="modSp">
        <pc:chgData name="taylor stauffer" userId="47ccb36cf34af8aa" providerId="Windows Live" clId="Web-{C2354AFB-8B1C-4471-95D4-112673BBE98D}" dt="2018-11-20T03:47:13.615" v="174" actId="20577"/>
        <pc:sldMkLst>
          <pc:docMk/>
          <pc:sldMk cId="3855910846" sldId="259"/>
        </pc:sldMkLst>
        <pc:spChg chg="mod">
          <ac:chgData name="taylor stauffer" userId="47ccb36cf34af8aa" providerId="Windows Live" clId="Web-{C2354AFB-8B1C-4471-95D4-112673BBE98D}" dt="2018-11-20T03:47:13.615" v="174" actId="20577"/>
          <ac:spMkLst>
            <pc:docMk/>
            <pc:sldMk cId="3855910846" sldId="259"/>
            <ac:spMk id="3" creationId="{00000000-0000-0000-0000-000000000000}"/>
          </ac:spMkLst>
        </pc:spChg>
      </pc:sldChg>
      <pc:sldChg chg="modSp">
        <pc:chgData name="taylor stauffer" userId="47ccb36cf34af8aa" providerId="Windows Live" clId="Web-{C2354AFB-8B1C-4471-95D4-112673BBE98D}" dt="2018-11-20T04:00:53.393" v="254" actId="20577"/>
        <pc:sldMkLst>
          <pc:docMk/>
          <pc:sldMk cId="1228908807" sldId="260"/>
        </pc:sldMkLst>
        <pc:spChg chg="mod">
          <ac:chgData name="taylor stauffer" userId="47ccb36cf34af8aa" providerId="Windows Live" clId="Web-{C2354AFB-8B1C-4471-95D4-112673BBE98D}" dt="2018-11-20T04:00:53.393" v="254" actId="20577"/>
          <ac:spMkLst>
            <pc:docMk/>
            <pc:sldMk cId="1228908807" sldId="260"/>
            <ac:spMk id="3" creationId="{6FC0B74F-D7C2-4B34-A1FC-91ADBAF33EC2}"/>
          </ac:spMkLst>
        </pc:spChg>
      </pc:sldChg>
      <pc:sldChg chg="modSp">
        <pc:chgData name="taylor stauffer" userId="47ccb36cf34af8aa" providerId="Windows Live" clId="Web-{C2354AFB-8B1C-4471-95D4-112673BBE98D}" dt="2018-11-20T05:04:29.371" v="260" actId="20577"/>
        <pc:sldMkLst>
          <pc:docMk/>
          <pc:sldMk cId="3088545017" sldId="262"/>
        </pc:sldMkLst>
        <pc:spChg chg="mod">
          <ac:chgData name="taylor stauffer" userId="47ccb36cf34af8aa" providerId="Windows Live" clId="Web-{C2354AFB-8B1C-4471-95D4-112673BBE98D}" dt="2018-11-20T05:04:29.371" v="260" actId="20577"/>
          <ac:spMkLst>
            <pc:docMk/>
            <pc:sldMk cId="3088545017" sldId="26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57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18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1327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85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961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7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01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221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51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6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374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4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557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214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95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7B55C-18C2-4440-9B8D-31EBDD24EC06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601A6E2-FA17-46FA-A08F-A69350516A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1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397309"/>
            <a:ext cx="8915399" cy="2262781"/>
          </a:xfrm>
        </p:spPr>
        <p:txBody>
          <a:bodyPr/>
          <a:lstStyle/>
          <a:p>
            <a:r>
              <a:rPr lang="en-US" dirty="0"/>
              <a:t>Flooding Potential in Bloomington, Idaho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3434112"/>
            <a:ext cx="3100387" cy="1126283"/>
          </a:xfrm>
        </p:spPr>
        <p:txBody>
          <a:bodyPr/>
          <a:lstStyle/>
          <a:p>
            <a:r>
              <a:rPr lang="en-US" sz="2400" dirty="0"/>
              <a:t>By Taylor Stauffer</a:t>
            </a:r>
          </a:p>
          <a:p>
            <a:r>
              <a:rPr lang="en-US" sz="2400" dirty="0"/>
              <a:t>CEE 6440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9" y="2660090"/>
            <a:ext cx="5698067" cy="3800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5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 Or Comments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E36124B1-35D4-4AEF-AFB0-7B228A093E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20030" y="1700019"/>
            <a:ext cx="4716671" cy="471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3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SzPct val="125000"/>
              <a:buFont typeface="Wingdings" panose="05000000000000000000" pitchFamily="2" charset="2"/>
              <a:buChar char="§"/>
            </a:pPr>
            <a:r>
              <a:rPr lang="en-US" dirty="0"/>
              <a:t>Background information</a:t>
            </a:r>
          </a:p>
          <a:p>
            <a:pPr>
              <a:buSzPct val="125000"/>
              <a:buFont typeface="Wingdings" panose="05000000000000000000" pitchFamily="2" charset="2"/>
              <a:buChar char="§"/>
            </a:pPr>
            <a:r>
              <a:rPr lang="en-US" dirty="0"/>
              <a:t>Project objectives</a:t>
            </a:r>
          </a:p>
          <a:p>
            <a:pPr>
              <a:buSzPct val="125000"/>
              <a:buFont typeface="Wingdings" panose="05000000000000000000" pitchFamily="2" charset="2"/>
              <a:buChar char="§"/>
            </a:pPr>
            <a:r>
              <a:rPr lang="en-US"/>
              <a:t>Data sources</a:t>
            </a:r>
          </a:p>
          <a:p>
            <a:pPr>
              <a:buSzPct val="125000"/>
              <a:buFont typeface="Wingdings" panose="05000000000000000000" pitchFamily="2" charset="2"/>
              <a:buChar char="§"/>
            </a:pPr>
            <a:r>
              <a:rPr lang="en-US"/>
              <a:t>Height above nearest drainage (HAND)</a:t>
            </a:r>
          </a:p>
          <a:p>
            <a:pPr>
              <a:buSzPct val="125000"/>
              <a:buFont typeface="Wingdings" panose="05000000000000000000" pitchFamily="2" charset="2"/>
              <a:buChar char="§"/>
            </a:pPr>
            <a:r>
              <a:rPr lang="en-US"/>
              <a:t>Factors affecting flooding</a:t>
            </a:r>
            <a:endParaRPr lang="en-US" dirty="0"/>
          </a:p>
          <a:p>
            <a:pPr>
              <a:buSzPct val="125000"/>
              <a:buFont typeface="Wingdings" panose="05000000000000000000" pitchFamily="2" charset="2"/>
              <a:buChar char="§"/>
            </a:pPr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768735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67491" y="2192547"/>
            <a:ext cx="2974367" cy="37782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90382A9-383F-465B-AF99-99AB2673E97D}"/>
              </a:ext>
            </a:extLst>
          </p:cNvPr>
          <p:cNvSpPr txBox="1"/>
          <p:nvPr/>
        </p:nvSpPr>
        <p:spPr>
          <a:xfrm>
            <a:off x="1906438" y="3193211"/>
            <a:ext cx="5561162" cy="2585323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Popular recreation</a:t>
            </a:r>
            <a:r>
              <a:rPr lang="en-US" dirty="0"/>
              <a:t> area because of the nearby Bear Lake and Bloomington Lake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Spring runoff</a:t>
            </a:r>
            <a:r>
              <a:rPr lang="en-US" dirty="0"/>
              <a:t> is the main factor to potential flooding.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Increasing development, not to build in high flood potential areas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773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en-US" sz="320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3956" y="2133600"/>
            <a:ext cx="4140772" cy="37776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Gather basin characteristics and map the </a:t>
            </a:r>
            <a:r>
              <a:rPr lang="en-US" sz="1600" b="1" dirty="0">
                <a:solidFill>
                  <a:srgbClr val="000000"/>
                </a:solidFill>
              </a:rPr>
              <a:t>DEM, streams and catchments.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Flooding potential factors such as </a:t>
            </a:r>
            <a:r>
              <a:rPr lang="en-US" sz="1600" b="1" dirty="0">
                <a:solidFill>
                  <a:srgbClr val="000000"/>
                </a:solidFill>
              </a:rPr>
              <a:t>precipitation, snowpack and temperature.</a:t>
            </a:r>
          </a:p>
          <a:p>
            <a:r>
              <a:rPr lang="en-US" sz="1600" dirty="0">
                <a:solidFill>
                  <a:srgbClr val="000000"/>
                </a:solidFill>
              </a:rPr>
              <a:t>Map of </a:t>
            </a:r>
            <a:r>
              <a:rPr lang="en-US" sz="1600" b="1" dirty="0">
                <a:solidFill>
                  <a:srgbClr val="000000"/>
                </a:solidFill>
              </a:rPr>
              <a:t>HAND</a:t>
            </a:r>
            <a:r>
              <a:rPr lang="en-US" sz="1600" dirty="0">
                <a:solidFill>
                  <a:srgbClr val="000000"/>
                </a:solidFill>
              </a:rPr>
              <a:t> and rating curve for project area.</a:t>
            </a: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4" name="Picture 4" descr="A snow covered mountain&#10;&#10;Description generated with very high confidence">
            <a:extLst>
              <a:ext uri="{FF2B5EF4-FFF2-40B4-BE49-F238E27FC236}">
                <a16:creationId xmlns:a16="http://schemas.microsoft.com/office/drawing/2014/main" id="{8C3ABB63-F8EE-4E97-BAE5-613083706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916" y="1461647"/>
            <a:ext cx="5451627" cy="361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10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NHD Plus Streams and Catchments</a:t>
            </a:r>
          </a:p>
        </p:txBody>
      </p:sp>
      <p:pic>
        <p:nvPicPr>
          <p:cNvPr id="4" name="Picture 4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3E3B10D4-CE63-4CB4-9404-55B8934B6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88685" y="2090468"/>
            <a:ext cx="3084605" cy="37776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C0B74F-D7C2-4B34-A1FC-91ADBAF33EC2}"/>
              </a:ext>
            </a:extLst>
          </p:cNvPr>
          <p:cNvSpPr txBox="1"/>
          <p:nvPr/>
        </p:nvSpPr>
        <p:spPr>
          <a:xfrm>
            <a:off x="2366513" y="2330570"/>
            <a:ext cx="2743200" cy="341632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The watershed </a:t>
            </a:r>
            <a:r>
              <a:rPr lang="en-US" b="1" dirty="0"/>
              <a:t>area</a:t>
            </a:r>
            <a:r>
              <a:rPr lang="en-US" dirty="0"/>
              <a:t> was measured to be 112.6 sq. Km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The total l</a:t>
            </a:r>
            <a:r>
              <a:rPr lang="en-US" b="1" dirty="0"/>
              <a:t>ength</a:t>
            </a:r>
            <a:r>
              <a:rPr lang="en-US" dirty="0"/>
              <a:t> of the NHD streams was 93.0 Km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b="1" dirty="0"/>
              <a:t>Drainage density</a:t>
            </a:r>
            <a:r>
              <a:rPr lang="en-US" dirty="0"/>
              <a:t> is 0.83 Km/</a:t>
            </a:r>
            <a:r>
              <a:rPr lang="en-US" dirty="0" err="1"/>
              <a:t>sq</a:t>
            </a:r>
            <a:r>
              <a:rPr lang="en-US" dirty="0"/>
              <a:t> Km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8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32EFE-9A76-4F49-AD4B-BA47FB9AC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HAND</a:t>
            </a:r>
          </a:p>
        </p:txBody>
      </p:sp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57FF2C42-DB22-4FF5-96A9-1F9D19D92D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7906" y="1190171"/>
            <a:ext cx="4625297" cy="5573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12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Rating Curve</a:t>
            </a:r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4443E6F-1BCB-456B-BA10-5AF45D057B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08299" y="2155511"/>
            <a:ext cx="8277225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0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6735-BD9A-42C5-8764-A8DF8C690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Snow Water equivalant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129E1-0B07-4722-9D46-83BF46352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NRCS snowtel station located in the Franklin basin Idaho</a:t>
            </a:r>
          </a:p>
          <a:p>
            <a:r>
              <a:rPr lang="en-US"/>
              <a:t>Snow water equivilant (inches) period of record</a:t>
            </a:r>
            <a:endParaRPr lang="en-US" dirty="0"/>
          </a:p>
        </p:txBody>
      </p:sp>
      <p:pic>
        <p:nvPicPr>
          <p:cNvPr id="4" name="Picture 4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7A0652D4-A80B-4055-9A9A-0C8C286A38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243" b="552"/>
          <a:stretch/>
        </p:blipFill>
        <p:spPr>
          <a:xfrm>
            <a:off x="2775995" y="2988711"/>
            <a:ext cx="5194637" cy="1729430"/>
          </a:xfrm>
          <a:prstGeom prst="rect">
            <a:avLst/>
          </a:prstGeom>
        </p:spPr>
      </p:pic>
      <p:pic>
        <p:nvPicPr>
          <p:cNvPr id="6" name="Picture 6" descr="A close up of a map&#10;&#10;Description generated with high confidence">
            <a:extLst>
              <a:ext uri="{FF2B5EF4-FFF2-40B4-BE49-F238E27FC236}">
                <a16:creationId xmlns:a16="http://schemas.microsoft.com/office/drawing/2014/main" id="{90734191-7E04-4248-96FE-2068F6412B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474" b="-714"/>
          <a:stretch/>
        </p:blipFill>
        <p:spPr>
          <a:xfrm>
            <a:off x="8457234" y="3088169"/>
            <a:ext cx="2456699" cy="242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375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 b="1" dirty="0"/>
              <a:t>Spring runoff</a:t>
            </a:r>
            <a:r>
              <a:rPr lang="en-US" dirty="0"/>
              <a:t> is the largest factor for flooding</a:t>
            </a:r>
          </a:p>
          <a:p>
            <a:r>
              <a:rPr lang="en-US" b="1" dirty="0"/>
              <a:t>Snow accumulation</a:t>
            </a:r>
            <a:r>
              <a:rPr lang="en-US" dirty="0"/>
              <a:t> and consistent </a:t>
            </a:r>
            <a:r>
              <a:rPr lang="en-US" b="1" dirty="0"/>
              <a:t>warm temperatures</a:t>
            </a:r>
            <a:r>
              <a:rPr lang="en-US" dirty="0"/>
              <a:t> 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Work Remaining</a:t>
            </a:r>
          </a:p>
          <a:p>
            <a:pPr lvl="1"/>
            <a:r>
              <a:rPr lang="en-US" dirty="0"/>
              <a:t>Add </a:t>
            </a:r>
            <a:r>
              <a:rPr lang="en-US" b="1" dirty="0"/>
              <a:t>address points</a:t>
            </a:r>
            <a:r>
              <a:rPr lang="en-US" dirty="0"/>
              <a:t> and land parcels </a:t>
            </a:r>
          </a:p>
          <a:p>
            <a:pPr lvl="1"/>
            <a:r>
              <a:rPr lang="en-US" b="1" dirty="0"/>
              <a:t>Air temperature</a:t>
            </a:r>
            <a:r>
              <a:rPr lang="en-US" dirty="0"/>
              <a:t> data to predict run off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545017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50</TotalTime>
  <Words>27</Words>
  <Application>Microsoft Office PowerPoint</Application>
  <PresentationFormat>Widescreen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Wisp</vt:lpstr>
      <vt:lpstr>Flooding Potential in Bloomington, Idaho</vt:lpstr>
      <vt:lpstr>Overview</vt:lpstr>
      <vt:lpstr>Background</vt:lpstr>
      <vt:lpstr>Objectives</vt:lpstr>
      <vt:lpstr>NHD Plus Streams and Catchments</vt:lpstr>
      <vt:lpstr>HAND</vt:lpstr>
      <vt:lpstr>Rating Curve</vt:lpstr>
      <vt:lpstr>Snow Water equivalant</vt:lpstr>
      <vt:lpstr>Summary</vt:lpstr>
      <vt:lpstr>Questions Or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Flooding Potential in Bloomington, Idaho</dc:title>
  <dc:creator>taylor stauffer</dc:creator>
  <cp:lastModifiedBy>taylor stauffer</cp:lastModifiedBy>
  <cp:revision>375</cp:revision>
  <dcterms:created xsi:type="dcterms:W3CDTF">2018-11-15T16:41:45Z</dcterms:created>
  <dcterms:modified xsi:type="dcterms:W3CDTF">2018-11-20T05:04:35Z</dcterms:modified>
</cp:coreProperties>
</file>