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0" r:id="rId3"/>
    <p:sldId id="286" r:id="rId4"/>
    <p:sldId id="282" r:id="rId5"/>
    <p:sldId id="274" r:id="rId6"/>
    <p:sldId id="266" r:id="rId7"/>
    <p:sldId id="267" r:id="rId8"/>
    <p:sldId id="272" r:id="rId9"/>
    <p:sldId id="271" r:id="rId10"/>
    <p:sldId id="283" r:id="rId11"/>
    <p:sldId id="284" r:id="rId12"/>
    <p:sldId id="285" r:id="rId13"/>
    <p:sldId id="264" r:id="rId14"/>
    <p:sldId id="263" r:id="rId15"/>
    <p:sldId id="258" r:id="rId16"/>
    <p:sldId id="259" r:id="rId17"/>
    <p:sldId id="261" r:id="rId18"/>
    <p:sldId id="269" r:id="rId19"/>
    <p:sldId id="276" r:id="rId20"/>
    <p:sldId id="275" r:id="rId2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29.11.2018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of the Irrigated Lands in Logan Between Past and </a:t>
            </a:r>
            <a:r>
              <a:rPr lang="tr-TR" dirty="0" err="1" smtClean="0"/>
              <a:t>Current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27363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Civil and Environmental Engineering</a:t>
            </a:r>
          </a:p>
          <a:p>
            <a:r>
              <a:rPr lang="en-US" dirty="0" smtClean="0"/>
              <a:t>With Emphasis in </a:t>
            </a:r>
          </a:p>
          <a:p>
            <a:r>
              <a:rPr lang="en-US" dirty="0" smtClean="0"/>
              <a:t>Irrigation and Water Management</a:t>
            </a:r>
          </a:p>
          <a:p>
            <a:r>
              <a:rPr lang="en-US" dirty="0" err="1" smtClean="0"/>
              <a:t>Ihsan</a:t>
            </a:r>
            <a:r>
              <a:rPr lang="en-US" dirty="0" smtClean="0"/>
              <a:t> </a:t>
            </a:r>
            <a:r>
              <a:rPr lang="en-US" dirty="0" err="1" smtClean="0"/>
              <a:t>Bugra</a:t>
            </a:r>
            <a:r>
              <a:rPr lang="en-US" dirty="0" smtClean="0"/>
              <a:t> </a:t>
            </a:r>
            <a:r>
              <a:rPr lang="en-US" dirty="0" err="1" smtClean="0"/>
              <a:t>Bugdayci</a:t>
            </a:r>
            <a:endParaRPr lang="en-US" dirty="0" smtClean="0"/>
          </a:p>
          <a:p>
            <a:r>
              <a:rPr lang="en-US" dirty="0" smtClean="0"/>
              <a:t>November 29,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62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" y="548680"/>
            <a:ext cx="8050125" cy="5760640"/>
          </a:xfrm>
        </p:spPr>
      </p:pic>
    </p:spTree>
    <p:extLst>
      <p:ext uri="{BB962C8B-B14F-4D97-AF65-F5344CB8AC3E}">
        <p14:creationId xmlns:p14="http://schemas.microsoft.com/office/powerpoint/2010/main" val="270099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5073428"/>
          </a:xfrm>
        </p:spPr>
        <p:txBody>
          <a:bodyPr/>
          <a:lstStyle/>
          <a:p>
            <a:r>
              <a:rPr lang="tr-TR" dirty="0" err="1" smtClean="0"/>
              <a:t>Imagery</a:t>
            </a:r>
            <a:r>
              <a:rPr lang="tr-TR" dirty="0" smtClean="0"/>
              <a:t> </a:t>
            </a:r>
            <a:r>
              <a:rPr lang="tr-TR" dirty="0" err="1" smtClean="0"/>
              <a:t>resolution</a:t>
            </a:r>
            <a:r>
              <a:rPr lang="tr-TR" dirty="0" smtClean="0"/>
              <a:t> is 30m </a:t>
            </a:r>
          </a:p>
          <a:p>
            <a:r>
              <a:rPr lang="tr-TR" dirty="0" err="1" smtClean="0"/>
              <a:t>In</a:t>
            </a:r>
            <a:r>
              <a:rPr lang="tr-TR" dirty="0" smtClean="0"/>
              <a:t> 1993 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count</a:t>
            </a:r>
            <a:r>
              <a:rPr lang="tr-TR" dirty="0" smtClean="0"/>
              <a:t> </a:t>
            </a:r>
            <a:r>
              <a:rPr lang="tr-TR" dirty="0" smtClean="0"/>
              <a:t>=573300</a:t>
            </a:r>
            <a:endParaRPr lang="tr-TR" dirty="0" smtClean="0"/>
          </a:p>
          <a:p>
            <a:r>
              <a:rPr lang="tr-TR" dirty="0" err="1" smtClean="0"/>
              <a:t>In</a:t>
            </a:r>
            <a:r>
              <a:rPr lang="tr-TR" dirty="0" smtClean="0"/>
              <a:t> 2018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count</a:t>
            </a:r>
            <a:r>
              <a:rPr lang="tr-TR" dirty="0" smtClean="0"/>
              <a:t> </a:t>
            </a:r>
            <a:r>
              <a:rPr lang="tr-TR" dirty="0" smtClean="0"/>
              <a:t>=609242</a:t>
            </a:r>
            <a:endParaRPr lang="tr-TR" dirty="0" smtClean="0"/>
          </a:p>
          <a:p>
            <a:r>
              <a:rPr lang="tr-TR" dirty="0" err="1" smtClean="0"/>
              <a:t>Agricultural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 in </a:t>
            </a:r>
            <a:r>
              <a:rPr lang="tr-TR" dirty="0" smtClean="0"/>
              <a:t>1993=515 970 000 </a:t>
            </a:r>
            <a:r>
              <a:rPr lang="tr-TR" dirty="0" err="1" smtClean="0"/>
              <a:t>meter</a:t>
            </a:r>
            <a:r>
              <a:rPr lang="tr-TR" dirty="0" smtClean="0"/>
              <a:t> </a:t>
            </a:r>
            <a:r>
              <a:rPr lang="tr-TR" dirty="0" err="1" smtClean="0"/>
              <a:t>square</a:t>
            </a:r>
            <a:endParaRPr lang="tr-TR" dirty="0" smtClean="0"/>
          </a:p>
          <a:p>
            <a:r>
              <a:rPr lang="tr-TR" dirty="0" err="1" smtClean="0"/>
              <a:t>Agricultural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 in </a:t>
            </a:r>
            <a:r>
              <a:rPr lang="tr-TR" dirty="0" smtClean="0"/>
              <a:t>2018=548 317 800meter </a:t>
            </a:r>
            <a:r>
              <a:rPr lang="tr-TR" dirty="0" err="1" smtClean="0"/>
              <a:t>square</a:t>
            </a:r>
            <a:endParaRPr lang="tr-TR" dirty="0" smtClean="0"/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difference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smtClean="0"/>
              <a:t>=32 347 800 </a:t>
            </a:r>
            <a:r>
              <a:rPr lang="tr-TR" dirty="0" err="1" smtClean="0"/>
              <a:t>meter</a:t>
            </a:r>
            <a:r>
              <a:rPr lang="tr-TR" dirty="0" smtClean="0"/>
              <a:t> </a:t>
            </a:r>
            <a:r>
              <a:rPr lang="tr-TR" dirty="0" err="1" smtClean="0"/>
              <a:t>square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49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35" y="548680"/>
            <a:ext cx="6401330" cy="5577483"/>
          </a:xfrm>
        </p:spPr>
      </p:pic>
    </p:spTree>
    <p:extLst>
      <p:ext uri="{BB962C8B-B14F-4D97-AF65-F5344CB8AC3E}">
        <p14:creationId xmlns:p14="http://schemas.microsoft.com/office/powerpoint/2010/main" val="260281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1000 West 600 South </a:t>
            </a:r>
            <a:br>
              <a:rPr lang="tr-TR" dirty="0" smtClean="0"/>
            </a:br>
            <a:r>
              <a:rPr lang="tr-TR" dirty="0" smtClean="0"/>
              <a:t>in 1974 and 2018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6595"/>
            <a:ext cx="4038600" cy="409317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5"/>
            <a:ext cx="4038600" cy="4032448"/>
          </a:xfrm>
        </p:spPr>
      </p:pic>
    </p:spTree>
    <p:extLst>
      <p:ext uri="{BB962C8B-B14F-4D97-AF65-F5344CB8AC3E}">
        <p14:creationId xmlns:p14="http://schemas.microsoft.com/office/powerpoint/2010/main" val="2571238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1400 North </a:t>
            </a:r>
            <a:r>
              <a:rPr lang="tr-TR" dirty="0"/>
              <a:t>600 West </a:t>
            </a:r>
            <a:br>
              <a:rPr lang="tr-TR" dirty="0"/>
            </a:br>
            <a:r>
              <a:rPr lang="tr-TR" dirty="0"/>
              <a:t>in 1974 and 2018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9384"/>
            <a:ext cx="4038600" cy="404759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5"/>
            <a:ext cx="4038600" cy="4032448"/>
          </a:xfrm>
        </p:spPr>
      </p:pic>
    </p:spTree>
    <p:extLst>
      <p:ext uri="{BB962C8B-B14F-4D97-AF65-F5344CB8AC3E}">
        <p14:creationId xmlns:p14="http://schemas.microsoft.com/office/powerpoint/2010/main" val="25942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1600 East </a:t>
            </a:r>
            <a:r>
              <a:rPr lang="tr-TR" dirty="0"/>
              <a:t>1500 North</a:t>
            </a:r>
            <a:br>
              <a:rPr lang="tr-TR" dirty="0"/>
            </a:br>
            <a:r>
              <a:rPr lang="tr-TR" dirty="0"/>
              <a:t>in 1974 and 2018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4868"/>
            <a:ext cx="4038600" cy="405662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74549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1800 North </a:t>
            </a:r>
            <a:r>
              <a:rPr lang="tr-TR" dirty="0"/>
              <a:t>200 East</a:t>
            </a:r>
            <a:br>
              <a:rPr lang="tr-TR" dirty="0"/>
            </a:br>
            <a:r>
              <a:rPr lang="tr-TR" dirty="0"/>
              <a:t>in 1974 and 2018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9384"/>
            <a:ext cx="4038600" cy="404759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5"/>
            <a:ext cx="4038600" cy="4032448"/>
          </a:xfrm>
        </p:spPr>
      </p:pic>
    </p:spTree>
    <p:extLst>
      <p:ext uri="{BB962C8B-B14F-4D97-AF65-F5344CB8AC3E}">
        <p14:creationId xmlns:p14="http://schemas.microsoft.com/office/powerpoint/2010/main" val="147529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River</a:t>
            </a:r>
            <a:r>
              <a:rPr lang="tr-TR" dirty="0"/>
              <a:t> </a:t>
            </a:r>
            <a:r>
              <a:rPr lang="tr-TR" dirty="0" err="1"/>
              <a:t>Heights</a:t>
            </a:r>
            <a:r>
              <a:rPr lang="tr-TR" dirty="0"/>
              <a:t> in 1974 and 2018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0330"/>
            <a:ext cx="4038600" cy="406570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5"/>
            <a:ext cx="4038600" cy="4032447"/>
          </a:xfrm>
        </p:spPr>
      </p:pic>
    </p:spTree>
    <p:extLst>
      <p:ext uri="{BB962C8B-B14F-4D97-AF65-F5344CB8AC3E}">
        <p14:creationId xmlns:p14="http://schemas.microsoft.com/office/powerpoint/2010/main" val="68861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Irrigation</a:t>
            </a:r>
            <a:r>
              <a:rPr lang="tr-TR" dirty="0" smtClean="0"/>
              <a:t> </a:t>
            </a:r>
            <a:r>
              <a:rPr lang="tr-TR" dirty="0" err="1" smtClean="0"/>
              <a:t>Types</a:t>
            </a: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8084269" cy="3312368"/>
          </a:xfrm>
        </p:spPr>
      </p:pic>
    </p:spTree>
    <p:extLst>
      <p:ext uri="{BB962C8B-B14F-4D97-AF65-F5344CB8AC3E}">
        <p14:creationId xmlns:p14="http://schemas.microsoft.com/office/powerpoint/2010/main" val="2710669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/>
              <a:t>Future</a:t>
            </a:r>
            <a:r>
              <a:rPr lang="tr-TR" dirty="0"/>
              <a:t> </a:t>
            </a:r>
            <a:r>
              <a:rPr lang="tr-TR" dirty="0" err="1"/>
              <a:t>Steps</a:t>
            </a:r>
            <a:r>
              <a:rPr lang="tr-TR" dirty="0"/>
              <a:t/>
            </a:r>
            <a:br>
              <a:rPr lang="tr-TR" dirty="0"/>
            </a:b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/>
              <a:t>Analyzing</a:t>
            </a:r>
            <a:r>
              <a:rPr lang="tr-TR" dirty="0" smtClean="0"/>
              <a:t> some </a:t>
            </a:r>
            <a:r>
              <a:rPr lang="tr-TR" dirty="0" err="1" smtClean="0"/>
              <a:t>specific</a:t>
            </a:r>
            <a:r>
              <a:rPr lang="tr-TR" dirty="0" smtClean="0"/>
              <a:t> </a:t>
            </a:r>
            <a:r>
              <a:rPr lang="tr-TR" dirty="0" err="1" smtClean="0"/>
              <a:t>agricultural</a:t>
            </a:r>
            <a:r>
              <a:rPr lang="tr-TR" dirty="0" smtClean="0"/>
              <a:t> </a:t>
            </a:r>
            <a:r>
              <a:rPr lang="tr-TR" dirty="0" err="1" smtClean="0"/>
              <a:t>parts</a:t>
            </a:r>
            <a:r>
              <a:rPr lang="tr-TR" dirty="0" smtClean="0"/>
              <a:t> of </a:t>
            </a:r>
            <a:r>
              <a:rPr lang="tr-TR" dirty="0" err="1" smtClean="0"/>
              <a:t>Logan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Finding</a:t>
            </a:r>
            <a:r>
              <a:rPr lang="tr-TR" dirty="0" smtClean="0"/>
              <a:t> </a:t>
            </a:r>
            <a:r>
              <a:rPr lang="tr-TR" dirty="0" err="1" smtClean="0"/>
              <a:t>find</a:t>
            </a:r>
            <a:r>
              <a:rPr lang="tr-TR" dirty="0" smtClean="0"/>
              <a:t> 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water</a:t>
            </a:r>
            <a:r>
              <a:rPr lang="tr-TR" dirty="0" smtClean="0"/>
              <a:t> </a:t>
            </a:r>
            <a:r>
              <a:rPr lang="tr-TR" dirty="0" err="1" smtClean="0"/>
              <a:t>related</a:t>
            </a:r>
            <a:r>
              <a:rPr lang="tr-TR" dirty="0" smtClean="0"/>
              <a:t> </a:t>
            </a:r>
            <a:r>
              <a:rPr lang="tr-TR" dirty="0" err="1" smtClean="0"/>
              <a:t>land</a:t>
            </a:r>
            <a:r>
              <a:rPr lang="tr-TR" dirty="0" smtClean="0"/>
              <a:t> </a:t>
            </a:r>
            <a:r>
              <a:rPr lang="tr-TR" dirty="0" err="1" smtClean="0"/>
              <a:t>use</a:t>
            </a:r>
            <a:r>
              <a:rPr lang="tr-TR" dirty="0" smtClean="0"/>
              <a:t> data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</a:t>
            </a:r>
            <a:r>
              <a:rPr lang="tr-TR" dirty="0" err="1" smtClean="0"/>
              <a:t>Finding</a:t>
            </a:r>
            <a:r>
              <a:rPr lang="tr-TR" dirty="0" smtClean="0"/>
              <a:t> irrigation </a:t>
            </a:r>
            <a:r>
              <a:rPr lang="tr-TR" dirty="0" err="1" smtClean="0"/>
              <a:t>types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past</a:t>
            </a:r>
            <a:r>
              <a:rPr lang="tr-TR" dirty="0" smtClean="0"/>
              <a:t> and </a:t>
            </a:r>
            <a:r>
              <a:rPr lang="tr-TR" dirty="0" err="1" smtClean="0"/>
              <a:t>now</a:t>
            </a:r>
            <a:endParaRPr lang="tr-TR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4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424936" cy="6192688"/>
          </a:xfrm>
        </p:spPr>
      </p:pic>
    </p:spTree>
    <p:extLst>
      <p:ext uri="{BB962C8B-B14F-4D97-AF65-F5344CB8AC3E}">
        <p14:creationId xmlns:p14="http://schemas.microsoft.com/office/powerpoint/2010/main" val="119222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Questions</a:t>
            </a:r>
            <a:r>
              <a:rPr lang="tr-TR" dirty="0" smtClean="0"/>
              <a:t> ?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Thank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listening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1026" name="Picture 2" descr="C:\Users\ihsanbugrabugdayci\Desktop\slayt son hali\question-bias-345x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014317" cy="37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0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729148" cy="6048672"/>
          </a:xfrm>
        </p:spPr>
      </p:pic>
    </p:spTree>
    <p:extLst>
      <p:ext uri="{BB962C8B-B14F-4D97-AF65-F5344CB8AC3E}">
        <p14:creationId xmlns:p14="http://schemas.microsoft.com/office/powerpoint/2010/main" val="216953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Water</a:t>
            </a:r>
            <a:r>
              <a:rPr lang="tr-TR" dirty="0" smtClean="0"/>
              <a:t> </a:t>
            </a:r>
            <a:r>
              <a:rPr lang="tr-TR" dirty="0" err="1" smtClean="0"/>
              <a:t>Usage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00808"/>
            <a:ext cx="3415059" cy="4138446"/>
          </a:xfrm>
        </p:spPr>
      </p:pic>
    </p:spTree>
    <p:extLst>
      <p:ext uri="{BB962C8B-B14F-4D97-AF65-F5344CB8AC3E}">
        <p14:creationId xmlns:p14="http://schemas.microsoft.com/office/powerpoint/2010/main" val="253862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7"/>
            <a:ext cx="7416824" cy="5871654"/>
          </a:xfrm>
        </p:spPr>
      </p:pic>
    </p:spTree>
    <p:extLst>
      <p:ext uri="{BB962C8B-B14F-4D97-AF65-F5344CB8AC3E}">
        <p14:creationId xmlns:p14="http://schemas.microsoft.com/office/powerpoint/2010/main" val="378671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7031546" cy="5433468"/>
          </a:xfrm>
        </p:spPr>
      </p:pic>
    </p:spTree>
    <p:extLst>
      <p:ext uri="{BB962C8B-B14F-4D97-AF65-F5344CB8AC3E}">
        <p14:creationId xmlns:p14="http://schemas.microsoft.com/office/powerpoint/2010/main" val="327660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04855" cy="5834781"/>
          </a:xfrm>
        </p:spPr>
      </p:pic>
    </p:spTree>
    <p:extLst>
      <p:ext uri="{BB962C8B-B14F-4D97-AF65-F5344CB8AC3E}">
        <p14:creationId xmlns:p14="http://schemas.microsoft.com/office/powerpoint/2010/main" val="109793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Water</a:t>
            </a:r>
            <a:r>
              <a:rPr lang="tr-TR" dirty="0" smtClean="0"/>
              <a:t> Withdrawals in 2015 in </a:t>
            </a:r>
            <a:r>
              <a:rPr lang="tr-TR" dirty="0" err="1" smtClean="0"/>
              <a:t>the</a:t>
            </a:r>
            <a:r>
              <a:rPr lang="tr-TR" dirty="0" smtClean="0"/>
              <a:t> USA</a:t>
            </a: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5146"/>
            <a:ext cx="8229600" cy="3796073"/>
          </a:xfrm>
        </p:spPr>
      </p:pic>
    </p:spTree>
    <p:extLst>
      <p:ext uri="{BB962C8B-B14F-4D97-AF65-F5344CB8AC3E}">
        <p14:creationId xmlns:p14="http://schemas.microsoft.com/office/powerpoint/2010/main" val="43764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tr-TR" dirty="0" smtClean="0"/>
              <a:t>Total irrigation withdrawals in 2015</a:t>
            </a:r>
            <a:endParaRPr lang="en-US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8064896" cy="5447342"/>
          </a:xfrm>
        </p:spPr>
      </p:pic>
    </p:spTree>
    <p:extLst>
      <p:ext uri="{BB962C8B-B14F-4D97-AF65-F5344CB8AC3E}">
        <p14:creationId xmlns:p14="http://schemas.microsoft.com/office/powerpoint/2010/main" val="165435634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141</Words>
  <Application>Microsoft Office PowerPoint</Application>
  <PresentationFormat>Ekran Gösterisi (4:3)</PresentationFormat>
  <Paragraphs>29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Ofis Teması</vt:lpstr>
      <vt:lpstr>Comparison of the Irrigated Lands in Logan Between Past and Current</vt:lpstr>
      <vt:lpstr>PowerPoint Sunusu</vt:lpstr>
      <vt:lpstr>PowerPoint Sunusu</vt:lpstr>
      <vt:lpstr>Water Usage </vt:lpstr>
      <vt:lpstr>PowerPoint Sunusu</vt:lpstr>
      <vt:lpstr>PowerPoint Sunusu</vt:lpstr>
      <vt:lpstr>PowerPoint Sunusu</vt:lpstr>
      <vt:lpstr>Water Withdrawals in 2015 in the USA</vt:lpstr>
      <vt:lpstr>Total irrigation withdrawals in 2015</vt:lpstr>
      <vt:lpstr>PowerPoint Sunusu</vt:lpstr>
      <vt:lpstr>PowerPoint Sunusu</vt:lpstr>
      <vt:lpstr>PowerPoint Sunusu</vt:lpstr>
      <vt:lpstr>1000 West 600 South  in 1974 and 2018</vt:lpstr>
      <vt:lpstr>1400 North 600 West  in 1974 and 2018</vt:lpstr>
      <vt:lpstr>1600 East 1500 North in 1974 and 2018</vt:lpstr>
      <vt:lpstr>1800 North 200 East in 1974 and 2018</vt:lpstr>
      <vt:lpstr>River Heights in 1974 and 2018</vt:lpstr>
      <vt:lpstr>Irrigation Types</vt:lpstr>
      <vt:lpstr>Future Steps </vt:lpstr>
      <vt:lpstr>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Buğra BUĞDAYCI</dc:creator>
  <cp:lastModifiedBy>İhsan Buğra</cp:lastModifiedBy>
  <cp:revision>21</cp:revision>
  <dcterms:created xsi:type="dcterms:W3CDTF">2018-11-27T05:49:29Z</dcterms:created>
  <dcterms:modified xsi:type="dcterms:W3CDTF">2018-11-29T17:42:22Z</dcterms:modified>
</cp:coreProperties>
</file>