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sldIdLst>
    <p:sldId id="256" r:id="rId2"/>
    <p:sldId id="257" r:id="rId3"/>
    <p:sldId id="267" r:id="rId4"/>
    <p:sldId id="266" r:id="rId5"/>
    <p:sldId id="259" r:id="rId6"/>
    <p:sldId id="260" r:id="rId7"/>
    <p:sldId id="261" r:id="rId8"/>
    <p:sldId id="262" r:id="rId9"/>
    <p:sldId id="271" r:id="rId10"/>
    <p:sldId id="264" r:id="rId11"/>
    <p:sldId id="265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5987" autoAdjust="0"/>
    <p:restoredTop sz="94660"/>
  </p:normalViewPr>
  <p:slideViewPr>
    <p:cSldViewPr snapToGrid="0">
      <p:cViewPr>
        <p:scale>
          <a:sx n="80" d="100"/>
          <a:sy n="80" d="100"/>
        </p:scale>
        <p:origin x="162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Average Daily</a:t>
            </a:r>
            <a:r>
              <a:rPr lang="en-US" baseline="0"/>
              <a:t> Flow</a:t>
            </a:r>
            <a:endParaRPr lang="en-US"/>
          </a:p>
        </c:rich>
      </c:tx>
      <c:layout>
        <c:manualLayout>
          <c:xMode val="edge"/>
          <c:yMode val="edge"/>
          <c:x val="0.40881549375598508"/>
          <c:y val="8.134538481775810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72789549822895"/>
          <c:y val="0.16064133398522495"/>
          <c:w val="0.76515304974467302"/>
          <c:h val="0.72723167227194641"/>
        </c:manualLayout>
      </c:layout>
      <c:scatterChart>
        <c:scatterStyle val="smoothMarker"/>
        <c:varyColors val="0"/>
        <c:ser>
          <c:idx val="1"/>
          <c:order val="1"/>
          <c:tx>
            <c:strRef>
              <c:f>Sheet2!$B$1</c:f>
              <c:strCache>
                <c:ptCount val="1"/>
                <c:pt idx="0">
                  <c:v>2001</c:v>
                </c:pt>
              </c:strCache>
            </c:strRef>
          </c:tx>
          <c:marker>
            <c:symbol val="none"/>
          </c:marker>
          <c:xVal>
            <c:numRef>
              <c:f>Sheet2!$A$2:$A$366</c:f>
              <c:numCache>
                <c:formatCode>[$-409]d\-mmm;@</c:formatCode>
                <c:ptCount val="365"/>
                <c:pt idx="0">
                  <c:v>42736</c:v>
                </c:pt>
                <c:pt idx="1">
                  <c:v>42737</c:v>
                </c:pt>
                <c:pt idx="2">
                  <c:v>42738</c:v>
                </c:pt>
                <c:pt idx="3">
                  <c:v>42739</c:v>
                </c:pt>
                <c:pt idx="4">
                  <c:v>42740</c:v>
                </c:pt>
                <c:pt idx="5">
                  <c:v>42741</c:v>
                </c:pt>
                <c:pt idx="6">
                  <c:v>42742</c:v>
                </c:pt>
                <c:pt idx="7">
                  <c:v>42743</c:v>
                </c:pt>
                <c:pt idx="8">
                  <c:v>42744</c:v>
                </c:pt>
                <c:pt idx="9">
                  <c:v>42745</c:v>
                </c:pt>
                <c:pt idx="10">
                  <c:v>42746</c:v>
                </c:pt>
                <c:pt idx="11">
                  <c:v>42747</c:v>
                </c:pt>
                <c:pt idx="12">
                  <c:v>42748</c:v>
                </c:pt>
                <c:pt idx="13">
                  <c:v>42749</c:v>
                </c:pt>
                <c:pt idx="14">
                  <c:v>42750</c:v>
                </c:pt>
                <c:pt idx="15">
                  <c:v>42751</c:v>
                </c:pt>
                <c:pt idx="16">
                  <c:v>42752</c:v>
                </c:pt>
                <c:pt idx="17">
                  <c:v>42753</c:v>
                </c:pt>
                <c:pt idx="18">
                  <c:v>42754</c:v>
                </c:pt>
                <c:pt idx="19">
                  <c:v>42755</c:v>
                </c:pt>
                <c:pt idx="20">
                  <c:v>42756</c:v>
                </c:pt>
                <c:pt idx="21">
                  <c:v>42757</c:v>
                </c:pt>
                <c:pt idx="22">
                  <c:v>42758</c:v>
                </c:pt>
                <c:pt idx="23">
                  <c:v>42759</c:v>
                </c:pt>
                <c:pt idx="24">
                  <c:v>42760</c:v>
                </c:pt>
                <c:pt idx="25">
                  <c:v>42761</c:v>
                </c:pt>
                <c:pt idx="26">
                  <c:v>42762</c:v>
                </c:pt>
                <c:pt idx="27">
                  <c:v>42763</c:v>
                </c:pt>
                <c:pt idx="28">
                  <c:v>42764</c:v>
                </c:pt>
                <c:pt idx="29">
                  <c:v>42765</c:v>
                </c:pt>
                <c:pt idx="30">
                  <c:v>42766</c:v>
                </c:pt>
                <c:pt idx="31">
                  <c:v>42767</c:v>
                </c:pt>
                <c:pt idx="32">
                  <c:v>42768</c:v>
                </c:pt>
                <c:pt idx="33">
                  <c:v>42769</c:v>
                </c:pt>
                <c:pt idx="34">
                  <c:v>42770</c:v>
                </c:pt>
                <c:pt idx="35">
                  <c:v>42771</c:v>
                </c:pt>
                <c:pt idx="36">
                  <c:v>42772</c:v>
                </c:pt>
                <c:pt idx="37">
                  <c:v>42773</c:v>
                </c:pt>
                <c:pt idx="38">
                  <c:v>42774</c:v>
                </c:pt>
                <c:pt idx="39">
                  <c:v>42775</c:v>
                </c:pt>
                <c:pt idx="40">
                  <c:v>42776</c:v>
                </c:pt>
                <c:pt idx="41">
                  <c:v>42777</c:v>
                </c:pt>
                <c:pt idx="42">
                  <c:v>42778</c:v>
                </c:pt>
                <c:pt idx="43">
                  <c:v>42779</c:v>
                </c:pt>
                <c:pt idx="44">
                  <c:v>42780</c:v>
                </c:pt>
                <c:pt idx="45">
                  <c:v>42781</c:v>
                </c:pt>
                <c:pt idx="46">
                  <c:v>42782</c:v>
                </c:pt>
                <c:pt idx="47">
                  <c:v>42783</c:v>
                </c:pt>
                <c:pt idx="48">
                  <c:v>42784</c:v>
                </c:pt>
                <c:pt idx="49">
                  <c:v>42785</c:v>
                </c:pt>
                <c:pt idx="50">
                  <c:v>42786</c:v>
                </c:pt>
                <c:pt idx="51">
                  <c:v>42787</c:v>
                </c:pt>
                <c:pt idx="52">
                  <c:v>42788</c:v>
                </c:pt>
                <c:pt idx="53">
                  <c:v>42789</c:v>
                </c:pt>
                <c:pt idx="54">
                  <c:v>42790</c:v>
                </c:pt>
                <c:pt idx="55">
                  <c:v>42791</c:v>
                </c:pt>
                <c:pt idx="56">
                  <c:v>42792</c:v>
                </c:pt>
                <c:pt idx="57">
                  <c:v>42793</c:v>
                </c:pt>
                <c:pt idx="58">
                  <c:v>42794</c:v>
                </c:pt>
                <c:pt idx="59">
                  <c:v>42795</c:v>
                </c:pt>
                <c:pt idx="60">
                  <c:v>42796</c:v>
                </c:pt>
                <c:pt idx="61">
                  <c:v>42797</c:v>
                </c:pt>
                <c:pt idx="62">
                  <c:v>42798</c:v>
                </c:pt>
                <c:pt idx="63">
                  <c:v>42799</c:v>
                </c:pt>
                <c:pt idx="64">
                  <c:v>42800</c:v>
                </c:pt>
                <c:pt idx="65">
                  <c:v>42801</c:v>
                </c:pt>
                <c:pt idx="66">
                  <c:v>42802</c:v>
                </c:pt>
                <c:pt idx="67">
                  <c:v>42803</c:v>
                </c:pt>
                <c:pt idx="68">
                  <c:v>42804</c:v>
                </c:pt>
                <c:pt idx="69">
                  <c:v>42805</c:v>
                </c:pt>
                <c:pt idx="70">
                  <c:v>42806</c:v>
                </c:pt>
                <c:pt idx="71">
                  <c:v>42807</c:v>
                </c:pt>
                <c:pt idx="72">
                  <c:v>42808</c:v>
                </c:pt>
                <c:pt idx="73">
                  <c:v>42809</c:v>
                </c:pt>
                <c:pt idx="74">
                  <c:v>42810</c:v>
                </c:pt>
                <c:pt idx="75">
                  <c:v>42811</c:v>
                </c:pt>
                <c:pt idx="76">
                  <c:v>42812</c:v>
                </c:pt>
                <c:pt idx="77">
                  <c:v>42813</c:v>
                </c:pt>
                <c:pt idx="78">
                  <c:v>42814</c:v>
                </c:pt>
                <c:pt idx="79">
                  <c:v>42815</c:v>
                </c:pt>
                <c:pt idx="80">
                  <c:v>42816</c:v>
                </c:pt>
                <c:pt idx="81">
                  <c:v>42817</c:v>
                </c:pt>
                <c:pt idx="82">
                  <c:v>42818</c:v>
                </c:pt>
                <c:pt idx="83">
                  <c:v>42819</c:v>
                </c:pt>
                <c:pt idx="84">
                  <c:v>42820</c:v>
                </c:pt>
                <c:pt idx="85">
                  <c:v>42821</c:v>
                </c:pt>
                <c:pt idx="86">
                  <c:v>42822</c:v>
                </c:pt>
                <c:pt idx="87">
                  <c:v>42823</c:v>
                </c:pt>
                <c:pt idx="88">
                  <c:v>42824</c:v>
                </c:pt>
                <c:pt idx="89">
                  <c:v>42825</c:v>
                </c:pt>
                <c:pt idx="90">
                  <c:v>42826</c:v>
                </c:pt>
                <c:pt idx="91">
                  <c:v>42827</c:v>
                </c:pt>
                <c:pt idx="92">
                  <c:v>42828</c:v>
                </c:pt>
                <c:pt idx="93">
                  <c:v>42829</c:v>
                </c:pt>
                <c:pt idx="94">
                  <c:v>42830</c:v>
                </c:pt>
                <c:pt idx="95">
                  <c:v>42831</c:v>
                </c:pt>
                <c:pt idx="96">
                  <c:v>42832</c:v>
                </c:pt>
                <c:pt idx="97">
                  <c:v>42833</c:v>
                </c:pt>
                <c:pt idx="98">
                  <c:v>42834</c:v>
                </c:pt>
                <c:pt idx="99">
                  <c:v>42835</c:v>
                </c:pt>
                <c:pt idx="100">
                  <c:v>42836</c:v>
                </c:pt>
                <c:pt idx="101">
                  <c:v>42837</c:v>
                </c:pt>
                <c:pt idx="102">
                  <c:v>42838</c:v>
                </c:pt>
                <c:pt idx="103">
                  <c:v>42839</c:v>
                </c:pt>
                <c:pt idx="104">
                  <c:v>42840</c:v>
                </c:pt>
                <c:pt idx="105">
                  <c:v>42841</c:v>
                </c:pt>
                <c:pt idx="106">
                  <c:v>42842</c:v>
                </c:pt>
                <c:pt idx="107">
                  <c:v>42843</c:v>
                </c:pt>
                <c:pt idx="108">
                  <c:v>42844</c:v>
                </c:pt>
                <c:pt idx="109">
                  <c:v>42845</c:v>
                </c:pt>
                <c:pt idx="110">
                  <c:v>42846</c:v>
                </c:pt>
                <c:pt idx="111">
                  <c:v>42847</c:v>
                </c:pt>
                <c:pt idx="112">
                  <c:v>42848</c:v>
                </c:pt>
                <c:pt idx="113">
                  <c:v>42849</c:v>
                </c:pt>
                <c:pt idx="114">
                  <c:v>42850</c:v>
                </c:pt>
                <c:pt idx="115">
                  <c:v>42851</c:v>
                </c:pt>
                <c:pt idx="116">
                  <c:v>42852</c:v>
                </c:pt>
                <c:pt idx="117">
                  <c:v>42853</c:v>
                </c:pt>
                <c:pt idx="118">
                  <c:v>42854</c:v>
                </c:pt>
                <c:pt idx="119">
                  <c:v>42855</c:v>
                </c:pt>
                <c:pt idx="120">
                  <c:v>42856</c:v>
                </c:pt>
                <c:pt idx="121">
                  <c:v>42857</c:v>
                </c:pt>
                <c:pt idx="122">
                  <c:v>42858</c:v>
                </c:pt>
                <c:pt idx="123">
                  <c:v>42859</c:v>
                </c:pt>
                <c:pt idx="124">
                  <c:v>42860</c:v>
                </c:pt>
                <c:pt idx="125">
                  <c:v>42861</c:v>
                </c:pt>
                <c:pt idx="126">
                  <c:v>42862</c:v>
                </c:pt>
                <c:pt idx="127">
                  <c:v>42863</c:v>
                </c:pt>
                <c:pt idx="128">
                  <c:v>42864</c:v>
                </c:pt>
                <c:pt idx="129">
                  <c:v>42865</c:v>
                </c:pt>
                <c:pt idx="130">
                  <c:v>42866</c:v>
                </c:pt>
                <c:pt idx="131">
                  <c:v>42867</c:v>
                </c:pt>
                <c:pt idx="132">
                  <c:v>42868</c:v>
                </c:pt>
                <c:pt idx="133">
                  <c:v>42869</c:v>
                </c:pt>
                <c:pt idx="134">
                  <c:v>42870</c:v>
                </c:pt>
                <c:pt idx="135">
                  <c:v>42871</c:v>
                </c:pt>
                <c:pt idx="136">
                  <c:v>42872</c:v>
                </c:pt>
                <c:pt idx="137">
                  <c:v>42873</c:v>
                </c:pt>
                <c:pt idx="138">
                  <c:v>42874</c:v>
                </c:pt>
                <c:pt idx="139">
                  <c:v>42875</c:v>
                </c:pt>
                <c:pt idx="140">
                  <c:v>42876</c:v>
                </c:pt>
                <c:pt idx="141">
                  <c:v>42877</c:v>
                </c:pt>
                <c:pt idx="142">
                  <c:v>42878</c:v>
                </c:pt>
                <c:pt idx="143">
                  <c:v>42879</c:v>
                </c:pt>
                <c:pt idx="144">
                  <c:v>42880</c:v>
                </c:pt>
                <c:pt idx="145">
                  <c:v>42881</c:v>
                </c:pt>
                <c:pt idx="146">
                  <c:v>42882</c:v>
                </c:pt>
                <c:pt idx="147">
                  <c:v>42883</c:v>
                </c:pt>
                <c:pt idx="148">
                  <c:v>42884</c:v>
                </c:pt>
                <c:pt idx="149">
                  <c:v>42885</c:v>
                </c:pt>
                <c:pt idx="150">
                  <c:v>42886</c:v>
                </c:pt>
                <c:pt idx="151">
                  <c:v>42887</c:v>
                </c:pt>
                <c:pt idx="152">
                  <c:v>42888</c:v>
                </c:pt>
                <c:pt idx="153">
                  <c:v>42889</c:v>
                </c:pt>
                <c:pt idx="154">
                  <c:v>42890</c:v>
                </c:pt>
                <c:pt idx="155">
                  <c:v>42891</c:v>
                </c:pt>
                <c:pt idx="156">
                  <c:v>42892</c:v>
                </c:pt>
                <c:pt idx="157">
                  <c:v>42893</c:v>
                </c:pt>
                <c:pt idx="158">
                  <c:v>42894</c:v>
                </c:pt>
                <c:pt idx="159">
                  <c:v>42895</c:v>
                </c:pt>
                <c:pt idx="160">
                  <c:v>42896</c:v>
                </c:pt>
                <c:pt idx="161">
                  <c:v>42897</c:v>
                </c:pt>
                <c:pt idx="162">
                  <c:v>42898</c:v>
                </c:pt>
                <c:pt idx="163">
                  <c:v>42899</c:v>
                </c:pt>
                <c:pt idx="164">
                  <c:v>42900</c:v>
                </c:pt>
                <c:pt idx="165">
                  <c:v>42901</c:v>
                </c:pt>
                <c:pt idx="166">
                  <c:v>42902</c:v>
                </c:pt>
                <c:pt idx="167">
                  <c:v>42903</c:v>
                </c:pt>
                <c:pt idx="168">
                  <c:v>42904</c:v>
                </c:pt>
                <c:pt idx="169">
                  <c:v>42905</c:v>
                </c:pt>
                <c:pt idx="170">
                  <c:v>42906</c:v>
                </c:pt>
                <c:pt idx="171">
                  <c:v>42907</c:v>
                </c:pt>
                <c:pt idx="172">
                  <c:v>42908</c:v>
                </c:pt>
                <c:pt idx="173">
                  <c:v>42909</c:v>
                </c:pt>
                <c:pt idx="174">
                  <c:v>42910</c:v>
                </c:pt>
                <c:pt idx="175">
                  <c:v>42911</c:v>
                </c:pt>
                <c:pt idx="176">
                  <c:v>42912</c:v>
                </c:pt>
                <c:pt idx="177">
                  <c:v>42913</c:v>
                </c:pt>
                <c:pt idx="178">
                  <c:v>42914</c:v>
                </c:pt>
                <c:pt idx="179">
                  <c:v>42915</c:v>
                </c:pt>
                <c:pt idx="180">
                  <c:v>42916</c:v>
                </c:pt>
                <c:pt idx="181">
                  <c:v>42917</c:v>
                </c:pt>
                <c:pt idx="182">
                  <c:v>42918</c:v>
                </c:pt>
                <c:pt idx="183">
                  <c:v>42919</c:v>
                </c:pt>
                <c:pt idx="184">
                  <c:v>42920</c:v>
                </c:pt>
                <c:pt idx="185">
                  <c:v>42921</c:v>
                </c:pt>
                <c:pt idx="186">
                  <c:v>42922</c:v>
                </c:pt>
                <c:pt idx="187">
                  <c:v>42923</c:v>
                </c:pt>
                <c:pt idx="188">
                  <c:v>42924</c:v>
                </c:pt>
                <c:pt idx="189">
                  <c:v>42925</c:v>
                </c:pt>
                <c:pt idx="190">
                  <c:v>42926</c:v>
                </c:pt>
                <c:pt idx="191">
                  <c:v>42927</c:v>
                </c:pt>
                <c:pt idx="192">
                  <c:v>42928</c:v>
                </c:pt>
                <c:pt idx="193">
                  <c:v>42929</c:v>
                </c:pt>
                <c:pt idx="194">
                  <c:v>42930</c:v>
                </c:pt>
                <c:pt idx="195">
                  <c:v>42931</c:v>
                </c:pt>
                <c:pt idx="196">
                  <c:v>42932</c:v>
                </c:pt>
                <c:pt idx="197">
                  <c:v>42933</c:v>
                </c:pt>
                <c:pt idx="198">
                  <c:v>42934</c:v>
                </c:pt>
                <c:pt idx="199">
                  <c:v>42935</c:v>
                </c:pt>
                <c:pt idx="200">
                  <c:v>42936</c:v>
                </c:pt>
                <c:pt idx="201">
                  <c:v>42937</c:v>
                </c:pt>
                <c:pt idx="202">
                  <c:v>42938</c:v>
                </c:pt>
                <c:pt idx="203">
                  <c:v>42939</c:v>
                </c:pt>
                <c:pt idx="204">
                  <c:v>42940</c:v>
                </c:pt>
                <c:pt idx="205">
                  <c:v>42941</c:v>
                </c:pt>
                <c:pt idx="206">
                  <c:v>42942</c:v>
                </c:pt>
                <c:pt idx="207">
                  <c:v>42943</c:v>
                </c:pt>
                <c:pt idx="208">
                  <c:v>42944</c:v>
                </c:pt>
                <c:pt idx="209">
                  <c:v>42945</c:v>
                </c:pt>
                <c:pt idx="210">
                  <c:v>42946</c:v>
                </c:pt>
                <c:pt idx="211">
                  <c:v>42947</c:v>
                </c:pt>
                <c:pt idx="212">
                  <c:v>42948</c:v>
                </c:pt>
                <c:pt idx="213">
                  <c:v>42949</c:v>
                </c:pt>
                <c:pt idx="214">
                  <c:v>42950</c:v>
                </c:pt>
                <c:pt idx="215">
                  <c:v>42951</c:v>
                </c:pt>
                <c:pt idx="216">
                  <c:v>42952</c:v>
                </c:pt>
                <c:pt idx="217">
                  <c:v>42953</c:v>
                </c:pt>
                <c:pt idx="218">
                  <c:v>42954</c:v>
                </c:pt>
                <c:pt idx="219">
                  <c:v>42955</c:v>
                </c:pt>
                <c:pt idx="220">
                  <c:v>42956</c:v>
                </c:pt>
                <c:pt idx="221">
                  <c:v>42957</c:v>
                </c:pt>
                <c:pt idx="222">
                  <c:v>42958</c:v>
                </c:pt>
                <c:pt idx="223">
                  <c:v>42959</c:v>
                </c:pt>
                <c:pt idx="224">
                  <c:v>42960</c:v>
                </c:pt>
                <c:pt idx="225">
                  <c:v>42961</c:v>
                </c:pt>
                <c:pt idx="226">
                  <c:v>42962</c:v>
                </c:pt>
                <c:pt idx="227">
                  <c:v>42963</c:v>
                </c:pt>
                <c:pt idx="228">
                  <c:v>42964</c:v>
                </c:pt>
                <c:pt idx="229">
                  <c:v>42965</c:v>
                </c:pt>
                <c:pt idx="230">
                  <c:v>42966</c:v>
                </c:pt>
                <c:pt idx="231">
                  <c:v>42967</c:v>
                </c:pt>
                <c:pt idx="232">
                  <c:v>42968</c:v>
                </c:pt>
                <c:pt idx="233">
                  <c:v>42969</c:v>
                </c:pt>
                <c:pt idx="234">
                  <c:v>42970</c:v>
                </c:pt>
                <c:pt idx="235">
                  <c:v>42971</c:v>
                </c:pt>
                <c:pt idx="236">
                  <c:v>42972</c:v>
                </c:pt>
                <c:pt idx="237">
                  <c:v>42973</c:v>
                </c:pt>
                <c:pt idx="238">
                  <c:v>42974</c:v>
                </c:pt>
                <c:pt idx="239">
                  <c:v>42975</c:v>
                </c:pt>
                <c:pt idx="240">
                  <c:v>42976</c:v>
                </c:pt>
                <c:pt idx="241">
                  <c:v>42977</c:v>
                </c:pt>
                <c:pt idx="242">
                  <c:v>42978</c:v>
                </c:pt>
                <c:pt idx="243">
                  <c:v>42979</c:v>
                </c:pt>
                <c:pt idx="244">
                  <c:v>42980</c:v>
                </c:pt>
                <c:pt idx="245">
                  <c:v>42981</c:v>
                </c:pt>
                <c:pt idx="246">
                  <c:v>42982</c:v>
                </c:pt>
                <c:pt idx="247">
                  <c:v>42983</c:v>
                </c:pt>
                <c:pt idx="248">
                  <c:v>42984</c:v>
                </c:pt>
                <c:pt idx="249">
                  <c:v>42985</c:v>
                </c:pt>
                <c:pt idx="250">
                  <c:v>42986</c:v>
                </c:pt>
                <c:pt idx="251">
                  <c:v>42987</c:v>
                </c:pt>
                <c:pt idx="252">
                  <c:v>42988</c:v>
                </c:pt>
                <c:pt idx="253">
                  <c:v>42989</c:v>
                </c:pt>
                <c:pt idx="254">
                  <c:v>42990</c:v>
                </c:pt>
                <c:pt idx="255">
                  <c:v>42991</c:v>
                </c:pt>
                <c:pt idx="256">
                  <c:v>42992</c:v>
                </c:pt>
                <c:pt idx="257">
                  <c:v>42993</c:v>
                </c:pt>
                <c:pt idx="258">
                  <c:v>42994</c:v>
                </c:pt>
                <c:pt idx="259">
                  <c:v>42995</c:v>
                </c:pt>
                <c:pt idx="260">
                  <c:v>42996</c:v>
                </c:pt>
                <c:pt idx="261">
                  <c:v>42997</c:v>
                </c:pt>
                <c:pt idx="262">
                  <c:v>42998</c:v>
                </c:pt>
                <c:pt idx="263">
                  <c:v>42999</c:v>
                </c:pt>
                <c:pt idx="264">
                  <c:v>43000</c:v>
                </c:pt>
                <c:pt idx="265">
                  <c:v>43001</c:v>
                </c:pt>
                <c:pt idx="266">
                  <c:v>43002</c:v>
                </c:pt>
                <c:pt idx="267">
                  <c:v>43003</c:v>
                </c:pt>
                <c:pt idx="268">
                  <c:v>43004</c:v>
                </c:pt>
                <c:pt idx="269">
                  <c:v>43005</c:v>
                </c:pt>
                <c:pt idx="270">
                  <c:v>43006</c:v>
                </c:pt>
                <c:pt idx="271">
                  <c:v>43007</c:v>
                </c:pt>
                <c:pt idx="272">
                  <c:v>43008</c:v>
                </c:pt>
                <c:pt idx="273">
                  <c:v>43009</c:v>
                </c:pt>
                <c:pt idx="274">
                  <c:v>43010</c:v>
                </c:pt>
                <c:pt idx="275">
                  <c:v>43011</c:v>
                </c:pt>
                <c:pt idx="276">
                  <c:v>43012</c:v>
                </c:pt>
                <c:pt idx="277">
                  <c:v>43013</c:v>
                </c:pt>
                <c:pt idx="278">
                  <c:v>43014</c:v>
                </c:pt>
                <c:pt idx="279">
                  <c:v>43015</c:v>
                </c:pt>
                <c:pt idx="280">
                  <c:v>43016</c:v>
                </c:pt>
                <c:pt idx="281">
                  <c:v>43017</c:v>
                </c:pt>
                <c:pt idx="282">
                  <c:v>43018</c:v>
                </c:pt>
                <c:pt idx="283">
                  <c:v>43019</c:v>
                </c:pt>
                <c:pt idx="284">
                  <c:v>43020</c:v>
                </c:pt>
                <c:pt idx="285">
                  <c:v>43021</c:v>
                </c:pt>
                <c:pt idx="286">
                  <c:v>43022</c:v>
                </c:pt>
                <c:pt idx="287">
                  <c:v>43023</c:v>
                </c:pt>
                <c:pt idx="288">
                  <c:v>43024</c:v>
                </c:pt>
                <c:pt idx="289">
                  <c:v>43025</c:v>
                </c:pt>
                <c:pt idx="290">
                  <c:v>43026</c:v>
                </c:pt>
                <c:pt idx="291">
                  <c:v>43027</c:v>
                </c:pt>
                <c:pt idx="292">
                  <c:v>43028</c:v>
                </c:pt>
                <c:pt idx="293">
                  <c:v>43029</c:v>
                </c:pt>
                <c:pt idx="294">
                  <c:v>43030</c:v>
                </c:pt>
                <c:pt idx="295">
                  <c:v>43031</c:v>
                </c:pt>
                <c:pt idx="296">
                  <c:v>43032</c:v>
                </c:pt>
                <c:pt idx="297">
                  <c:v>43033</c:v>
                </c:pt>
                <c:pt idx="298">
                  <c:v>43034</c:v>
                </c:pt>
                <c:pt idx="299">
                  <c:v>43035</c:v>
                </c:pt>
                <c:pt idx="300">
                  <c:v>43036</c:v>
                </c:pt>
                <c:pt idx="301">
                  <c:v>43037</c:v>
                </c:pt>
                <c:pt idx="302">
                  <c:v>43038</c:v>
                </c:pt>
                <c:pt idx="303">
                  <c:v>43039</c:v>
                </c:pt>
                <c:pt idx="304">
                  <c:v>43040</c:v>
                </c:pt>
                <c:pt idx="305">
                  <c:v>43041</c:v>
                </c:pt>
                <c:pt idx="306">
                  <c:v>43042</c:v>
                </c:pt>
                <c:pt idx="307">
                  <c:v>43043</c:v>
                </c:pt>
                <c:pt idx="308">
                  <c:v>43044</c:v>
                </c:pt>
                <c:pt idx="309">
                  <c:v>43045</c:v>
                </c:pt>
                <c:pt idx="310">
                  <c:v>43046</c:v>
                </c:pt>
                <c:pt idx="311">
                  <c:v>43047</c:v>
                </c:pt>
                <c:pt idx="312">
                  <c:v>43048</c:v>
                </c:pt>
                <c:pt idx="313">
                  <c:v>43049</c:v>
                </c:pt>
                <c:pt idx="314">
                  <c:v>43050</c:v>
                </c:pt>
                <c:pt idx="315">
                  <c:v>43051</c:v>
                </c:pt>
                <c:pt idx="316">
                  <c:v>43052</c:v>
                </c:pt>
                <c:pt idx="317">
                  <c:v>43053</c:v>
                </c:pt>
                <c:pt idx="318">
                  <c:v>43054</c:v>
                </c:pt>
                <c:pt idx="319">
                  <c:v>43055</c:v>
                </c:pt>
                <c:pt idx="320">
                  <c:v>43056</c:v>
                </c:pt>
                <c:pt idx="321">
                  <c:v>43057</c:v>
                </c:pt>
                <c:pt idx="322">
                  <c:v>43058</c:v>
                </c:pt>
                <c:pt idx="323">
                  <c:v>43059</c:v>
                </c:pt>
                <c:pt idx="324">
                  <c:v>43060</c:v>
                </c:pt>
                <c:pt idx="325">
                  <c:v>43061</c:v>
                </c:pt>
                <c:pt idx="326">
                  <c:v>43062</c:v>
                </c:pt>
                <c:pt idx="327">
                  <c:v>43063</c:v>
                </c:pt>
                <c:pt idx="328">
                  <c:v>43064</c:v>
                </c:pt>
                <c:pt idx="329">
                  <c:v>43065</c:v>
                </c:pt>
                <c:pt idx="330">
                  <c:v>43066</c:v>
                </c:pt>
                <c:pt idx="331">
                  <c:v>43067</c:v>
                </c:pt>
                <c:pt idx="332">
                  <c:v>43068</c:v>
                </c:pt>
                <c:pt idx="333">
                  <c:v>43069</c:v>
                </c:pt>
                <c:pt idx="334">
                  <c:v>43070</c:v>
                </c:pt>
                <c:pt idx="335">
                  <c:v>43071</c:v>
                </c:pt>
                <c:pt idx="336">
                  <c:v>43072</c:v>
                </c:pt>
                <c:pt idx="337">
                  <c:v>43073</c:v>
                </c:pt>
                <c:pt idx="338">
                  <c:v>43074</c:v>
                </c:pt>
                <c:pt idx="339">
                  <c:v>43075</c:v>
                </c:pt>
                <c:pt idx="340">
                  <c:v>43076</c:v>
                </c:pt>
                <c:pt idx="341">
                  <c:v>43077</c:v>
                </c:pt>
                <c:pt idx="342">
                  <c:v>43078</c:v>
                </c:pt>
                <c:pt idx="343">
                  <c:v>43079</c:v>
                </c:pt>
                <c:pt idx="344">
                  <c:v>43080</c:v>
                </c:pt>
                <c:pt idx="345">
                  <c:v>43081</c:v>
                </c:pt>
                <c:pt idx="346">
                  <c:v>43082</c:v>
                </c:pt>
                <c:pt idx="347">
                  <c:v>43083</c:v>
                </c:pt>
                <c:pt idx="348">
                  <c:v>43084</c:v>
                </c:pt>
                <c:pt idx="349">
                  <c:v>43085</c:v>
                </c:pt>
                <c:pt idx="350">
                  <c:v>43086</c:v>
                </c:pt>
                <c:pt idx="351">
                  <c:v>43087</c:v>
                </c:pt>
                <c:pt idx="352">
                  <c:v>43088</c:v>
                </c:pt>
                <c:pt idx="353">
                  <c:v>43089</c:v>
                </c:pt>
                <c:pt idx="354">
                  <c:v>43090</c:v>
                </c:pt>
                <c:pt idx="355">
                  <c:v>43091</c:v>
                </c:pt>
                <c:pt idx="356">
                  <c:v>43092</c:v>
                </c:pt>
                <c:pt idx="357">
                  <c:v>43093</c:v>
                </c:pt>
                <c:pt idx="358">
                  <c:v>43094</c:v>
                </c:pt>
                <c:pt idx="359">
                  <c:v>43095</c:v>
                </c:pt>
                <c:pt idx="360">
                  <c:v>43096</c:v>
                </c:pt>
                <c:pt idx="361">
                  <c:v>43097</c:v>
                </c:pt>
                <c:pt idx="362">
                  <c:v>43098</c:v>
                </c:pt>
                <c:pt idx="363">
                  <c:v>43099</c:v>
                </c:pt>
                <c:pt idx="364">
                  <c:v>43100</c:v>
                </c:pt>
              </c:numCache>
            </c:numRef>
          </c:xVal>
          <c:yVal>
            <c:numRef>
              <c:f>Sheet2!$B$2:$B$366</c:f>
              <c:numCache>
                <c:formatCode>General</c:formatCode>
                <c:ptCount val="365"/>
                <c:pt idx="0">
                  <c:v>11</c:v>
                </c:pt>
                <c:pt idx="1">
                  <c:v>14</c:v>
                </c:pt>
                <c:pt idx="2">
                  <c:v>11</c:v>
                </c:pt>
                <c:pt idx="3">
                  <c:v>12</c:v>
                </c:pt>
                <c:pt idx="4">
                  <c:v>16</c:v>
                </c:pt>
                <c:pt idx="5">
                  <c:v>9.9</c:v>
                </c:pt>
                <c:pt idx="6">
                  <c:v>12</c:v>
                </c:pt>
                <c:pt idx="7">
                  <c:v>15</c:v>
                </c:pt>
                <c:pt idx="8">
                  <c:v>15</c:v>
                </c:pt>
                <c:pt idx="9">
                  <c:v>16</c:v>
                </c:pt>
                <c:pt idx="10">
                  <c:v>16</c:v>
                </c:pt>
                <c:pt idx="11">
                  <c:v>16</c:v>
                </c:pt>
                <c:pt idx="12">
                  <c:v>15</c:v>
                </c:pt>
                <c:pt idx="13">
                  <c:v>15</c:v>
                </c:pt>
                <c:pt idx="14">
                  <c:v>16</c:v>
                </c:pt>
                <c:pt idx="15">
                  <c:v>16</c:v>
                </c:pt>
                <c:pt idx="16">
                  <c:v>17</c:v>
                </c:pt>
                <c:pt idx="17">
                  <c:v>22</c:v>
                </c:pt>
                <c:pt idx="18">
                  <c:v>21</c:v>
                </c:pt>
                <c:pt idx="19">
                  <c:v>18</c:v>
                </c:pt>
                <c:pt idx="20">
                  <c:v>22</c:v>
                </c:pt>
                <c:pt idx="21">
                  <c:v>20</c:v>
                </c:pt>
                <c:pt idx="22">
                  <c:v>15</c:v>
                </c:pt>
                <c:pt idx="23">
                  <c:v>18</c:v>
                </c:pt>
                <c:pt idx="24">
                  <c:v>18</c:v>
                </c:pt>
                <c:pt idx="25">
                  <c:v>21</c:v>
                </c:pt>
                <c:pt idx="26">
                  <c:v>17</c:v>
                </c:pt>
                <c:pt idx="27">
                  <c:v>9</c:v>
                </c:pt>
                <c:pt idx="28">
                  <c:v>7.3</c:v>
                </c:pt>
                <c:pt idx="29">
                  <c:v>12</c:v>
                </c:pt>
                <c:pt idx="30">
                  <c:v>17</c:v>
                </c:pt>
                <c:pt idx="31">
                  <c:v>14</c:v>
                </c:pt>
                <c:pt idx="32">
                  <c:v>15</c:v>
                </c:pt>
                <c:pt idx="33">
                  <c:v>15</c:v>
                </c:pt>
                <c:pt idx="34">
                  <c:v>16</c:v>
                </c:pt>
                <c:pt idx="35">
                  <c:v>15</c:v>
                </c:pt>
                <c:pt idx="36">
                  <c:v>15</c:v>
                </c:pt>
                <c:pt idx="37">
                  <c:v>14</c:v>
                </c:pt>
                <c:pt idx="38">
                  <c:v>14</c:v>
                </c:pt>
                <c:pt idx="39">
                  <c:v>15</c:v>
                </c:pt>
                <c:pt idx="40">
                  <c:v>15</c:v>
                </c:pt>
                <c:pt idx="41">
                  <c:v>15</c:v>
                </c:pt>
                <c:pt idx="42">
                  <c:v>16</c:v>
                </c:pt>
                <c:pt idx="43">
                  <c:v>15</c:v>
                </c:pt>
                <c:pt idx="44">
                  <c:v>16</c:v>
                </c:pt>
                <c:pt idx="45">
                  <c:v>17</c:v>
                </c:pt>
                <c:pt idx="46">
                  <c:v>16</c:v>
                </c:pt>
                <c:pt idx="47">
                  <c:v>16</c:v>
                </c:pt>
                <c:pt idx="48">
                  <c:v>15</c:v>
                </c:pt>
                <c:pt idx="49">
                  <c:v>12</c:v>
                </c:pt>
                <c:pt idx="50">
                  <c:v>16</c:v>
                </c:pt>
                <c:pt idx="51">
                  <c:v>17</c:v>
                </c:pt>
                <c:pt idx="52">
                  <c:v>18</c:v>
                </c:pt>
                <c:pt idx="53">
                  <c:v>17</c:v>
                </c:pt>
                <c:pt idx="54">
                  <c:v>16</c:v>
                </c:pt>
                <c:pt idx="55">
                  <c:v>12</c:v>
                </c:pt>
                <c:pt idx="56">
                  <c:v>13</c:v>
                </c:pt>
                <c:pt idx="57">
                  <c:v>17</c:v>
                </c:pt>
                <c:pt idx="58">
                  <c:v>18</c:v>
                </c:pt>
                <c:pt idx="59">
                  <c:v>18</c:v>
                </c:pt>
                <c:pt idx="60">
                  <c:v>17</c:v>
                </c:pt>
                <c:pt idx="61">
                  <c:v>16</c:v>
                </c:pt>
                <c:pt idx="62">
                  <c:v>18</c:v>
                </c:pt>
                <c:pt idx="63">
                  <c:v>20</c:v>
                </c:pt>
                <c:pt idx="64">
                  <c:v>18</c:v>
                </c:pt>
                <c:pt idx="65">
                  <c:v>15</c:v>
                </c:pt>
                <c:pt idx="66">
                  <c:v>17</c:v>
                </c:pt>
                <c:pt idx="67">
                  <c:v>16</c:v>
                </c:pt>
                <c:pt idx="68">
                  <c:v>15</c:v>
                </c:pt>
                <c:pt idx="69">
                  <c:v>14</c:v>
                </c:pt>
                <c:pt idx="70">
                  <c:v>17</c:v>
                </c:pt>
                <c:pt idx="71">
                  <c:v>16</c:v>
                </c:pt>
                <c:pt idx="72">
                  <c:v>16</c:v>
                </c:pt>
                <c:pt idx="73">
                  <c:v>17</c:v>
                </c:pt>
                <c:pt idx="74">
                  <c:v>15</c:v>
                </c:pt>
                <c:pt idx="75">
                  <c:v>17</c:v>
                </c:pt>
                <c:pt idx="76">
                  <c:v>16</c:v>
                </c:pt>
                <c:pt idx="77">
                  <c:v>16</c:v>
                </c:pt>
                <c:pt idx="78">
                  <c:v>15</c:v>
                </c:pt>
                <c:pt idx="79">
                  <c:v>15</c:v>
                </c:pt>
                <c:pt idx="80">
                  <c:v>16</c:v>
                </c:pt>
                <c:pt idx="81">
                  <c:v>20</c:v>
                </c:pt>
                <c:pt idx="82">
                  <c:v>21</c:v>
                </c:pt>
                <c:pt idx="83">
                  <c:v>21</c:v>
                </c:pt>
                <c:pt idx="84">
                  <c:v>23</c:v>
                </c:pt>
                <c:pt idx="85">
                  <c:v>25</c:v>
                </c:pt>
                <c:pt idx="86">
                  <c:v>27</c:v>
                </c:pt>
                <c:pt idx="87">
                  <c:v>25</c:v>
                </c:pt>
                <c:pt idx="88">
                  <c:v>23</c:v>
                </c:pt>
                <c:pt idx="89">
                  <c:v>21</c:v>
                </c:pt>
                <c:pt idx="90">
                  <c:v>19</c:v>
                </c:pt>
                <c:pt idx="91">
                  <c:v>20</c:v>
                </c:pt>
                <c:pt idx="92">
                  <c:v>20</c:v>
                </c:pt>
                <c:pt idx="93">
                  <c:v>23</c:v>
                </c:pt>
                <c:pt idx="94">
                  <c:v>28</c:v>
                </c:pt>
                <c:pt idx="95">
                  <c:v>31</c:v>
                </c:pt>
                <c:pt idx="96">
                  <c:v>33</c:v>
                </c:pt>
                <c:pt idx="97">
                  <c:v>33</c:v>
                </c:pt>
                <c:pt idx="98">
                  <c:v>36</c:v>
                </c:pt>
                <c:pt idx="99">
                  <c:v>38</c:v>
                </c:pt>
                <c:pt idx="100">
                  <c:v>36</c:v>
                </c:pt>
                <c:pt idx="101">
                  <c:v>35</c:v>
                </c:pt>
                <c:pt idx="102">
                  <c:v>36</c:v>
                </c:pt>
                <c:pt idx="103">
                  <c:v>40</c:v>
                </c:pt>
                <c:pt idx="104">
                  <c:v>40</c:v>
                </c:pt>
                <c:pt idx="105">
                  <c:v>36</c:v>
                </c:pt>
                <c:pt idx="106">
                  <c:v>33</c:v>
                </c:pt>
                <c:pt idx="107">
                  <c:v>33</c:v>
                </c:pt>
                <c:pt idx="108">
                  <c:v>32</c:v>
                </c:pt>
                <c:pt idx="109">
                  <c:v>30</c:v>
                </c:pt>
                <c:pt idx="110">
                  <c:v>30</c:v>
                </c:pt>
                <c:pt idx="111">
                  <c:v>33</c:v>
                </c:pt>
                <c:pt idx="112">
                  <c:v>35</c:v>
                </c:pt>
                <c:pt idx="113">
                  <c:v>36</c:v>
                </c:pt>
                <c:pt idx="114">
                  <c:v>37</c:v>
                </c:pt>
                <c:pt idx="115">
                  <c:v>39</c:v>
                </c:pt>
                <c:pt idx="116">
                  <c:v>44</c:v>
                </c:pt>
                <c:pt idx="117">
                  <c:v>52</c:v>
                </c:pt>
                <c:pt idx="118">
                  <c:v>57</c:v>
                </c:pt>
                <c:pt idx="119">
                  <c:v>53</c:v>
                </c:pt>
                <c:pt idx="120">
                  <c:v>48</c:v>
                </c:pt>
                <c:pt idx="121">
                  <c:v>49</c:v>
                </c:pt>
                <c:pt idx="122">
                  <c:v>54</c:v>
                </c:pt>
                <c:pt idx="123">
                  <c:v>61</c:v>
                </c:pt>
                <c:pt idx="124">
                  <c:v>69</c:v>
                </c:pt>
                <c:pt idx="125">
                  <c:v>70</c:v>
                </c:pt>
                <c:pt idx="126">
                  <c:v>71</c:v>
                </c:pt>
                <c:pt idx="127">
                  <c:v>79</c:v>
                </c:pt>
                <c:pt idx="128">
                  <c:v>72</c:v>
                </c:pt>
                <c:pt idx="129">
                  <c:v>69</c:v>
                </c:pt>
                <c:pt idx="130">
                  <c:v>76</c:v>
                </c:pt>
                <c:pt idx="131">
                  <c:v>72</c:v>
                </c:pt>
                <c:pt idx="132">
                  <c:v>63</c:v>
                </c:pt>
                <c:pt idx="133">
                  <c:v>55</c:v>
                </c:pt>
                <c:pt idx="134">
                  <c:v>50</c:v>
                </c:pt>
                <c:pt idx="135">
                  <c:v>48</c:v>
                </c:pt>
                <c:pt idx="136">
                  <c:v>67</c:v>
                </c:pt>
                <c:pt idx="137">
                  <c:v>67</c:v>
                </c:pt>
                <c:pt idx="138">
                  <c:v>63</c:v>
                </c:pt>
                <c:pt idx="139">
                  <c:v>59</c:v>
                </c:pt>
                <c:pt idx="140">
                  <c:v>61</c:v>
                </c:pt>
                <c:pt idx="141">
                  <c:v>67</c:v>
                </c:pt>
                <c:pt idx="142">
                  <c:v>80</c:v>
                </c:pt>
                <c:pt idx="143">
                  <c:v>95</c:v>
                </c:pt>
                <c:pt idx="144">
                  <c:v>99</c:v>
                </c:pt>
                <c:pt idx="145">
                  <c:v>94</c:v>
                </c:pt>
                <c:pt idx="146">
                  <c:v>94</c:v>
                </c:pt>
                <c:pt idx="147">
                  <c:v>95</c:v>
                </c:pt>
                <c:pt idx="148">
                  <c:v>103</c:v>
                </c:pt>
                <c:pt idx="149">
                  <c:v>104</c:v>
                </c:pt>
                <c:pt idx="150">
                  <c:v>87</c:v>
                </c:pt>
                <c:pt idx="151">
                  <c:v>77</c:v>
                </c:pt>
                <c:pt idx="152">
                  <c:v>69</c:v>
                </c:pt>
                <c:pt idx="153">
                  <c:v>64</c:v>
                </c:pt>
                <c:pt idx="154">
                  <c:v>59</c:v>
                </c:pt>
                <c:pt idx="155">
                  <c:v>55</c:v>
                </c:pt>
                <c:pt idx="156">
                  <c:v>54</c:v>
                </c:pt>
                <c:pt idx="157">
                  <c:v>51</c:v>
                </c:pt>
                <c:pt idx="158">
                  <c:v>49</c:v>
                </c:pt>
                <c:pt idx="159">
                  <c:v>50</c:v>
                </c:pt>
                <c:pt idx="160">
                  <c:v>44</c:v>
                </c:pt>
                <c:pt idx="161">
                  <c:v>39</c:v>
                </c:pt>
                <c:pt idx="162">
                  <c:v>37</c:v>
                </c:pt>
                <c:pt idx="163">
                  <c:v>35</c:v>
                </c:pt>
                <c:pt idx="164">
                  <c:v>46</c:v>
                </c:pt>
                <c:pt idx="165">
                  <c:v>47</c:v>
                </c:pt>
                <c:pt idx="166">
                  <c:v>47</c:v>
                </c:pt>
                <c:pt idx="167">
                  <c:v>45</c:v>
                </c:pt>
                <c:pt idx="168">
                  <c:v>44</c:v>
                </c:pt>
                <c:pt idx="169">
                  <c:v>58</c:v>
                </c:pt>
                <c:pt idx="170">
                  <c:v>36</c:v>
                </c:pt>
                <c:pt idx="171">
                  <c:v>31</c:v>
                </c:pt>
                <c:pt idx="172">
                  <c:v>28</c:v>
                </c:pt>
                <c:pt idx="173">
                  <c:v>30</c:v>
                </c:pt>
                <c:pt idx="174">
                  <c:v>29</c:v>
                </c:pt>
                <c:pt idx="175">
                  <c:v>27</c:v>
                </c:pt>
                <c:pt idx="176">
                  <c:v>25</c:v>
                </c:pt>
                <c:pt idx="177">
                  <c:v>24</c:v>
                </c:pt>
                <c:pt idx="178">
                  <c:v>22</c:v>
                </c:pt>
                <c:pt idx="179">
                  <c:v>22</c:v>
                </c:pt>
                <c:pt idx="180">
                  <c:v>22</c:v>
                </c:pt>
                <c:pt idx="181">
                  <c:v>22</c:v>
                </c:pt>
                <c:pt idx="182">
                  <c:v>20</c:v>
                </c:pt>
                <c:pt idx="183">
                  <c:v>18</c:v>
                </c:pt>
                <c:pt idx="184">
                  <c:v>18</c:v>
                </c:pt>
                <c:pt idx="185">
                  <c:v>17</c:v>
                </c:pt>
                <c:pt idx="186">
                  <c:v>17</c:v>
                </c:pt>
                <c:pt idx="187">
                  <c:v>23</c:v>
                </c:pt>
                <c:pt idx="188">
                  <c:v>27</c:v>
                </c:pt>
                <c:pt idx="189">
                  <c:v>32</c:v>
                </c:pt>
                <c:pt idx="190">
                  <c:v>27</c:v>
                </c:pt>
                <c:pt idx="191">
                  <c:v>22</c:v>
                </c:pt>
                <c:pt idx="192">
                  <c:v>17</c:v>
                </c:pt>
                <c:pt idx="193">
                  <c:v>16</c:v>
                </c:pt>
                <c:pt idx="194">
                  <c:v>15</c:v>
                </c:pt>
                <c:pt idx="195">
                  <c:v>15</c:v>
                </c:pt>
                <c:pt idx="196">
                  <c:v>15</c:v>
                </c:pt>
                <c:pt idx="197">
                  <c:v>14</c:v>
                </c:pt>
                <c:pt idx="198">
                  <c:v>14</c:v>
                </c:pt>
                <c:pt idx="199">
                  <c:v>13</c:v>
                </c:pt>
                <c:pt idx="200">
                  <c:v>13</c:v>
                </c:pt>
                <c:pt idx="201">
                  <c:v>12</c:v>
                </c:pt>
                <c:pt idx="202">
                  <c:v>12</c:v>
                </c:pt>
                <c:pt idx="203">
                  <c:v>11</c:v>
                </c:pt>
                <c:pt idx="204">
                  <c:v>11</c:v>
                </c:pt>
                <c:pt idx="205">
                  <c:v>11</c:v>
                </c:pt>
                <c:pt idx="206">
                  <c:v>11</c:v>
                </c:pt>
                <c:pt idx="207">
                  <c:v>9.7000000000000011</c:v>
                </c:pt>
                <c:pt idx="208">
                  <c:v>8.8000000000000007</c:v>
                </c:pt>
                <c:pt idx="209">
                  <c:v>8.6</c:v>
                </c:pt>
                <c:pt idx="210">
                  <c:v>8.6</c:v>
                </c:pt>
                <c:pt idx="211">
                  <c:v>8.7000000000000011</c:v>
                </c:pt>
                <c:pt idx="212">
                  <c:v>9</c:v>
                </c:pt>
                <c:pt idx="213">
                  <c:v>9</c:v>
                </c:pt>
                <c:pt idx="214">
                  <c:v>9.6</c:v>
                </c:pt>
                <c:pt idx="215">
                  <c:v>9.9</c:v>
                </c:pt>
                <c:pt idx="216">
                  <c:v>9.1</c:v>
                </c:pt>
                <c:pt idx="217">
                  <c:v>8.7000000000000011</c:v>
                </c:pt>
                <c:pt idx="218">
                  <c:v>8.4</c:v>
                </c:pt>
                <c:pt idx="219">
                  <c:v>9</c:v>
                </c:pt>
                <c:pt idx="220">
                  <c:v>12</c:v>
                </c:pt>
                <c:pt idx="221">
                  <c:v>12</c:v>
                </c:pt>
                <c:pt idx="222">
                  <c:v>9.5</c:v>
                </c:pt>
                <c:pt idx="223">
                  <c:v>8.5</c:v>
                </c:pt>
                <c:pt idx="224">
                  <c:v>8</c:v>
                </c:pt>
                <c:pt idx="225">
                  <c:v>8.1</c:v>
                </c:pt>
                <c:pt idx="226">
                  <c:v>8.9</c:v>
                </c:pt>
                <c:pt idx="227">
                  <c:v>19</c:v>
                </c:pt>
                <c:pt idx="228">
                  <c:v>13</c:v>
                </c:pt>
                <c:pt idx="229">
                  <c:v>15</c:v>
                </c:pt>
                <c:pt idx="230">
                  <c:v>11</c:v>
                </c:pt>
                <c:pt idx="231">
                  <c:v>9.7000000000000011</c:v>
                </c:pt>
                <c:pt idx="232">
                  <c:v>8.5</c:v>
                </c:pt>
                <c:pt idx="233">
                  <c:v>8.6</c:v>
                </c:pt>
                <c:pt idx="234">
                  <c:v>10</c:v>
                </c:pt>
                <c:pt idx="235">
                  <c:v>12</c:v>
                </c:pt>
                <c:pt idx="236">
                  <c:v>11</c:v>
                </c:pt>
                <c:pt idx="237">
                  <c:v>11</c:v>
                </c:pt>
                <c:pt idx="238">
                  <c:v>15</c:v>
                </c:pt>
                <c:pt idx="239">
                  <c:v>14</c:v>
                </c:pt>
                <c:pt idx="240">
                  <c:v>15</c:v>
                </c:pt>
                <c:pt idx="241">
                  <c:v>20</c:v>
                </c:pt>
                <c:pt idx="242">
                  <c:v>24</c:v>
                </c:pt>
                <c:pt idx="243">
                  <c:v>22</c:v>
                </c:pt>
                <c:pt idx="244">
                  <c:v>19</c:v>
                </c:pt>
                <c:pt idx="245">
                  <c:v>15</c:v>
                </c:pt>
                <c:pt idx="246">
                  <c:v>14</c:v>
                </c:pt>
                <c:pt idx="247">
                  <c:v>13</c:v>
                </c:pt>
                <c:pt idx="248">
                  <c:v>12</c:v>
                </c:pt>
                <c:pt idx="249">
                  <c:v>12</c:v>
                </c:pt>
                <c:pt idx="250">
                  <c:v>13</c:v>
                </c:pt>
                <c:pt idx="251">
                  <c:v>13</c:v>
                </c:pt>
                <c:pt idx="252">
                  <c:v>11</c:v>
                </c:pt>
                <c:pt idx="253">
                  <c:v>11</c:v>
                </c:pt>
                <c:pt idx="254">
                  <c:v>11</c:v>
                </c:pt>
                <c:pt idx="255">
                  <c:v>10</c:v>
                </c:pt>
                <c:pt idx="256">
                  <c:v>9.8000000000000007</c:v>
                </c:pt>
                <c:pt idx="257">
                  <c:v>9.5</c:v>
                </c:pt>
                <c:pt idx="258">
                  <c:v>9.3000000000000007</c:v>
                </c:pt>
                <c:pt idx="259">
                  <c:v>9.4</c:v>
                </c:pt>
                <c:pt idx="260">
                  <c:v>11</c:v>
                </c:pt>
                <c:pt idx="261">
                  <c:v>10</c:v>
                </c:pt>
                <c:pt idx="262">
                  <c:v>10</c:v>
                </c:pt>
                <c:pt idx="263">
                  <c:v>10</c:v>
                </c:pt>
                <c:pt idx="264">
                  <c:v>10</c:v>
                </c:pt>
                <c:pt idx="265">
                  <c:v>13</c:v>
                </c:pt>
                <c:pt idx="266">
                  <c:v>14</c:v>
                </c:pt>
                <c:pt idx="267">
                  <c:v>13</c:v>
                </c:pt>
                <c:pt idx="268">
                  <c:v>13</c:v>
                </c:pt>
                <c:pt idx="269">
                  <c:v>12</c:v>
                </c:pt>
                <c:pt idx="270">
                  <c:v>12</c:v>
                </c:pt>
                <c:pt idx="271">
                  <c:v>11</c:v>
                </c:pt>
                <c:pt idx="272">
                  <c:v>12</c:v>
                </c:pt>
                <c:pt idx="273">
                  <c:v>11</c:v>
                </c:pt>
                <c:pt idx="274">
                  <c:v>11</c:v>
                </c:pt>
                <c:pt idx="275">
                  <c:v>11</c:v>
                </c:pt>
                <c:pt idx="276">
                  <c:v>11</c:v>
                </c:pt>
                <c:pt idx="277">
                  <c:v>11</c:v>
                </c:pt>
                <c:pt idx="278">
                  <c:v>11</c:v>
                </c:pt>
                <c:pt idx="279">
                  <c:v>11</c:v>
                </c:pt>
                <c:pt idx="280">
                  <c:v>11</c:v>
                </c:pt>
                <c:pt idx="281">
                  <c:v>12</c:v>
                </c:pt>
                <c:pt idx="282">
                  <c:v>13</c:v>
                </c:pt>
                <c:pt idx="283">
                  <c:v>16</c:v>
                </c:pt>
                <c:pt idx="284">
                  <c:v>14</c:v>
                </c:pt>
                <c:pt idx="285">
                  <c:v>13</c:v>
                </c:pt>
                <c:pt idx="286">
                  <c:v>13</c:v>
                </c:pt>
                <c:pt idx="287">
                  <c:v>13</c:v>
                </c:pt>
                <c:pt idx="288">
                  <c:v>12</c:v>
                </c:pt>
                <c:pt idx="289">
                  <c:v>12</c:v>
                </c:pt>
                <c:pt idx="290">
                  <c:v>12</c:v>
                </c:pt>
                <c:pt idx="291">
                  <c:v>12</c:v>
                </c:pt>
                <c:pt idx="292">
                  <c:v>12</c:v>
                </c:pt>
                <c:pt idx="293">
                  <c:v>14</c:v>
                </c:pt>
                <c:pt idx="294">
                  <c:v>17</c:v>
                </c:pt>
                <c:pt idx="295">
                  <c:v>16</c:v>
                </c:pt>
                <c:pt idx="296">
                  <c:v>19</c:v>
                </c:pt>
                <c:pt idx="297">
                  <c:v>15</c:v>
                </c:pt>
                <c:pt idx="298">
                  <c:v>15</c:v>
                </c:pt>
                <c:pt idx="299">
                  <c:v>17</c:v>
                </c:pt>
                <c:pt idx="300">
                  <c:v>19</c:v>
                </c:pt>
                <c:pt idx="301">
                  <c:v>16</c:v>
                </c:pt>
                <c:pt idx="302">
                  <c:v>18</c:v>
                </c:pt>
                <c:pt idx="303">
                  <c:v>19</c:v>
                </c:pt>
                <c:pt idx="304">
                  <c:v>18</c:v>
                </c:pt>
                <c:pt idx="305">
                  <c:v>15</c:v>
                </c:pt>
                <c:pt idx="306">
                  <c:v>15</c:v>
                </c:pt>
                <c:pt idx="307">
                  <c:v>14</c:v>
                </c:pt>
                <c:pt idx="308">
                  <c:v>17</c:v>
                </c:pt>
                <c:pt idx="309">
                  <c:v>14</c:v>
                </c:pt>
                <c:pt idx="310">
                  <c:v>15</c:v>
                </c:pt>
                <c:pt idx="311">
                  <c:v>10</c:v>
                </c:pt>
                <c:pt idx="312">
                  <c:v>17</c:v>
                </c:pt>
                <c:pt idx="313">
                  <c:v>16</c:v>
                </c:pt>
                <c:pt idx="314">
                  <c:v>13</c:v>
                </c:pt>
                <c:pt idx="315">
                  <c:v>12</c:v>
                </c:pt>
                <c:pt idx="316">
                  <c:v>6.8</c:v>
                </c:pt>
                <c:pt idx="317">
                  <c:v>11</c:v>
                </c:pt>
                <c:pt idx="318">
                  <c:v>14</c:v>
                </c:pt>
                <c:pt idx="319">
                  <c:v>13</c:v>
                </c:pt>
                <c:pt idx="320">
                  <c:v>8.2000000000000011</c:v>
                </c:pt>
                <c:pt idx="321">
                  <c:v>9.2000000000000011</c:v>
                </c:pt>
                <c:pt idx="322">
                  <c:v>8</c:v>
                </c:pt>
                <c:pt idx="323">
                  <c:v>10</c:v>
                </c:pt>
                <c:pt idx="324">
                  <c:v>11</c:v>
                </c:pt>
                <c:pt idx="325">
                  <c:v>13</c:v>
                </c:pt>
                <c:pt idx="326">
                  <c:v>14</c:v>
                </c:pt>
                <c:pt idx="327">
                  <c:v>12</c:v>
                </c:pt>
                <c:pt idx="328">
                  <c:v>12</c:v>
                </c:pt>
                <c:pt idx="329">
                  <c:v>14</c:v>
                </c:pt>
                <c:pt idx="330">
                  <c:v>14</c:v>
                </c:pt>
                <c:pt idx="331">
                  <c:v>13</c:v>
                </c:pt>
                <c:pt idx="332">
                  <c:v>13</c:v>
                </c:pt>
                <c:pt idx="333">
                  <c:v>13</c:v>
                </c:pt>
                <c:pt idx="334">
                  <c:v>11</c:v>
                </c:pt>
                <c:pt idx="335">
                  <c:v>12</c:v>
                </c:pt>
                <c:pt idx="336">
                  <c:v>11</c:v>
                </c:pt>
                <c:pt idx="337">
                  <c:v>11</c:v>
                </c:pt>
                <c:pt idx="338">
                  <c:v>12</c:v>
                </c:pt>
                <c:pt idx="339">
                  <c:v>12</c:v>
                </c:pt>
                <c:pt idx="340">
                  <c:v>12</c:v>
                </c:pt>
                <c:pt idx="341">
                  <c:v>13</c:v>
                </c:pt>
                <c:pt idx="342">
                  <c:v>12</c:v>
                </c:pt>
                <c:pt idx="343">
                  <c:v>12</c:v>
                </c:pt>
                <c:pt idx="344">
                  <c:v>11</c:v>
                </c:pt>
                <c:pt idx="345">
                  <c:v>12</c:v>
                </c:pt>
                <c:pt idx="346">
                  <c:v>11</c:v>
                </c:pt>
                <c:pt idx="347">
                  <c:v>12</c:v>
                </c:pt>
                <c:pt idx="348">
                  <c:v>11</c:v>
                </c:pt>
                <c:pt idx="349">
                  <c:v>6.6</c:v>
                </c:pt>
                <c:pt idx="350">
                  <c:v>6.5</c:v>
                </c:pt>
                <c:pt idx="351">
                  <c:v>3.8</c:v>
                </c:pt>
                <c:pt idx="352">
                  <c:v>4.7</c:v>
                </c:pt>
                <c:pt idx="353">
                  <c:v>8.4</c:v>
                </c:pt>
                <c:pt idx="354">
                  <c:v>10</c:v>
                </c:pt>
                <c:pt idx="355">
                  <c:v>10</c:v>
                </c:pt>
                <c:pt idx="356">
                  <c:v>8.8000000000000007</c:v>
                </c:pt>
                <c:pt idx="357">
                  <c:v>9.9</c:v>
                </c:pt>
                <c:pt idx="358">
                  <c:v>11</c:v>
                </c:pt>
                <c:pt idx="359">
                  <c:v>8.3000000000000007</c:v>
                </c:pt>
                <c:pt idx="360">
                  <c:v>6.7</c:v>
                </c:pt>
                <c:pt idx="361">
                  <c:v>9.3000000000000007</c:v>
                </c:pt>
                <c:pt idx="362">
                  <c:v>7</c:v>
                </c:pt>
                <c:pt idx="363">
                  <c:v>7.5</c:v>
                </c:pt>
                <c:pt idx="364">
                  <c:v>7.6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C06D-4F7B-B077-F7BBBE47DC38}"/>
            </c:ext>
          </c:extLst>
        </c:ser>
        <c:ser>
          <c:idx val="2"/>
          <c:order val="2"/>
          <c:tx>
            <c:strRef>
              <c:f>Sheet2!$C$1</c:f>
              <c:strCache>
                <c:ptCount val="1"/>
                <c:pt idx="0">
                  <c:v>2002</c:v>
                </c:pt>
              </c:strCache>
            </c:strRef>
          </c:tx>
          <c:marker>
            <c:symbol val="none"/>
          </c:marker>
          <c:xVal>
            <c:numRef>
              <c:f>Sheet2!$A$2:$A$366</c:f>
              <c:numCache>
                <c:formatCode>[$-409]d\-mmm;@</c:formatCode>
                <c:ptCount val="365"/>
                <c:pt idx="0">
                  <c:v>42736</c:v>
                </c:pt>
                <c:pt idx="1">
                  <c:v>42737</c:v>
                </c:pt>
                <c:pt idx="2">
                  <c:v>42738</c:v>
                </c:pt>
                <c:pt idx="3">
                  <c:v>42739</c:v>
                </c:pt>
                <c:pt idx="4">
                  <c:v>42740</c:v>
                </c:pt>
                <c:pt idx="5">
                  <c:v>42741</c:v>
                </c:pt>
                <c:pt idx="6">
                  <c:v>42742</c:v>
                </c:pt>
                <c:pt idx="7">
                  <c:v>42743</c:v>
                </c:pt>
                <c:pt idx="8">
                  <c:v>42744</c:v>
                </c:pt>
                <c:pt idx="9">
                  <c:v>42745</c:v>
                </c:pt>
                <c:pt idx="10">
                  <c:v>42746</c:v>
                </c:pt>
                <c:pt idx="11">
                  <c:v>42747</c:v>
                </c:pt>
                <c:pt idx="12">
                  <c:v>42748</c:v>
                </c:pt>
                <c:pt idx="13">
                  <c:v>42749</c:v>
                </c:pt>
                <c:pt idx="14">
                  <c:v>42750</c:v>
                </c:pt>
                <c:pt idx="15">
                  <c:v>42751</c:v>
                </c:pt>
                <c:pt idx="16">
                  <c:v>42752</c:v>
                </c:pt>
                <c:pt idx="17">
                  <c:v>42753</c:v>
                </c:pt>
                <c:pt idx="18">
                  <c:v>42754</c:v>
                </c:pt>
                <c:pt idx="19">
                  <c:v>42755</c:v>
                </c:pt>
                <c:pt idx="20">
                  <c:v>42756</c:v>
                </c:pt>
                <c:pt idx="21">
                  <c:v>42757</c:v>
                </c:pt>
                <c:pt idx="22">
                  <c:v>42758</c:v>
                </c:pt>
                <c:pt idx="23">
                  <c:v>42759</c:v>
                </c:pt>
                <c:pt idx="24">
                  <c:v>42760</c:v>
                </c:pt>
                <c:pt idx="25">
                  <c:v>42761</c:v>
                </c:pt>
                <c:pt idx="26">
                  <c:v>42762</c:v>
                </c:pt>
                <c:pt idx="27">
                  <c:v>42763</c:v>
                </c:pt>
                <c:pt idx="28">
                  <c:v>42764</c:v>
                </c:pt>
                <c:pt idx="29">
                  <c:v>42765</c:v>
                </c:pt>
                <c:pt idx="30">
                  <c:v>42766</c:v>
                </c:pt>
                <c:pt idx="31">
                  <c:v>42767</c:v>
                </c:pt>
                <c:pt idx="32">
                  <c:v>42768</c:v>
                </c:pt>
                <c:pt idx="33">
                  <c:v>42769</c:v>
                </c:pt>
                <c:pt idx="34">
                  <c:v>42770</c:v>
                </c:pt>
                <c:pt idx="35">
                  <c:v>42771</c:v>
                </c:pt>
                <c:pt idx="36">
                  <c:v>42772</c:v>
                </c:pt>
                <c:pt idx="37">
                  <c:v>42773</c:v>
                </c:pt>
                <c:pt idx="38">
                  <c:v>42774</c:v>
                </c:pt>
                <c:pt idx="39">
                  <c:v>42775</c:v>
                </c:pt>
                <c:pt idx="40">
                  <c:v>42776</c:v>
                </c:pt>
                <c:pt idx="41">
                  <c:v>42777</c:v>
                </c:pt>
                <c:pt idx="42">
                  <c:v>42778</c:v>
                </c:pt>
                <c:pt idx="43">
                  <c:v>42779</c:v>
                </c:pt>
                <c:pt idx="44">
                  <c:v>42780</c:v>
                </c:pt>
                <c:pt idx="45">
                  <c:v>42781</c:v>
                </c:pt>
                <c:pt idx="46">
                  <c:v>42782</c:v>
                </c:pt>
                <c:pt idx="47">
                  <c:v>42783</c:v>
                </c:pt>
                <c:pt idx="48">
                  <c:v>42784</c:v>
                </c:pt>
                <c:pt idx="49">
                  <c:v>42785</c:v>
                </c:pt>
                <c:pt idx="50">
                  <c:v>42786</c:v>
                </c:pt>
                <c:pt idx="51">
                  <c:v>42787</c:v>
                </c:pt>
                <c:pt idx="52">
                  <c:v>42788</c:v>
                </c:pt>
                <c:pt idx="53">
                  <c:v>42789</c:v>
                </c:pt>
                <c:pt idx="54">
                  <c:v>42790</c:v>
                </c:pt>
                <c:pt idx="55">
                  <c:v>42791</c:v>
                </c:pt>
                <c:pt idx="56">
                  <c:v>42792</c:v>
                </c:pt>
                <c:pt idx="57">
                  <c:v>42793</c:v>
                </c:pt>
                <c:pt idx="58">
                  <c:v>42794</c:v>
                </c:pt>
                <c:pt idx="59">
                  <c:v>42795</c:v>
                </c:pt>
                <c:pt idx="60">
                  <c:v>42796</c:v>
                </c:pt>
                <c:pt idx="61">
                  <c:v>42797</c:v>
                </c:pt>
                <c:pt idx="62">
                  <c:v>42798</c:v>
                </c:pt>
                <c:pt idx="63">
                  <c:v>42799</c:v>
                </c:pt>
                <c:pt idx="64">
                  <c:v>42800</c:v>
                </c:pt>
                <c:pt idx="65">
                  <c:v>42801</c:v>
                </c:pt>
                <c:pt idx="66">
                  <c:v>42802</c:v>
                </c:pt>
                <c:pt idx="67">
                  <c:v>42803</c:v>
                </c:pt>
                <c:pt idx="68">
                  <c:v>42804</c:v>
                </c:pt>
                <c:pt idx="69">
                  <c:v>42805</c:v>
                </c:pt>
                <c:pt idx="70">
                  <c:v>42806</c:v>
                </c:pt>
                <c:pt idx="71">
                  <c:v>42807</c:v>
                </c:pt>
                <c:pt idx="72">
                  <c:v>42808</c:v>
                </c:pt>
                <c:pt idx="73">
                  <c:v>42809</c:v>
                </c:pt>
                <c:pt idx="74">
                  <c:v>42810</c:v>
                </c:pt>
                <c:pt idx="75">
                  <c:v>42811</c:v>
                </c:pt>
                <c:pt idx="76">
                  <c:v>42812</c:v>
                </c:pt>
                <c:pt idx="77">
                  <c:v>42813</c:v>
                </c:pt>
                <c:pt idx="78">
                  <c:v>42814</c:v>
                </c:pt>
                <c:pt idx="79">
                  <c:v>42815</c:v>
                </c:pt>
                <c:pt idx="80">
                  <c:v>42816</c:v>
                </c:pt>
                <c:pt idx="81">
                  <c:v>42817</c:v>
                </c:pt>
                <c:pt idx="82">
                  <c:v>42818</c:v>
                </c:pt>
                <c:pt idx="83">
                  <c:v>42819</c:v>
                </c:pt>
                <c:pt idx="84">
                  <c:v>42820</c:v>
                </c:pt>
                <c:pt idx="85">
                  <c:v>42821</c:v>
                </c:pt>
                <c:pt idx="86">
                  <c:v>42822</c:v>
                </c:pt>
                <c:pt idx="87">
                  <c:v>42823</c:v>
                </c:pt>
                <c:pt idx="88">
                  <c:v>42824</c:v>
                </c:pt>
                <c:pt idx="89">
                  <c:v>42825</c:v>
                </c:pt>
                <c:pt idx="90">
                  <c:v>42826</c:v>
                </c:pt>
                <c:pt idx="91">
                  <c:v>42827</c:v>
                </c:pt>
                <c:pt idx="92">
                  <c:v>42828</c:v>
                </c:pt>
                <c:pt idx="93">
                  <c:v>42829</c:v>
                </c:pt>
                <c:pt idx="94">
                  <c:v>42830</c:v>
                </c:pt>
                <c:pt idx="95">
                  <c:v>42831</c:v>
                </c:pt>
                <c:pt idx="96">
                  <c:v>42832</c:v>
                </c:pt>
                <c:pt idx="97">
                  <c:v>42833</c:v>
                </c:pt>
                <c:pt idx="98">
                  <c:v>42834</c:v>
                </c:pt>
                <c:pt idx="99">
                  <c:v>42835</c:v>
                </c:pt>
                <c:pt idx="100">
                  <c:v>42836</c:v>
                </c:pt>
                <c:pt idx="101">
                  <c:v>42837</c:v>
                </c:pt>
                <c:pt idx="102">
                  <c:v>42838</c:v>
                </c:pt>
                <c:pt idx="103">
                  <c:v>42839</c:v>
                </c:pt>
                <c:pt idx="104">
                  <c:v>42840</c:v>
                </c:pt>
                <c:pt idx="105">
                  <c:v>42841</c:v>
                </c:pt>
                <c:pt idx="106">
                  <c:v>42842</c:v>
                </c:pt>
                <c:pt idx="107">
                  <c:v>42843</c:v>
                </c:pt>
                <c:pt idx="108">
                  <c:v>42844</c:v>
                </c:pt>
                <c:pt idx="109">
                  <c:v>42845</c:v>
                </c:pt>
                <c:pt idx="110">
                  <c:v>42846</c:v>
                </c:pt>
                <c:pt idx="111">
                  <c:v>42847</c:v>
                </c:pt>
                <c:pt idx="112">
                  <c:v>42848</c:v>
                </c:pt>
                <c:pt idx="113">
                  <c:v>42849</c:v>
                </c:pt>
                <c:pt idx="114">
                  <c:v>42850</c:v>
                </c:pt>
                <c:pt idx="115">
                  <c:v>42851</c:v>
                </c:pt>
                <c:pt idx="116">
                  <c:v>42852</c:v>
                </c:pt>
                <c:pt idx="117">
                  <c:v>42853</c:v>
                </c:pt>
                <c:pt idx="118">
                  <c:v>42854</c:v>
                </c:pt>
                <c:pt idx="119">
                  <c:v>42855</c:v>
                </c:pt>
                <c:pt idx="120">
                  <c:v>42856</c:v>
                </c:pt>
                <c:pt idx="121">
                  <c:v>42857</c:v>
                </c:pt>
                <c:pt idx="122">
                  <c:v>42858</c:v>
                </c:pt>
                <c:pt idx="123">
                  <c:v>42859</c:v>
                </c:pt>
                <c:pt idx="124">
                  <c:v>42860</c:v>
                </c:pt>
                <c:pt idx="125">
                  <c:v>42861</c:v>
                </c:pt>
                <c:pt idx="126">
                  <c:v>42862</c:v>
                </c:pt>
                <c:pt idx="127">
                  <c:v>42863</c:v>
                </c:pt>
                <c:pt idx="128">
                  <c:v>42864</c:v>
                </c:pt>
                <c:pt idx="129">
                  <c:v>42865</c:v>
                </c:pt>
                <c:pt idx="130">
                  <c:v>42866</c:v>
                </c:pt>
                <c:pt idx="131">
                  <c:v>42867</c:v>
                </c:pt>
                <c:pt idx="132">
                  <c:v>42868</c:v>
                </c:pt>
                <c:pt idx="133">
                  <c:v>42869</c:v>
                </c:pt>
                <c:pt idx="134">
                  <c:v>42870</c:v>
                </c:pt>
                <c:pt idx="135">
                  <c:v>42871</c:v>
                </c:pt>
                <c:pt idx="136">
                  <c:v>42872</c:v>
                </c:pt>
                <c:pt idx="137">
                  <c:v>42873</c:v>
                </c:pt>
                <c:pt idx="138">
                  <c:v>42874</c:v>
                </c:pt>
                <c:pt idx="139">
                  <c:v>42875</c:v>
                </c:pt>
                <c:pt idx="140">
                  <c:v>42876</c:v>
                </c:pt>
                <c:pt idx="141">
                  <c:v>42877</c:v>
                </c:pt>
                <c:pt idx="142">
                  <c:v>42878</c:v>
                </c:pt>
                <c:pt idx="143">
                  <c:v>42879</c:v>
                </c:pt>
                <c:pt idx="144">
                  <c:v>42880</c:v>
                </c:pt>
                <c:pt idx="145">
                  <c:v>42881</c:v>
                </c:pt>
                <c:pt idx="146">
                  <c:v>42882</c:v>
                </c:pt>
                <c:pt idx="147">
                  <c:v>42883</c:v>
                </c:pt>
                <c:pt idx="148">
                  <c:v>42884</c:v>
                </c:pt>
                <c:pt idx="149">
                  <c:v>42885</c:v>
                </c:pt>
                <c:pt idx="150">
                  <c:v>42886</c:v>
                </c:pt>
                <c:pt idx="151">
                  <c:v>42887</c:v>
                </c:pt>
                <c:pt idx="152">
                  <c:v>42888</c:v>
                </c:pt>
                <c:pt idx="153">
                  <c:v>42889</c:v>
                </c:pt>
                <c:pt idx="154">
                  <c:v>42890</c:v>
                </c:pt>
                <c:pt idx="155">
                  <c:v>42891</c:v>
                </c:pt>
                <c:pt idx="156">
                  <c:v>42892</c:v>
                </c:pt>
                <c:pt idx="157">
                  <c:v>42893</c:v>
                </c:pt>
                <c:pt idx="158">
                  <c:v>42894</c:v>
                </c:pt>
                <c:pt idx="159">
                  <c:v>42895</c:v>
                </c:pt>
                <c:pt idx="160">
                  <c:v>42896</c:v>
                </c:pt>
                <c:pt idx="161">
                  <c:v>42897</c:v>
                </c:pt>
                <c:pt idx="162">
                  <c:v>42898</c:v>
                </c:pt>
                <c:pt idx="163">
                  <c:v>42899</c:v>
                </c:pt>
                <c:pt idx="164">
                  <c:v>42900</c:v>
                </c:pt>
                <c:pt idx="165">
                  <c:v>42901</c:v>
                </c:pt>
                <c:pt idx="166">
                  <c:v>42902</c:v>
                </c:pt>
                <c:pt idx="167">
                  <c:v>42903</c:v>
                </c:pt>
                <c:pt idx="168">
                  <c:v>42904</c:v>
                </c:pt>
                <c:pt idx="169">
                  <c:v>42905</c:v>
                </c:pt>
                <c:pt idx="170">
                  <c:v>42906</c:v>
                </c:pt>
                <c:pt idx="171">
                  <c:v>42907</c:v>
                </c:pt>
                <c:pt idx="172">
                  <c:v>42908</c:v>
                </c:pt>
                <c:pt idx="173">
                  <c:v>42909</c:v>
                </c:pt>
                <c:pt idx="174">
                  <c:v>42910</c:v>
                </c:pt>
                <c:pt idx="175">
                  <c:v>42911</c:v>
                </c:pt>
                <c:pt idx="176">
                  <c:v>42912</c:v>
                </c:pt>
                <c:pt idx="177">
                  <c:v>42913</c:v>
                </c:pt>
                <c:pt idx="178">
                  <c:v>42914</c:v>
                </c:pt>
                <c:pt idx="179">
                  <c:v>42915</c:v>
                </c:pt>
                <c:pt idx="180">
                  <c:v>42916</c:v>
                </c:pt>
                <c:pt idx="181">
                  <c:v>42917</c:v>
                </c:pt>
                <c:pt idx="182">
                  <c:v>42918</c:v>
                </c:pt>
                <c:pt idx="183">
                  <c:v>42919</c:v>
                </c:pt>
                <c:pt idx="184">
                  <c:v>42920</c:v>
                </c:pt>
                <c:pt idx="185">
                  <c:v>42921</c:v>
                </c:pt>
                <c:pt idx="186">
                  <c:v>42922</c:v>
                </c:pt>
                <c:pt idx="187">
                  <c:v>42923</c:v>
                </c:pt>
                <c:pt idx="188">
                  <c:v>42924</c:v>
                </c:pt>
                <c:pt idx="189">
                  <c:v>42925</c:v>
                </c:pt>
                <c:pt idx="190">
                  <c:v>42926</c:v>
                </c:pt>
                <c:pt idx="191">
                  <c:v>42927</c:v>
                </c:pt>
                <c:pt idx="192">
                  <c:v>42928</c:v>
                </c:pt>
                <c:pt idx="193">
                  <c:v>42929</c:v>
                </c:pt>
                <c:pt idx="194">
                  <c:v>42930</c:v>
                </c:pt>
                <c:pt idx="195">
                  <c:v>42931</c:v>
                </c:pt>
                <c:pt idx="196">
                  <c:v>42932</c:v>
                </c:pt>
                <c:pt idx="197">
                  <c:v>42933</c:v>
                </c:pt>
                <c:pt idx="198">
                  <c:v>42934</c:v>
                </c:pt>
                <c:pt idx="199">
                  <c:v>42935</c:v>
                </c:pt>
                <c:pt idx="200">
                  <c:v>42936</c:v>
                </c:pt>
                <c:pt idx="201">
                  <c:v>42937</c:v>
                </c:pt>
                <c:pt idx="202">
                  <c:v>42938</c:v>
                </c:pt>
                <c:pt idx="203">
                  <c:v>42939</c:v>
                </c:pt>
                <c:pt idx="204">
                  <c:v>42940</c:v>
                </c:pt>
                <c:pt idx="205">
                  <c:v>42941</c:v>
                </c:pt>
                <c:pt idx="206">
                  <c:v>42942</c:v>
                </c:pt>
                <c:pt idx="207">
                  <c:v>42943</c:v>
                </c:pt>
                <c:pt idx="208">
                  <c:v>42944</c:v>
                </c:pt>
                <c:pt idx="209">
                  <c:v>42945</c:v>
                </c:pt>
                <c:pt idx="210">
                  <c:v>42946</c:v>
                </c:pt>
                <c:pt idx="211">
                  <c:v>42947</c:v>
                </c:pt>
                <c:pt idx="212">
                  <c:v>42948</c:v>
                </c:pt>
                <c:pt idx="213">
                  <c:v>42949</c:v>
                </c:pt>
                <c:pt idx="214">
                  <c:v>42950</c:v>
                </c:pt>
                <c:pt idx="215">
                  <c:v>42951</c:v>
                </c:pt>
                <c:pt idx="216">
                  <c:v>42952</c:v>
                </c:pt>
                <c:pt idx="217">
                  <c:v>42953</c:v>
                </c:pt>
                <c:pt idx="218">
                  <c:v>42954</c:v>
                </c:pt>
                <c:pt idx="219">
                  <c:v>42955</c:v>
                </c:pt>
                <c:pt idx="220">
                  <c:v>42956</c:v>
                </c:pt>
                <c:pt idx="221">
                  <c:v>42957</c:v>
                </c:pt>
                <c:pt idx="222">
                  <c:v>42958</c:v>
                </c:pt>
                <c:pt idx="223">
                  <c:v>42959</c:v>
                </c:pt>
                <c:pt idx="224">
                  <c:v>42960</c:v>
                </c:pt>
                <c:pt idx="225">
                  <c:v>42961</c:v>
                </c:pt>
                <c:pt idx="226">
                  <c:v>42962</c:v>
                </c:pt>
                <c:pt idx="227">
                  <c:v>42963</c:v>
                </c:pt>
                <c:pt idx="228">
                  <c:v>42964</c:v>
                </c:pt>
                <c:pt idx="229">
                  <c:v>42965</c:v>
                </c:pt>
                <c:pt idx="230">
                  <c:v>42966</c:v>
                </c:pt>
                <c:pt idx="231">
                  <c:v>42967</c:v>
                </c:pt>
                <c:pt idx="232">
                  <c:v>42968</c:v>
                </c:pt>
                <c:pt idx="233">
                  <c:v>42969</c:v>
                </c:pt>
                <c:pt idx="234">
                  <c:v>42970</c:v>
                </c:pt>
                <c:pt idx="235">
                  <c:v>42971</c:v>
                </c:pt>
                <c:pt idx="236">
                  <c:v>42972</c:v>
                </c:pt>
                <c:pt idx="237">
                  <c:v>42973</c:v>
                </c:pt>
                <c:pt idx="238">
                  <c:v>42974</c:v>
                </c:pt>
                <c:pt idx="239">
                  <c:v>42975</c:v>
                </c:pt>
                <c:pt idx="240">
                  <c:v>42976</c:v>
                </c:pt>
                <c:pt idx="241">
                  <c:v>42977</c:v>
                </c:pt>
                <c:pt idx="242">
                  <c:v>42978</c:v>
                </c:pt>
                <c:pt idx="243">
                  <c:v>42979</c:v>
                </c:pt>
                <c:pt idx="244">
                  <c:v>42980</c:v>
                </c:pt>
                <c:pt idx="245">
                  <c:v>42981</c:v>
                </c:pt>
                <c:pt idx="246">
                  <c:v>42982</c:v>
                </c:pt>
                <c:pt idx="247">
                  <c:v>42983</c:v>
                </c:pt>
                <c:pt idx="248">
                  <c:v>42984</c:v>
                </c:pt>
                <c:pt idx="249">
                  <c:v>42985</c:v>
                </c:pt>
                <c:pt idx="250">
                  <c:v>42986</c:v>
                </c:pt>
                <c:pt idx="251">
                  <c:v>42987</c:v>
                </c:pt>
                <c:pt idx="252">
                  <c:v>42988</c:v>
                </c:pt>
                <c:pt idx="253">
                  <c:v>42989</c:v>
                </c:pt>
                <c:pt idx="254">
                  <c:v>42990</c:v>
                </c:pt>
                <c:pt idx="255">
                  <c:v>42991</c:v>
                </c:pt>
                <c:pt idx="256">
                  <c:v>42992</c:v>
                </c:pt>
                <c:pt idx="257">
                  <c:v>42993</c:v>
                </c:pt>
                <c:pt idx="258">
                  <c:v>42994</c:v>
                </c:pt>
                <c:pt idx="259">
                  <c:v>42995</c:v>
                </c:pt>
                <c:pt idx="260">
                  <c:v>42996</c:v>
                </c:pt>
                <c:pt idx="261">
                  <c:v>42997</c:v>
                </c:pt>
                <c:pt idx="262">
                  <c:v>42998</c:v>
                </c:pt>
                <c:pt idx="263">
                  <c:v>42999</c:v>
                </c:pt>
                <c:pt idx="264">
                  <c:v>43000</c:v>
                </c:pt>
                <c:pt idx="265">
                  <c:v>43001</c:v>
                </c:pt>
                <c:pt idx="266">
                  <c:v>43002</c:v>
                </c:pt>
                <c:pt idx="267">
                  <c:v>43003</c:v>
                </c:pt>
                <c:pt idx="268">
                  <c:v>43004</c:v>
                </c:pt>
                <c:pt idx="269">
                  <c:v>43005</c:v>
                </c:pt>
                <c:pt idx="270">
                  <c:v>43006</c:v>
                </c:pt>
                <c:pt idx="271">
                  <c:v>43007</c:v>
                </c:pt>
                <c:pt idx="272">
                  <c:v>43008</c:v>
                </c:pt>
                <c:pt idx="273">
                  <c:v>43009</c:v>
                </c:pt>
                <c:pt idx="274">
                  <c:v>43010</c:v>
                </c:pt>
                <c:pt idx="275">
                  <c:v>43011</c:v>
                </c:pt>
                <c:pt idx="276">
                  <c:v>43012</c:v>
                </c:pt>
                <c:pt idx="277">
                  <c:v>43013</c:v>
                </c:pt>
                <c:pt idx="278">
                  <c:v>43014</c:v>
                </c:pt>
                <c:pt idx="279">
                  <c:v>43015</c:v>
                </c:pt>
                <c:pt idx="280">
                  <c:v>43016</c:v>
                </c:pt>
                <c:pt idx="281">
                  <c:v>43017</c:v>
                </c:pt>
                <c:pt idx="282">
                  <c:v>43018</c:v>
                </c:pt>
                <c:pt idx="283">
                  <c:v>43019</c:v>
                </c:pt>
                <c:pt idx="284">
                  <c:v>43020</c:v>
                </c:pt>
                <c:pt idx="285">
                  <c:v>43021</c:v>
                </c:pt>
                <c:pt idx="286">
                  <c:v>43022</c:v>
                </c:pt>
                <c:pt idx="287">
                  <c:v>43023</c:v>
                </c:pt>
                <c:pt idx="288">
                  <c:v>43024</c:v>
                </c:pt>
                <c:pt idx="289">
                  <c:v>43025</c:v>
                </c:pt>
                <c:pt idx="290">
                  <c:v>43026</c:v>
                </c:pt>
                <c:pt idx="291">
                  <c:v>43027</c:v>
                </c:pt>
                <c:pt idx="292">
                  <c:v>43028</c:v>
                </c:pt>
                <c:pt idx="293">
                  <c:v>43029</c:v>
                </c:pt>
                <c:pt idx="294">
                  <c:v>43030</c:v>
                </c:pt>
                <c:pt idx="295">
                  <c:v>43031</c:v>
                </c:pt>
                <c:pt idx="296">
                  <c:v>43032</c:v>
                </c:pt>
                <c:pt idx="297">
                  <c:v>43033</c:v>
                </c:pt>
                <c:pt idx="298">
                  <c:v>43034</c:v>
                </c:pt>
                <c:pt idx="299">
                  <c:v>43035</c:v>
                </c:pt>
                <c:pt idx="300">
                  <c:v>43036</c:v>
                </c:pt>
                <c:pt idx="301">
                  <c:v>43037</c:v>
                </c:pt>
                <c:pt idx="302">
                  <c:v>43038</c:v>
                </c:pt>
                <c:pt idx="303">
                  <c:v>43039</c:v>
                </c:pt>
                <c:pt idx="304">
                  <c:v>43040</c:v>
                </c:pt>
                <c:pt idx="305">
                  <c:v>43041</c:v>
                </c:pt>
                <c:pt idx="306">
                  <c:v>43042</c:v>
                </c:pt>
                <c:pt idx="307">
                  <c:v>43043</c:v>
                </c:pt>
                <c:pt idx="308">
                  <c:v>43044</c:v>
                </c:pt>
                <c:pt idx="309">
                  <c:v>43045</c:v>
                </c:pt>
                <c:pt idx="310">
                  <c:v>43046</c:v>
                </c:pt>
                <c:pt idx="311">
                  <c:v>43047</c:v>
                </c:pt>
                <c:pt idx="312">
                  <c:v>43048</c:v>
                </c:pt>
                <c:pt idx="313">
                  <c:v>43049</c:v>
                </c:pt>
                <c:pt idx="314">
                  <c:v>43050</c:v>
                </c:pt>
                <c:pt idx="315">
                  <c:v>43051</c:v>
                </c:pt>
                <c:pt idx="316">
                  <c:v>43052</c:v>
                </c:pt>
                <c:pt idx="317">
                  <c:v>43053</c:v>
                </c:pt>
                <c:pt idx="318">
                  <c:v>43054</c:v>
                </c:pt>
                <c:pt idx="319">
                  <c:v>43055</c:v>
                </c:pt>
                <c:pt idx="320">
                  <c:v>43056</c:v>
                </c:pt>
                <c:pt idx="321">
                  <c:v>43057</c:v>
                </c:pt>
                <c:pt idx="322">
                  <c:v>43058</c:v>
                </c:pt>
                <c:pt idx="323">
                  <c:v>43059</c:v>
                </c:pt>
                <c:pt idx="324">
                  <c:v>43060</c:v>
                </c:pt>
                <c:pt idx="325">
                  <c:v>43061</c:v>
                </c:pt>
                <c:pt idx="326">
                  <c:v>43062</c:v>
                </c:pt>
                <c:pt idx="327">
                  <c:v>43063</c:v>
                </c:pt>
                <c:pt idx="328">
                  <c:v>43064</c:v>
                </c:pt>
                <c:pt idx="329">
                  <c:v>43065</c:v>
                </c:pt>
                <c:pt idx="330">
                  <c:v>43066</c:v>
                </c:pt>
                <c:pt idx="331">
                  <c:v>43067</c:v>
                </c:pt>
                <c:pt idx="332">
                  <c:v>43068</c:v>
                </c:pt>
                <c:pt idx="333">
                  <c:v>43069</c:v>
                </c:pt>
                <c:pt idx="334">
                  <c:v>43070</c:v>
                </c:pt>
                <c:pt idx="335">
                  <c:v>43071</c:v>
                </c:pt>
                <c:pt idx="336">
                  <c:v>43072</c:v>
                </c:pt>
                <c:pt idx="337">
                  <c:v>43073</c:v>
                </c:pt>
                <c:pt idx="338">
                  <c:v>43074</c:v>
                </c:pt>
                <c:pt idx="339">
                  <c:v>43075</c:v>
                </c:pt>
                <c:pt idx="340">
                  <c:v>43076</c:v>
                </c:pt>
                <c:pt idx="341">
                  <c:v>43077</c:v>
                </c:pt>
                <c:pt idx="342">
                  <c:v>43078</c:v>
                </c:pt>
                <c:pt idx="343">
                  <c:v>43079</c:v>
                </c:pt>
                <c:pt idx="344">
                  <c:v>43080</c:v>
                </c:pt>
                <c:pt idx="345">
                  <c:v>43081</c:v>
                </c:pt>
                <c:pt idx="346">
                  <c:v>43082</c:v>
                </c:pt>
                <c:pt idx="347">
                  <c:v>43083</c:v>
                </c:pt>
                <c:pt idx="348">
                  <c:v>43084</c:v>
                </c:pt>
                <c:pt idx="349">
                  <c:v>43085</c:v>
                </c:pt>
                <c:pt idx="350">
                  <c:v>43086</c:v>
                </c:pt>
                <c:pt idx="351">
                  <c:v>43087</c:v>
                </c:pt>
                <c:pt idx="352">
                  <c:v>43088</c:v>
                </c:pt>
                <c:pt idx="353">
                  <c:v>43089</c:v>
                </c:pt>
                <c:pt idx="354">
                  <c:v>43090</c:v>
                </c:pt>
                <c:pt idx="355">
                  <c:v>43091</c:v>
                </c:pt>
                <c:pt idx="356">
                  <c:v>43092</c:v>
                </c:pt>
                <c:pt idx="357">
                  <c:v>43093</c:v>
                </c:pt>
                <c:pt idx="358">
                  <c:v>43094</c:v>
                </c:pt>
                <c:pt idx="359">
                  <c:v>43095</c:v>
                </c:pt>
                <c:pt idx="360">
                  <c:v>43096</c:v>
                </c:pt>
                <c:pt idx="361">
                  <c:v>43097</c:v>
                </c:pt>
                <c:pt idx="362">
                  <c:v>43098</c:v>
                </c:pt>
                <c:pt idx="363">
                  <c:v>43099</c:v>
                </c:pt>
                <c:pt idx="364">
                  <c:v>43100</c:v>
                </c:pt>
              </c:numCache>
            </c:numRef>
          </c:xVal>
          <c:yVal>
            <c:numRef>
              <c:f>Sheet2!$C$2:$C$366</c:f>
              <c:numCache>
                <c:formatCode>General</c:formatCode>
                <c:ptCount val="365"/>
                <c:pt idx="0">
                  <c:v>10</c:v>
                </c:pt>
                <c:pt idx="1">
                  <c:v>6.5</c:v>
                </c:pt>
                <c:pt idx="2">
                  <c:v>5.9</c:v>
                </c:pt>
                <c:pt idx="3">
                  <c:v>6.6</c:v>
                </c:pt>
                <c:pt idx="4">
                  <c:v>6.6</c:v>
                </c:pt>
                <c:pt idx="5">
                  <c:v>7.3</c:v>
                </c:pt>
                <c:pt idx="6">
                  <c:v>6.3</c:v>
                </c:pt>
                <c:pt idx="7">
                  <c:v>6.4</c:v>
                </c:pt>
                <c:pt idx="8">
                  <c:v>8.9</c:v>
                </c:pt>
                <c:pt idx="9">
                  <c:v>9.4</c:v>
                </c:pt>
                <c:pt idx="10">
                  <c:v>9.3000000000000007</c:v>
                </c:pt>
                <c:pt idx="11">
                  <c:v>8.9</c:v>
                </c:pt>
                <c:pt idx="12">
                  <c:v>8.1</c:v>
                </c:pt>
                <c:pt idx="13">
                  <c:v>8</c:v>
                </c:pt>
                <c:pt idx="14">
                  <c:v>8.4</c:v>
                </c:pt>
                <c:pt idx="15">
                  <c:v>8.4</c:v>
                </c:pt>
                <c:pt idx="16">
                  <c:v>5.6</c:v>
                </c:pt>
                <c:pt idx="17">
                  <c:v>4</c:v>
                </c:pt>
                <c:pt idx="18">
                  <c:v>6.5</c:v>
                </c:pt>
                <c:pt idx="19">
                  <c:v>10</c:v>
                </c:pt>
                <c:pt idx="20">
                  <c:v>6.3</c:v>
                </c:pt>
                <c:pt idx="21">
                  <c:v>9.2000000000000011</c:v>
                </c:pt>
                <c:pt idx="22">
                  <c:v>8.1</c:v>
                </c:pt>
                <c:pt idx="23">
                  <c:v>9</c:v>
                </c:pt>
                <c:pt idx="24">
                  <c:v>10</c:v>
                </c:pt>
                <c:pt idx="25">
                  <c:v>9.1</c:v>
                </c:pt>
                <c:pt idx="26">
                  <c:v>10</c:v>
                </c:pt>
                <c:pt idx="27">
                  <c:v>9.5</c:v>
                </c:pt>
                <c:pt idx="28">
                  <c:v>6.8</c:v>
                </c:pt>
                <c:pt idx="29">
                  <c:v>10</c:v>
                </c:pt>
                <c:pt idx="30">
                  <c:v>5.0999999999999996</c:v>
                </c:pt>
                <c:pt idx="31">
                  <c:v>8.1</c:v>
                </c:pt>
                <c:pt idx="32">
                  <c:v>10</c:v>
                </c:pt>
                <c:pt idx="33">
                  <c:v>12</c:v>
                </c:pt>
                <c:pt idx="34">
                  <c:v>11</c:v>
                </c:pt>
                <c:pt idx="35">
                  <c:v>13</c:v>
                </c:pt>
                <c:pt idx="36">
                  <c:v>14</c:v>
                </c:pt>
                <c:pt idx="37">
                  <c:v>12</c:v>
                </c:pt>
                <c:pt idx="38">
                  <c:v>10</c:v>
                </c:pt>
                <c:pt idx="39">
                  <c:v>6.3</c:v>
                </c:pt>
                <c:pt idx="40">
                  <c:v>11</c:v>
                </c:pt>
                <c:pt idx="41">
                  <c:v>13</c:v>
                </c:pt>
                <c:pt idx="42">
                  <c:v>12</c:v>
                </c:pt>
                <c:pt idx="43">
                  <c:v>12</c:v>
                </c:pt>
                <c:pt idx="44">
                  <c:v>12</c:v>
                </c:pt>
                <c:pt idx="45">
                  <c:v>11</c:v>
                </c:pt>
                <c:pt idx="46">
                  <c:v>10</c:v>
                </c:pt>
                <c:pt idx="47">
                  <c:v>11</c:v>
                </c:pt>
                <c:pt idx="48">
                  <c:v>13</c:v>
                </c:pt>
                <c:pt idx="49">
                  <c:v>13</c:v>
                </c:pt>
                <c:pt idx="50">
                  <c:v>13</c:v>
                </c:pt>
                <c:pt idx="51">
                  <c:v>12</c:v>
                </c:pt>
                <c:pt idx="52">
                  <c:v>12</c:v>
                </c:pt>
                <c:pt idx="53">
                  <c:v>13</c:v>
                </c:pt>
                <c:pt idx="54">
                  <c:v>12</c:v>
                </c:pt>
                <c:pt idx="55">
                  <c:v>13</c:v>
                </c:pt>
                <c:pt idx="56">
                  <c:v>12</c:v>
                </c:pt>
                <c:pt idx="57">
                  <c:v>13</c:v>
                </c:pt>
                <c:pt idx="58">
                  <c:v>12</c:v>
                </c:pt>
                <c:pt idx="59">
                  <c:v>11</c:v>
                </c:pt>
                <c:pt idx="60">
                  <c:v>10</c:v>
                </c:pt>
                <c:pt idx="61">
                  <c:v>12</c:v>
                </c:pt>
                <c:pt idx="62">
                  <c:v>11</c:v>
                </c:pt>
                <c:pt idx="63">
                  <c:v>13</c:v>
                </c:pt>
                <c:pt idx="64">
                  <c:v>13</c:v>
                </c:pt>
                <c:pt idx="65">
                  <c:v>16</c:v>
                </c:pt>
                <c:pt idx="66">
                  <c:v>15</c:v>
                </c:pt>
                <c:pt idx="67">
                  <c:v>15</c:v>
                </c:pt>
                <c:pt idx="68">
                  <c:v>16</c:v>
                </c:pt>
                <c:pt idx="69">
                  <c:v>16</c:v>
                </c:pt>
                <c:pt idx="70">
                  <c:v>14</c:v>
                </c:pt>
                <c:pt idx="71">
                  <c:v>14</c:v>
                </c:pt>
                <c:pt idx="72">
                  <c:v>15</c:v>
                </c:pt>
                <c:pt idx="73">
                  <c:v>12</c:v>
                </c:pt>
                <c:pt idx="74">
                  <c:v>15</c:v>
                </c:pt>
                <c:pt idx="75">
                  <c:v>14</c:v>
                </c:pt>
                <c:pt idx="76">
                  <c:v>14</c:v>
                </c:pt>
                <c:pt idx="77">
                  <c:v>15</c:v>
                </c:pt>
                <c:pt idx="78">
                  <c:v>17</c:v>
                </c:pt>
                <c:pt idx="79">
                  <c:v>22</c:v>
                </c:pt>
                <c:pt idx="80">
                  <c:v>27</c:v>
                </c:pt>
                <c:pt idx="81">
                  <c:v>32</c:v>
                </c:pt>
                <c:pt idx="82">
                  <c:v>32</c:v>
                </c:pt>
                <c:pt idx="83">
                  <c:v>34</c:v>
                </c:pt>
                <c:pt idx="84">
                  <c:v>36</c:v>
                </c:pt>
                <c:pt idx="85">
                  <c:v>39</c:v>
                </c:pt>
                <c:pt idx="86">
                  <c:v>37</c:v>
                </c:pt>
                <c:pt idx="87">
                  <c:v>35</c:v>
                </c:pt>
                <c:pt idx="88">
                  <c:v>28</c:v>
                </c:pt>
                <c:pt idx="89">
                  <c:v>28</c:v>
                </c:pt>
                <c:pt idx="90">
                  <c:v>31</c:v>
                </c:pt>
                <c:pt idx="91">
                  <c:v>34</c:v>
                </c:pt>
                <c:pt idx="92">
                  <c:v>34</c:v>
                </c:pt>
                <c:pt idx="93">
                  <c:v>30</c:v>
                </c:pt>
                <c:pt idx="94">
                  <c:v>29</c:v>
                </c:pt>
                <c:pt idx="95">
                  <c:v>28</c:v>
                </c:pt>
                <c:pt idx="96">
                  <c:v>26</c:v>
                </c:pt>
                <c:pt idx="97">
                  <c:v>24</c:v>
                </c:pt>
                <c:pt idx="98">
                  <c:v>26</c:v>
                </c:pt>
                <c:pt idx="99">
                  <c:v>28</c:v>
                </c:pt>
                <c:pt idx="100">
                  <c:v>22</c:v>
                </c:pt>
                <c:pt idx="101">
                  <c:v>23</c:v>
                </c:pt>
                <c:pt idx="102">
                  <c:v>20</c:v>
                </c:pt>
                <c:pt idx="103">
                  <c:v>22</c:v>
                </c:pt>
                <c:pt idx="104">
                  <c:v>25</c:v>
                </c:pt>
                <c:pt idx="105">
                  <c:v>27</c:v>
                </c:pt>
                <c:pt idx="106">
                  <c:v>31</c:v>
                </c:pt>
                <c:pt idx="107">
                  <c:v>39</c:v>
                </c:pt>
                <c:pt idx="108">
                  <c:v>46</c:v>
                </c:pt>
                <c:pt idx="109">
                  <c:v>47</c:v>
                </c:pt>
                <c:pt idx="110">
                  <c:v>44</c:v>
                </c:pt>
                <c:pt idx="111">
                  <c:v>41</c:v>
                </c:pt>
                <c:pt idx="112">
                  <c:v>37</c:v>
                </c:pt>
                <c:pt idx="113">
                  <c:v>37</c:v>
                </c:pt>
                <c:pt idx="114">
                  <c:v>39</c:v>
                </c:pt>
                <c:pt idx="115">
                  <c:v>48</c:v>
                </c:pt>
                <c:pt idx="116">
                  <c:v>59</c:v>
                </c:pt>
                <c:pt idx="117">
                  <c:v>66</c:v>
                </c:pt>
                <c:pt idx="118">
                  <c:v>77</c:v>
                </c:pt>
                <c:pt idx="119">
                  <c:v>82</c:v>
                </c:pt>
                <c:pt idx="120">
                  <c:v>89</c:v>
                </c:pt>
                <c:pt idx="121">
                  <c:v>99</c:v>
                </c:pt>
                <c:pt idx="122">
                  <c:v>89</c:v>
                </c:pt>
                <c:pt idx="123">
                  <c:v>75</c:v>
                </c:pt>
                <c:pt idx="124">
                  <c:v>67</c:v>
                </c:pt>
                <c:pt idx="125">
                  <c:v>62</c:v>
                </c:pt>
                <c:pt idx="126">
                  <c:v>56</c:v>
                </c:pt>
                <c:pt idx="127">
                  <c:v>57</c:v>
                </c:pt>
                <c:pt idx="128">
                  <c:v>69</c:v>
                </c:pt>
                <c:pt idx="129">
                  <c:v>85</c:v>
                </c:pt>
                <c:pt idx="130">
                  <c:v>101</c:v>
                </c:pt>
                <c:pt idx="131">
                  <c:v>109</c:v>
                </c:pt>
                <c:pt idx="132">
                  <c:v>118</c:v>
                </c:pt>
                <c:pt idx="133">
                  <c:v>124</c:v>
                </c:pt>
                <c:pt idx="134">
                  <c:v>127</c:v>
                </c:pt>
                <c:pt idx="135">
                  <c:v>127</c:v>
                </c:pt>
                <c:pt idx="136">
                  <c:v>136</c:v>
                </c:pt>
                <c:pt idx="137">
                  <c:v>143</c:v>
                </c:pt>
                <c:pt idx="138">
                  <c:v>136</c:v>
                </c:pt>
                <c:pt idx="139">
                  <c:v>129</c:v>
                </c:pt>
                <c:pt idx="140">
                  <c:v>124</c:v>
                </c:pt>
                <c:pt idx="141">
                  <c:v>117</c:v>
                </c:pt>
                <c:pt idx="142">
                  <c:v>112</c:v>
                </c:pt>
                <c:pt idx="143">
                  <c:v>111</c:v>
                </c:pt>
                <c:pt idx="144">
                  <c:v>111</c:v>
                </c:pt>
                <c:pt idx="145">
                  <c:v>111</c:v>
                </c:pt>
                <c:pt idx="146">
                  <c:v>115</c:v>
                </c:pt>
                <c:pt idx="147">
                  <c:v>116</c:v>
                </c:pt>
                <c:pt idx="148">
                  <c:v>107</c:v>
                </c:pt>
                <c:pt idx="149">
                  <c:v>104</c:v>
                </c:pt>
                <c:pt idx="150">
                  <c:v>99</c:v>
                </c:pt>
                <c:pt idx="151">
                  <c:v>93</c:v>
                </c:pt>
                <c:pt idx="152">
                  <c:v>91</c:v>
                </c:pt>
                <c:pt idx="153">
                  <c:v>90</c:v>
                </c:pt>
                <c:pt idx="154">
                  <c:v>84</c:v>
                </c:pt>
                <c:pt idx="155">
                  <c:v>75</c:v>
                </c:pt>
                <c:pt idx="156">
                  <c:v>68</c:v>
                </c:pt>
                <c:pt idx="157">
                  <c:v>67</c:v>
                </c:pt>
                <c:pt idx="158">
                  <c:v>68</c:v>
                </c:pt>
                <c:pt idx="159">
                  <c:v>68</c:v>
                </c:pt>
                <c:pt idx="160">
                  <c:v>67</c:v>
                </c:pt>
                <c:pt idx="161">
                  <c:v>63</c:v>
                </c:pt>
                <c:pt idx="162">
                  <c:v>60</c:v>
                </c:pt>
                <c:pt idx="163">
                  <c:v>58</c:v>
                </c:pt>
                <c:pt idx="164">
                  <c:v>52</c:v>
                </c:pt>
                <c:pt idx="165">
                  <c:v>46</c:v>
                </c:pt>
                <c:pt idx="166">
                  <c:v>44</c:v>
                </c:pt>
                <c:pt idx="167">
                  <c:v>44</c:v>
                </c:pt>
                <c:pt idx="168">
                  <c:v>43</c:v>
                </c:pt>
                <c:pt idx="169">
                  <c:v>43</c:v>
                </c:pt>
                <c:pt idx="170">
                  <c:v>47</c:v>
                </c:pt>
                <c:pt idx="171">
                  <c:v>50</c:v>
                </c:pt>
                <c:pt idx="172">
                  <c:v>50</c:v>
                </c:pt>
                <c:pt idx="173">
                  <c:v>51</c:v>
                </c:pt>
                <c:pt idx="174">
                  <c:v>51</c:v>
                </c:pt>
                <c:pt idx="175">
                  <c:v>49</c:v>
                </c:pt>
                <c:pt idx="176">
                  <c:v>50</c:v>
                </c:pt>
                <c:pt idx="177">
                  <c:v>48</c:v>
                </c:pt>
                <c:pt idx="178">
                  <c:v>43</c:v>
                </c:pt>
                <c:pt idx="179">
                  <c:v>40</c:v>
                </c:pt>
                <c:pt idx="180">
                  <c:v>38</c:v>
                </c:pt>
                <c:pt idx="181">
                  <c:v>35</c:v>
                </c:pt>
                <c:pt idx="182">
                  <c:v>34</c:v>
                </c:pt>
                <c:pt idx="183">
                  <c:v>33</c:v>
                </c:pt>
                <c:pt idx="184">
                  <c:v>32</c:v>
                </c:pt>
                <c:pt idx="185">
                  <c:v>33</c:v>
                </c:pt>
                <c:pt idx="186">
                  <c:v>35</c:v>
                </c:pt>
                <c:pt idx="187">
                  <c:v>37</c:v>
                </c:pt>
                <c:pt idx="188">
                  <c:v>30</c:v>
                </c:pt>
                <c:pt idx="189">
                  <c:v>31</c:v>
                </c:pt>
                <c:pt idx="190">
                  <c:v>30</c:v>
                </c:pt>
                <c:pt idx="191">
                  <c:v>27</c:v>
                </c:pt>
                <c:pt idx="192">
                  <c:v>26</c:v>
                </c:pt>
                <c:pt idx="193">
                  <c:v>24</c:v>
                </c:pt>
                <c:pt idx="194">
                  <c:v>25</c:v>
                </c:pt>
                <c:pt idx="195">
                  <c:v>31</c:v>
                </c:pt>
                <c:pt idx="196">
                  <c:v>24</c:v>
                </c:pt>
                <c:pt idx="197">
                  <c:v>23</c:v>
                </c:pt>
                <c:pt idx="198">
                  <c:v>21</c:v>
                </c:pt>
                <c:pt idx="199">
                  <c:v>20</c:v>
                </c:pt>
                <c:pt idx="200">
                  <c:v>19</c:v>
                </c:pt>
                <c:pt idx="201">
                  <c:v>18</c:v>
                </c:pt>
                <c:pt idx="202">
                  <c:v>18</c:v>
                </c:pt>
                <c:pt idx="203">
                  <c:v>17</c:v>
                </c:pt>
                <c:pt idx="204">
                  <c:v>17</c:v>
                </c:pt>
                <c:pt idx="205">
                  <c:v>16</c:v>
                </c:pt>
                <c:pt idx="206">
                  <c:v>18</c:v>
                </c:pt>
                <c:pt idx="207">
                  <c:v>17</c:v>
                </c:pt>
                <c:pt idx="208">
                  <c:v>14</c:v>
                </c:pt>
                <c:pt idx="209">
                  <c:v>13</c:v>
                </c:pt>
                <c:pt idx="210">
                  <c:v>13</c:v>
                </c:pt>
                <c:pt idx="211">
                  <c:v>13</c:v>
                </c:pt>
                <c:pt idx="212">
                  <c:v>14</c:v>
                </c:pt>
                <c:pt idx="213">
                  <c:v>14</c:v>
                </c:pt>
                <c:pt idx="214">
                  <c:v>19</c:v>
                </c:pt>
                <c:pt idx="215">
                  <c:v>18</c:v>
                </c:pt>
                <c:pt idx="216">
                  <c:v>14</c:v>
                </c:pt>
                <c:pt idx="217">
                  <c:v>14</c:v>
                </c:pt>
                <c:pt idx="218">
                  <c:v>15</c:v>
                </c:pt>
                <c:pt idx="219">
                  <c:v>14</c:v>
                </c:pt>
                <c:pt idx="220">
                  <c:v>18</c:v>
                </c:pt>
                <c:pt idx="221">
                  <c:v>17</c:v>
                </c:pt>
                <c:pt idx="222">
                  <c:v>16</c:v>
                </c:pt>
                <c:pt idx="223">
                  <c:v>15</c:v>
                </c:pt>
                <c:pt idx="224">
                  <c:v>16</c:v>
                </c:pt>
                <c:pt idx="225">
                  <c:v>16</c:v>
                </c:pt>
                <c:pt idx="226">
                  <c:v>15</c:v>
                </c:pt>
                <c:pt idx="227">
                  <c:v>14</c:v>
                </c:pt>
                <c:pt idx="228">
                  <c:v>13</c:v>
                </c:pt>
                <c:pt idx="229">
                  <c:v>13</c:v>
                </c:pt>
                <c:pt idx="230">
                  <c:v>12</c:v>
                </c:pt>
                <c:pt idx="231">
                  <c:v>15</c:v>
                </c:pt>
                <c:pt idx="232">
                  <c:v>15</c:v>
                </c:pt>
                <c:pt idx="233">
                  <c:v>17</c:v>
                </c:pt>
                <c:pt idx="234">
                  <c:v>14</c:v>
                </c:pt>
                <c:pt idx="235">
                  <c:v>13</c:v>
                </c:pt>
                <c:pt idx="236">
                  <c:v>12</c:v>
                </c:pt>
                <c:pt idx="237">
                  <c:v>11</c:v>
                </c:pt>
                <c:pt idx="238">
                  <c:v>11</c:v>
                </c:pt>
                <c:pt idx="239">
                  <c:v>11</c:v>
                </c:pt>
                <c:pt idx="240">
                  <c:v>11</c:v>
                </c:pt>
                <c:pt idx="241">
                  <c:v>9.9</c:v>
                </c:pt>
                <c:pt idx="242">
                  <c:v>9.5</c:v>
                </c:pt>
                <c:pt idx="243">
                  <c:v>9.5</c:v>
                </c:pt>
                <c:pt idx="244">
                  <c:v>10</c:v>
                </c:pt>
                <c:pt idx="245">
                  <c:v>9.9</c:v>
                </c:pt>
                <c:pt idx="246">
                  <c:v>10</c:v>
                </c:pt>
                <c:pt idx="247">
                  <c:v>10</c:v>
                </c:pt>
                <c:pt idx="248">
                  <c:v>9.5</c:v>
                </c:pt>
                <c:pt idx="249">
                  <c:v>10</c:v>
                </c:pt>
                <c:pt idx="250">
                  <c:v>11</c:v>
                </c:pt>
                <c:pt idx="251">
                  <c:v>11</c:v>
                </c:pt>
                <c:pt idx="252">
                  <c:v>11</c:v>
                </c:pt>
                <c:pt idx="253">
                  <c:v>11</c:v>
                </c:pt>
                <c:pt idx="254">
                  <c:v>11</c:v>
                </c:pt>
                <c:pt idx="255">
                  <c:v>11</c:v>
                </c:pt>
                <c:pt idx="256">
                  <c:v>9.9</c:v>
                </c:pt>
                <c:pt idx="257">
                  <c:v>9.8000000000000007</c:v>
                </c:pt>
                <c:pt idx="258">
                  <c:v>9.7000000000000011</c:v>
                </c:pt>
                <c:pt idx="259">
                  <c:v>9.8000000000000007</c:v>
                </c:pt>
                <c:pt idx="260">
                  <c:v>10</c:v>
                </c:pt>
                <c:pt idx="261">
                  <c:v>10</c:v>
                </c:pt>
                <c:pt idx="262">
                  <c:v>9.8000000000000007</c:v>
                </c:pt>
                <c:pt idx="263">
                  <c:v>9.9</c:v>
                </c:pt>
                <c:pt idx="264">
                  <c:v>9.9</c:v>
                </c:pt>
                <c:pt idx="265">
                  <c:v>9.8000000000000007</c:v>
                </c:pt>
                <c:pt idx="266">
                  <c:v>9.8000000000000007</c:v>
                </c:pt>
                <c:pt idx="267">
                  <c:v>9.8000000000000007</c:v>
                </c:pt>
                <c:pt idx="268">
                  <c:v>9.7000000000000011</c:v>
                </c:pt>
                <c:pt idx="269">
                  <c:v>9.8000000000000007</c:v>
                </c:pt>
                <c:pt idx="270">
                  <c:v>9.8000000000000007</c:v>
                </c:pt>
                <c:pt idx="271">
                  <c:v>10</c:v>
                </c:pt>
                <c:pt idx="272">
                  <c:v>11</c:v>
                </c:pt>
                <c:pt idx="273">
                  <c:v>10</c:v>
                </c:pt>
                <c:pt idx="274">
                  <c:v>10</c:v>
                </c:pt>
                <c:pt idx="275">
                  <c:v>10</c:v>
                </c:pt>
                <c:pt idx="276">
                  <c:v>10</c:v>
                </c:pt>
                <c:pt idx="277">
                  <c:v>10</c:v>
                </c:pt>
                <c:pt idx="278">
                  <c:v>11</c:v>
                </c:pt>
                <c:pt idx="279">
                  <c:v>12</c:v>
                </c:pt>
                <c:pt idx="280">
                  <c:v>12</c:v>
                </c:pt>
                <c:pt idx="281">
                  <c:v>17</c:v>
                </c:pt>
                <c:pt idx="282">
                  <c:v>14</c:v>
                </c:pt>
                <c:pt idx="283">
                  <c:v>13</c:v>
                </c:pt>
                <c:pt idx="284">
                  <c:v>14</c:v>
                </c:pt>
                <c:pt idx="285">
                  <c:v>13</c:v>
                </c:pt>
                <c:pt idx="286">
                  <c:v>13</c:v>
                </c:pt>
                <c:pt idx="287">
                  <c:v>12</c:v>
                </c:pt>
                <c:pt idx="288">
                  <c:v>12</c:v>
                </c:pt>
                <c:pt idx="289">
                  <c:v>12</c:v>
                </c:pt>
                <c:pt idx="290">
                  <c:v>12</c:v>
                </c:pt>
                <c:pt idx="291">
                  <c:v>12</c:v>
                </c:pt>
                <c:pt idx="292">
                  <c:v>12</c:v>
                </c:pt>
                <c:pt idx="293">
                  <c:v>12</c:v>
                </c:pt>
                <c:pt idx="294">
                  <c:v>12</c:v>
                </c:pt>
                <c:pt idx="295">
                  <c:v>12</c:v>
                </c:pt>
                <c:pt idx="296">
                  <c:v>12</c:v>
                </c:pt>
                <c:pt idx="297">
                  <c:v>12</c:v>
                </c:pt>
                <c:pt idx="298">
                  <c:v>12</c:v>
                </c:pt>
                <c:pt idx="299">
                  <c:v>12</c:v>
                </c:pt>
                <c:pt idx="300">
                  <c:v>12</c:v>
                </c:pt>
                <c:pt idx="301">
                  <c:v>11</c:v>
                </c:pt>
                <c:pt idx="302">
                  <c:v>11</c:v>
                </c:pt>
                <c:pt idx="303">
                  <c:v>14</c:v>
                </c:pt>
                <c:pt idx="304">
                  <c:v>13</c:v>
                </c:pt>
                <c:pt idx="305">
                  <c:v>12</c:v>
                </c:pt>
                <c:pt idx="306">
                  <c:v>12</c:v>
                </c:pt>
                <c:pt idx="307">
                  <c:v>12</c:v>
                </c:pt>
                <c:pt idx="308">
                  <c:v>12</c:v>
                </c:pt>
                <c:pt idx="309">
                  <c:v>12</c:v>
                </c:pt>
                <c:pt idx="310">
                  <c:v>12</c:v>
                </c:pt>
                <c:pt idx="311">
                  <c:v>13</c:v>
                </c:pt>
                <c:pt idx="312">
                  <c:v>12</c:v>
                </c:pt>
                <c:pt idx="313">
                  <c:v>12</c:v>
                </c:pt>
                <c:pt idx="314">
                  <c:v>12</c:v>
                </c:pt>
                <c:pt idx="315">
                  <c:v>12</c:v>
                </c:pt>
                <c:pt idx="316">
                  <c:v>13</c:v>
                </c:pt>
                <c:pt idx="317">
                  <c:v>13</c:v>
                </c:pt>
                <c:pt idx="318">
                  <c:v>12</c:v>
                </c:pt>
                <c:pt idx="319">
                  <c:v>12</c:v>
                </c:pt>
                <c:pt idx="320">
                  <c:v>12</c:v>
                </c:pt>
                <c:pt idx="321">
                  <c:v>12</c:v>
                </c:pt>
                <c:pt idx="322">
                  <c:v>12</c:v>
                </c:pt>
                <c:pt idx="323">
                  <c:v>10</c:v>
                </c:pt>
                <c:pt idx="324">
                  <c:v>12</c:v>
                </c:pt>
                <c:pt idx="325">
                  <c:v>13</c:v>
                </c:pt>
                <c:pt idx="326">
                  <c:v>13</c:v>
                </c:pt>
                <c:pt idx="327">
                  <c:v>9.4</c:v>
                </c:pt>
                <c:pt idx="328">
                  <c:v>14</c:v>
                </c:pt>
                <c:pt idx="329">
                  <c:v>8.4</c:v>
                </c:pt>
                <c:pt idx="330">
                  <c:v>13</c:v>
                </c:pt>
                <c:pt idx="331">
                  <c:v>8.3000000000000007</c:v>
                </c:pt>
                <c:pt idx="332">
                  <c:v>13</c:v>
                </c:pt>
                <c:pt idx="333">
                  <c:v>13</c:v>
                </c:pt>
                <c:pt idx="334">
                  <c:v>8.7000000000000011</c:v>
                </c:pt>
                <c:pt idx="335">
                  <c:v>16</c:v>
                </c:pt>
                <c:pt idx="336">
                  <c:v>15</c:v>
                </c:pt>
                <c:pt idx="337">
                  <c:v>14</c:v>
                </c:pt>
                <c:pt idx="338">
                  <c:v>8.7000000000000011</c:v>
                </c:pt>
                <c:pt idx="339">
                  <c:v>14</c:v>
                </c:pt>
                <c:pt idx="340">
                  <c:v>14</c:v>
                </c:pt>
                <c:pt idx="341">
                  <c:v>5.3</c:v>
                </c:pt>
                <c:pt idx="342">
                  <c:v>9.6</c:v>
                </c:pt>
                <c:pt idx="343">
                  <c:v>12</c:v>
                </c:pt>
                <c:pt idx="344">
                  <c:v>12</c:v>
                </c:pt>
                <c:pt idx="345">
                  <c:v>8.6</c:v>
                </c:pt>
                <c:pt idx="346">
                  <c:v>4.2</c:v>
                </c:pt>
                <c:pt idx="347">
                  <c:v>10</c:v>
                </c:pt>
                <c:pt idx="348">
                  <c:v>9.9</c:v>
                </c:pt>
                <c:pt idx="349">
                  <c:v>5.5</c:v>
                </c:pt>
                <c:pt idx="350">
                  <c:v>9</c:v>
                </c:pt>
                <c:pt idx="351">
                  <c:v>11</c:v>
                </c:pt>
                <c:pt idx="352">
                  <c:v>9.8000000000000007</c:v>
                </c:pt>
                <c:pt idx="353">
                  <c:v>11</c:v>
                </c:pt>
                <c:pt idx="354">
                  <c:v>12</c:v>
                </c:pt>
                <c:pt idx="355">
                  <c:v>11</c:v>
                </c:pt>
                <c:pt idx="356">
                  <c:v>8.5</c:v>
                </c:pt>
                <c:pt idx="357">
                  <c:v>5.8</c:v>
                </c:pt>
                <c:pt idx="358">
                  <c:v>5.7</c:v>
                </c:pt>
                <c:pt idx="359">
                  <c:v>6.2</c:v>
                </c:pt>
                <c:pt idx="360">
                  <c:v>9.6</c:v>
                </c:pt>
                <c:pt idx="361">
                  <c:v>12</c:v>
                </c:pt>
                <c:pt idx="362">
                  <c:v>13</c:v>
                </c:pt>
                <c:pt idx="363">
                  <c:v>13</c:v>
                </c:pt>
                <c:pt idx="364">
                  <c:v>13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C06D-4F7B-B077-F7BBBE47DC38}"/>
            </c:ext>
          </c:extLst>
        </c:ser>
        <c:ser>
          <c:idx val="3"/>
          <c:order val="3"/>
          <c:tx>
            <c:strRef>
              <c:f>Sheet2!$D$1</c:f>
              <c:strCache>
                <c:ptCount val="1"/>
                <c:pt idx="0">
                  <c:v>2003</c:v>
                </c:pt>
              </c:strCache>
            </c:strRef>
          </c:tx>
          <c:marker>
            <c:symbol val="none"/>
          </c:marker>
          <c:xVal>
            <c:numRef>
              <c:f>Sheet2!$A$2:$A$366</c:f>
              <c:numCache>
                <c:formatCode>[$-409]d\-mmm;@</c:formatCode>
                <c:ptCount val="365"/>
                <c:pt idx="0">
                  <c:v>42736</c:v>
                </c:pt>
                <c:pt idx="1">
                  <c:v>42737</c:v>
                </c:pt>
                <c:pt idx="2">
                  <c:v>42738</c:v>
                </c:pt>
                <c:pt idx="3">
                  <c:v>42739</c:v>
                </c:pt>
                <c:pt idx="4">
                  <c:v>42740</c:v>
                </c:pt>
                <c:pt idx="5">
                  <c:v>42741</c:v>
                </c:pt>
                <c:pt idx="6">
                  <c:v>42742</c:v>
                </c:pt>
                <c:pt idx="7">
                  <c:v>42743</c:v>
                </c:pt>
                <c:pt idx="8">
                  <c:v>42744</c:v>
                </c:pt>
                <c:pt idx="9">
                  <c:v>42745</c:v>
                </c:pt>
                <c:pt idx="10">
                  <c:v>42746</c:v>
                </c:pt>
                <c:pt idx="11">
                  <c:v>42747</c:v>
                </c:pt>
                <c:pt idx="12">
                  <c:v>42748</c:v>
                </c:pt>
                <c:pt idx="13">
                  <c:v>42749</c:v>
                </c:pt>
                <c:pt idx="14">
                  <c:v>42750</c:v>
                </c:pt>
                <c:pt idx="15">
                  <c:v>42751</c:v>
                </c:pt>
                <c:pt idx="16">
                  <c:v>42752</c:v>
                </c:pt>
                <c:pt idx="17">
                  <c:v>42753</c:v>
                </c:pt>
                <c:pt idx="18">
                  <c:v>42754</c:v>
                </c:pt>
                <c:pt idx="19">
                  <c:v>42755</c:v>
                </c:pt>
                <c:pt idx="20">
                  <c:v>42756</c:v>
                </c:pt>
                <c:pt idx="21">
                  <c:v>42757</c:v>
                </c:pt>
                <c:pt idx="22">
                  <c:v>42758</c:v>
                </c:pt>
                <c:pt idx="23">
                  <c:v>42759</c:v>
                </c:pt>
                <c:pt idx="24">
                  <c:v>42760</c:v>
                </c:pt>
                <c:pt idx="25">
                  <c:v>42761</c:v>
                </c:pt>
                <c:pt idx="26">
                  <c:v>42762</c:v>
                </c:pt>
                <c:pt idx="27">
                  <c:v>42763</c:v>
                </c:pt>
                <c:pt idx="28">
                  <c:v>42764</c:v>
                </c:pt>
                <c:pt idx="29">
                  <c:v>42765</c:v>
                </c:pt>
                <c:pt idx="30">
                  <c:v>42766</c:v>
                </c:pt>
                <c:pt idx="31">
                  <c:v>42767</c:v>
                </c:pt>
                <c:pt idx="32">
                  <c:v>42768</c:v>
                </c:pt>
                <c:pt idx="33">
                  <c:v>42769</c:v>
                </c:pt>
                <c:pt idx="34">
                  <c:v>42770</c:v>
                </c:pt>
                <c:pt idx="35">
                  <c:v>42771</c:v>
                </c:pt>
                <c:pt idx="36">
                  <c:v>42772</c:v>
                </c:pt>
                <c:pt idx="37">
                  <c:v>42773</c:v>
                </c:pt>
                <c:pt idx="38">
                  <c:v>42774</c:v>
                </c:pt>
                <c:pt idx="39">
                  <c:v>42775</c:v>
                </c:pt>
                <c:pt idx="40">
                  <c:v>42776</c:v>
                </c:pt>
                <c:pt idx="41">
                  <c:v>42777</c:v>
                </c:pt>
                <c:pt idx="42">
                  <c:v>42778</c:v>
                </c:pt>
                <c:pt idx="43">
                  <c:v>42779</c:v>
                </c:pt>
                <c:pt idx="44">
                  <c:v>42780</c:v>
                </c:pt>
                <c:pt idx="45">
                  <c:v>42781</c:v>
                </c:pt>
                <c:pt idx="46">
                  <c:v>42782</c:v>
                </c:pt>
                <c:pt idx="47">
                  <c:v>42783</c:v>
                </c:pt>
                <c:pt idx="48">
                  <c:v>42784</c:v>
                </c:pt>
                <c:pt idx="49">
                  <c:v>42785</c:v>
                </c:pt>
                <c:pt idx="50">
                  <c:v>42786</c:v>
                </c:pt>
                <c:pt idx="51">
                  <c:v>42787</c:v>
                </c:pt>
                <c:pt idx="52">
                  <c:v>42788</c:v>
                </c:pt>
                <c:pt idx="53">
                  <c:v>42789</c:v>
                </c:pt>
                <c:pt idx="54">
                  <c:v>42790</c:v>
                </c:pt>
                <c:pt idx="55">
                  <c:v>42791</c:v>
                </c:pt>
                <c:pt idx="56">
                  <c:v>42792</c:v>
                </c:pt>
                <c:pt idx="57">
                  <c:v>42793</c:v>
                </c:pt>
                <c:pt idx="58">
                  <c:v>42794</c:v>
                </c:pt>
                <c:pt idx="59">
                  <c:v>42795</c:v>
                </c:pt>
                <c:pt idx="60">
                  <c:v>42796</c:v>
                </c:pt>
                <c:pt idx="61">
                  <c:v>42797</c:v>
                </c:pt>
                <c:pt idx="62">
                  <c:v>42798</c:v>
                </c:pt>
                <c:pt idx="63">
                  <c:v>42799</c:v>
                </c:pt>
                <c:pt idx="64">
                  <c:v>42800</c:v>
                </c:pt>
                <c:pt idx="65">
                  <c:v>42801</c:v>
                </c:pt>
                <c:pt idx="66">
                  <c:v>42802</c:v>
                </c:pt>
                <c:pt idx="67">
                  <c:v>42803</c:v>
                </c:pt>
                <c:pt idx="68">
                  <c:v>42804</c:v>
                </c:pt>
                <c:pt idx="69">
                  <c:v>42805</c:v>
                </c:pt>
                <c:pt idx="70">
                  <c:v>42806</c:v>
                </c:pt>
                <c:pt idx="71">
                  <c:v>42807</c:v>
                </c:pt>
                <c:pt idx="72">
                  <c:v>42808</c:v>
                </c:pt>
                <c:pt idx="73">
                  <c:v>42809</c:v>
                </c:pt>
                <c:pt idx="74">
                  <c:v>42810</c:v>
                </c:pt>
                <c:pt idx="75">
                  <c:v>42811</c:v>
                </c:pt>
                <c:pt idx="76">
                  <c:v>42812</c:v>
                </c:pt>
                <c:pt idx="77">
                  <c:v>42813</c:v>
                </c:pt>
                <c:pt idx="78">
                  <c:v>42814</c:v>
                </c:pt>
                <c:pt idx="79">
                  <c:v>42815</c:v>
                </c:pt>
                <c:pt idx="80">
                  <c:v>42816</c:v>
                </c:pt>
                <c:pt idx="81">
                  <c:v>42817</c:v>
                </c:pt>
                <c:pt idx="82">
                  <c:v>42818</c:v>
                </c:pt>
                <c:pt idx="83">
                  <c:v>42819</c:v>
                </c:pt>
                <c:pt idx="84">
                  <c:v>42820</c:v>
                </c:pt>
                <c:pt idx="85">
                  <c:v>42821</c:v>
                </c:pt>
                <c:pt idx="86">
                  <c:v>42822</c:v>
                </c:pt>
                <c:pt idx="87">
                  <c:v>42823</c:v>
                </c:pt>
                <c:pt idx="88">
                  <c:v>42824</c:v>
                </c:pt>
                <c:pt idx="89">
                  <c:v>42825</c:v>
                </c:pt>
                <c:pt idx="90">
                  <c:v>42826</c:v>
                </c:pt>
                <c:pt idx="91">
                  <c:v>42827</c:v>
                </c:pt>
                <c:pt idx="92">
                  <c:v>42828</c:v>
                </c:pt>
                <c:pt idx="93">
                  <c:v>42829</c:v>
                </c:pt>
                <c:pt idx="94">
                  <c:v>42830</c:v>
                </c:pt>
                <c:pt idx="95">
                  <c:v>42831</c:v>
                </c:pt>
                <c:pt idx="96">
                  <c:v>42832</c:v>
                </c:pt>
                <c:pt idx="97">
                  <c:v>42833</c:v>
                </c:pt>
                <c:pt idx="98">
                  <c:v>42834</c:v>
                </c:pt>
                <c:pt idx="99">
                  <c:v>42835</c:v>
                </c:pt>
                <c:pt idx="100">
                  <c:v>42836</c:v>
                </c:pt>
                <c:pt idx="101">
                  <c:v>42837</c:v>
                </c:pt>
                <c:pt idx="102">
                  <c:v>42838</c:v>
                </c:pt>
                <c:pt idx="103">
                  <c:v>42839</c:v>
                </c:pt>
                <c:pt idx="104">
                  <c:v>42840</c:v>
                </c:pt>
                <c:pt idx="105">
                  <c:v>42841</c:v>
                </c:pt>
                <c:pt idx="106">
                  <c:v>42842</c:v>
                </c:pt>
                <c:pt idx="107">
                  <c:v>42843</c:v>
                </c:pt>
                <c:pt idx="108">
                  <c:v>42844</c:v>
                </c:pt>
                <c:pt idx="109">
                  <c:v>42845</c:v>
                </c:pt>
                <c:pt idx="110">
                  <c:v>42846</c:v>
                </c:pt>
                <c:pt idx="111">
                  <c:v>42847</c:v>
                </c:pt>
                <c:pt idx="112">
                  <c:v>42848</c:v>
                </c:pt>
                <c:pt idx="113">
                  <c:v>42849</c:v>
                </c:pt>
                <c:pt idx="114">
                  <c:v>42850</c:v>
                </c:pt>
                <c:pt idx="115">
                  <c:v>42851</c:v>
                </c:pt>
                <c:pt idx="116">
                  <c:v>42852</c:v>
                </c:pt>
                <c:pt idx="117">
                  <c:v>42853</c:v>
                </c:pt>
                <c:pt idx="118">
                  <c:v>42854</c:v>
                </c:pt>
                <c:pt idx="119">
                  <c:v>42855</c:v>
                </c:pt>
                <c:pt idx="120">
                  <c:v>42856</c:v>
                </c:pt>
                <c:pt idx="121">
                  <c:v>42857</c:v>
                </c:pt>
                <c:pt idx="122">
                  <c:v>42858</c:v>
                </c:pt>
                <c:pt idx="123">
                  <c:v>42859</c:v>
                </c:pt>
                <c:pt idx="124">
                  <c:v>42860</c:v>
                </c:pt>
                <c:pt idx="125">
                  <c:v>42861</c:v>
                </c:pt>
                <c:pt idx="126">
                  <c:v>42862</c:v>
                </c:pt>
                <c:pt idx="127">
                  <c:v>42863</c:v>
                </c:pt>
                <c:pt idx="128">
                  <c:v>42864</c:v>
                </c:pt>
                <c:pt idx="129">
                  <c:v>42865</c:v>
                </c:pt>
                <c:pt idx="130">
                  <c:v>42866</c:v>
                </c:pt>
                <c:pt idx="131">
                  <c:v>42867</c:v>
                </c:pt>
                <c:pt idx="132">
                  <c:v>42868</c:v>
                </c:pt>
                <c:pt idx="133">
                  <c:v>42869</c:v>
                </c:pt>
                <c:pt idx="134">
                  <c:v>42870</c:v>
                </c:pt>
                <c:pt idx="135">
                  <c:v>42871</c:v>
                </c:pt>
                <c:pt idx="136">
                  <c:v>42872</c:v>
                </c:pt>
                <c:pt idx="137">
                  <c:v>42873</c:v>
                </c:pt>
                <c:pt idx="138">
                  <c:v>42874</c:v>
                </c:pt>
                <c:pt idx="139">
                  <c:v>42875</c:v>
                </c:pt>
                <c:pt idx="140">
                  <c:v>42876</c:v>
                </c:pt>
                <c:pt idx="141">
                  <c:v>42877</c:v>
                </c:pt>
                <c:pt idx="142">
                  <c:v>42878</c:v>
                </c:pt>
                <c:pt idx="143">
                  <c:v>42879</c:v>
                </c:pt>
                <c:pt idx="144">
                  <c:v>42880</c:v>
                </c:pt>
                <c:pt idx="145">
                  <c:v>42881</c:v>
                </c:pt>
                <c:pt idx="146">
                  <c:v>42882</c:v>
                </c:pt>
                <c:pt idx="147">
                  <c:v>42883</c:v>
                </c:pt>
                <c:pt idx="148">
                  <c:v>42884</c:v>
                </c:pt>
                <c:pt idx="149">
                  <c:v>42885</c:v>
                </c:pt>
                <c:pt idx="150">
                  <c:v>42886</c:v>
                </c:pt>
                <c:pt idx="151">
                  <c:v>42887</c:v>
                </c:pt>
                <c:pt idx="152">
                  <c:v>42888</c:v>
                </c:pt>
                <c:pt idx="153">
                  <c:v>42889</c:v>
                </c:pt>
                <c:pt idx="154">
                  <c:v>42890</c:v>
                </c:pt>
                <c:pt idx="155">
                  <c:v>42891</c:v>
                </c:pt>
                <c:pt idx="156">
                  <c:v>42892</c:v>
                </c:pt>
                <c:pt idx="157">
                  <c:v>42893</c:v>
                </c:pt>
                <c:pt idx="158">
                  <c:v>42894</c:v>
                </c:pt>
                <c:pt idx="159">
                  <c:v>42895</c:v>
                </c:pt>
                <c:pt idx="160">
                  <c:v>42896</c:v>
                </c:pt>
                <c:pt idx="161">
                  <c:v>42897</c:v>
                </c:pt>
                <c:pt idx="162">
                  <c:v>42898</c:v>
                </c:pt>
                <c:pt idx="163">
                  <c:v>42899</c:v>
                </c:pt>
                <c:pt idx="164">
                  <c:v>42900</c:v>
                </c:pt>
                <c:pt idx="165">
                  <c:v>42901</c:v>
                </c:pt>
                <c:pt idx="166">
                  <c:v>42902</c:v>
                </c:pt>
                <c:pt idx="167">
                  <c:v>42903</c:v>
                </c:pt>
                <c:pt idx="168">
                  <c:v>42904</c:v>
                </c:pt>
                <c:pt idx="169">
                  <c:v>42905</c:v>
                </c:pt>
                <c:pt idx="170">
                  <c:v>42906</c:v>
                </c:pt>
                <c:pt idx="171">
                  <c:v>42907</c:v>
                </c:pt>
                <c:pt idx="172">
                  <c:v>42908</c:v>
                </c:pt>
                <c:pt idx="173">
                  <c:v>42909</c:v>
                </c:pt>
                <c:pt idx="174">
                  <c:v>42910</c:v>
                </c:pt>
                <c:pt idx="175">
                  <c:v>42911</c:v>
                </c:pt>
                <c:pt idx="176">
                  <c:v>42912</c:v>
                </c:pt>
                <c:pt idx="177">
                  <c:v>42913</c:v>
                </c:pt>
                <c:pt idx="178">
                  <c:v>42914</c:v>
                </c:pt>
                <c:pt idx="179">
                  <c:v>42915</c:v>
                </c:pt>
                <c:pt idx="180">
                  <c:v>42916</c:v>
                </c:pt>
                <c:pt idx="181">
                  <c:v>42917</c:v>
                </c:pt>
                <c:pt idx="182">
                  <c:v>42918</c:v>
                </c:pt>
                <c:pt idx="183">
                  <c:v>42919</c:v>
                </c:pt>
                <c:pt idx="184">
                  <c:v>42920</c:v>
                </c:pt>
                <c:pt idx="185">
                  <c:v>42921</c:v>
                </c:pt>
                <c:pt idx="186">
                  <c:v>42922</c:v>
                </c:pt>
                <c:pt idx="187">
                  <c:v>42923</c:v>
                </c:pt>
                <c:pt idx="188">
                  <c:v>42924</c:v>
                </c:pt>
                <c:pt idx="189">
                  <c:v>42925</c:v>
                </c:pt>
                <c:pt idx="190">
                  <c:v>42926</c:v>
                </c:pt>
                <c:pt idx="191">
                  <c:v>42927</c:v>
                </c:pt>
                <c:pt idx="192">
                  <c:v>42928</c:v>
                </c:pt>
                <c:pt idx="193">
                  <c:v>42929</c:v>
                </c:pt>
                <c:pt idx="194">
                  <c:v>42930</c:v>
                </c:pt>
                <c:pt idx="195">
                  <c:v>42931</c:v>
                </c:pt>
                <c:pt idx="196">
                  <c:v>42932</c:v>
                </c:pt>
                <c:pt idx="197">
                  <c:v>42933</c:v>
                </c:pt>
                <c:pt idx="198">
                  <c:v>42934</c:v>
                </c:pt>
                <c:pt idx="199">
                  <c:v>42935</c:v>
                </c:pt>
                <c:pt idx="200">
                  <c:v>42936</c:v>
                </c:pt>
                <c:pt idx="201">
                  <c:v>42937</c:v>
                </c:pt>
                <c:pt idx="202">
                  <c:v>42938</c:v>
                </c:pt>
                <c:pt idx="203">
                  <c:v>42939</c:v>
                </c:pt>
                <c:pt idx="204">
                  <c:v>42940</c:v>
                </c:pt>
                <c:pt idx="205">
                  <c:v>42941</c:v>
                </c:pt>
                <c:pt idx="206">
                  <c:v>42942</c:v>
                </c:pt>
                <c:pt idx="207">
                  <c:v>42943</c:v>
                </c:pt>
                <c:pt idx="208">
                  <c:v>42944</c:v>
                </c:pt>
                <c:pt idx="209">
                  <c:v>42945</c:v>
                </c:pt>
                <c:pt idx="210">
                  <c:v>42946</c:v>
                </c:pt>
                <c:pt idx="211">
                  <c:v>42947</c:v>
                </c:pt>
                <c:pt idx="212">
                  <c:v>42948</c:v>
                </c:pt>
                <c:pt idx="213">
                  <c:v>42949</c:v>
                </c:pt>
                <c:pt idx="214">
                  <c:v>42950</c:v>
                </c:pt>
                <c:pt idx="215">
                  <c:v>42951</c:v>
                </c:pt>
                <c:pt idx="216">
                  <c:v>42952</c:v>
                </c:pt>
                <c:pt idx="217">
                  <c:v>42953</c:v>
                </c:pt>
                <c:pt idx="218">
                  <c:v>42954</c:v>
                </c:pt>
                <c:pt idx="219">
                  <c:v>42955</c:v>
                </c:pt>
                <c:pt idx="220">
                  <c:v>42956</c:v>
                </c:pt>
                <c:pt idx="221">
                  <c:v>42957</c:v>
                </c:pt>
                <c:pt idx="222">
                  <c:v>42958</c:v>
                </c:pt>
                <c:pt idx="223">
                  <c:v>42959</c:v>
                </c:pt>
                <c:pt idx="224">
                  <c:v>42960</c:v>
                </c:pt>
                <c:pt idx="225">
                  <c:v>42961</c:v>
                </c:pt>
                <c:pt idx="226">
                  <c:v>42962</c:v>
                </c:pt>
                <c:pt idx="227">
                  <c:v>42963</c:v>
                </c:pt>
                <c:pt idx="228">
                  <c:v>42964</c:v>
                </c:pt>
                <c:pt idx="229">
                  <c:v>42965</c:v>
                </c:pt>
                <c:pt idx="230">
                  <c:v>42966</c:v>
                </c:pt>
                <c:pt idx="231">
                  <c:v>42967</c:v>
                </c:pt>
                <c:pt idx="232">
                  <c:v>42968</c:v>
                </c:pt>
                <c:pt idx="233">
                  <c:v>42969</c:v>
                </c:pt>
                <c:pt idx="234">
                  <c:v>42970</c:v>
                </c:pt>
                <c:pt idx="235">
                  <c:v>42971</c:v>
                </c:pt>
                <c:pt idx="236">
                  <c:v>42972</c:v>
                </c:pt>
                <c:pt idx="237">
                  <c:v>42973</c:v>
                </c:pt>
                <c:pt idx="238">
                  <c:v>42974</c:v>
                </c:pt>
                <c:pt idx="239">
                  <c:v>42975</c:v>
                </c:pt>
                <c:pt idx="240">
                  <c:v>42976</c:v>
                </c:pt>
                <c:pt idx="241">
                  <c:v>42977</c:v>
                </c:pt>
                <c:pt idx="242">
                  <c:v>42978</c:v>
                </c:pt>
                <c:pt idx="243">
                  <c:v>42979</c:v>
                </c:pt>
                <c:pt idx="244">
                  <c:v>42980</c:v>
                </c:pt>
                <c:pt idx="245">
                  <c:v>42981</c:v>
                </c:pt>
                <c:pt idx="246">
                  <c:v>42982</c:v>
                </c:pt>
                <c:pt idx="247">
                  <c:v>42983</c:v>
                </c:pt>
                <c:pt idx="248">
                  <c:v>42984</c:v>
                </c:pt>
                <c:pt idx="249">
                  <c:v>42985</c:v>
                </c:pt>
                <c:pt idx="250">
                  <c:v>42986</c:v>
                </c:pt>
                <c:pt idx="251">
                  <c:v>42987</c:v>
                </c:pt>
                <c:pt idx="252">
                  <c:v>42988</c:v>
                </c:pt>
                <c:pt idx="253">
                  <c:v>42989</c:v>
                </c:pt>
                <c:pt idx="254">
                  <c:v>42990</c:v>
                </c:pt>
                <c:pt idx="255">
                  <c:v>42991</c:v>
                </c:pt>
                <c:pt idx="256">
                  <c:v>42992</c:v>
                </c:pt>
                <c:pt idx="257">
                  <c:v>42993</c:v>
                </c:pt>
                <c:pt idx="258">
                  <c:v>42994</c:v>
                </c:pt>
                <c:pt idx="259">
                  <c:v>42995</c:v>
                </c:pt>
                <c:pt idx="260">
                  <c:v>42996</c:v>
                </c:pt>
                <c:pt idx="261">
                  <c:v>42997</c:v>
                </c:pt>
                <c:pt idx="262">
                  <c:v>42998</c:v>
                </c:pt>
                <c:pt idx="263">
                  <c:v>42999</c:v>
                </c:pt>
                <c:pt idx="264">
                  <c:v>43000</c:v>
                </c:pt>
                <c:pt idx="265">
                  <c:v>43001</c:v>
                </c:pt>
                <c:pt idx="266">
                  <c:v>43002</c:v>
                </c:pt>
                <c:pt idx="267">
                  <c:v>43003</c:v>
                </c:pt>
                <c:pt idx="268">
                  <c:v>43004</c:v>
                </c:pt>
                <c:pt idx="269">
                  <c:v>43005</c:v>
                </c:pt>
                <c:pt idx="270">
                  <c:v>43006</c:v>
                </c:pt>
                <c:pt idx="271">
                  <c:v>43007</c:v>
                </c:pt>
                <c:pt idx="272">
                  <c:v>43008</c:v>
                </c:pt>
                <c:pt idx="273">
                  <c:v>43009</c:v>
                </c:pt>
                <c:pt idx="274">
                  <c:v>43010</c:v>
                </c:pt>
                <c:pt idx="275">
                  <c:v>43011</c:v>
                </c:pt>
                <c:pt idx="276">
                  <c:v>43012</c:v>
                </c:pt>
                <c:pt idx="277">
                  <c:v>43013</c:v>
                </c:pt>
                <c:pt idx="278">
                  <c:v>43014</c:v>
                </c:pt>
                <c:pt idx="279">
                  <c:v>43015</c:v>
                </c:pt>
                <c:pt idx="280">
                  <c:v>43016</c:v>
                </c:pt>
                <c:pt idx="281">
                  <c:v>43017</c:v>
                </c:pt>
                <c:pt idx="282">
                  <c:v>43018</c:v>
                </c:pt>
                <c:pt idx="283">
                  <c:v>43019</c:v>
                </c:pt>
                <c:pt idx="284">
                  <c:v>43020</c:v>
                </c:pt>
                <c:pt idx="285">
                  <c:v>43021</c:v>
                </c:pt>
                <c:pt idx="286">
                  <c:v>43022</c:v>
                </c:pt>
                <c:pt idx="287">
                  <c:v>43023</c:v>
                </c:pt>
                <c:pt idx="288">
                  <c:v>43024</c:v>
                </c:pt>
                <c:pt idx="289">
                  <c:v>43025</c:v>
                </c:pt>
                <c:pt idx="290">
                  <c:v>43026</c:v>
                </c:pt>
                <c:pt idx="291">
                  <c:v>43027</c:v>
                </c:pt>
                <c:pt idx="292">
                  <c:v>43028</c:v>
                </c:pt>
                <c:pt idx="293">
                  <c:v>43029</c:v>
                </c:pt>
                <c:pt idx="294">
                  <c:v>43030</c:v>
                </c:pt>
                <c:pt idx="295">
                  <c:v>43031</c:v>
                </c:pt>
                <c:pt idx="296">
                  <c:v>43032</c:v>
                </c:pt>
                <c:pt idx="297">
                  <c:v>43033</c:v>
                </c:pt>
                <c:pt idx="298">
                  <c:v>43034</c:v>
                </c:pt>
                <c:pt idx="299">
                  <c:v>43035</c:v>
                </c:pt>
                <c:pt idx="300">
                  <c:v>43036</c:v>
                </c:pt>
                <c:pt idx="301">
                  <c:v>43037</c:v>
                </c:pt>
                <c:pt idx="302">
                  <c:v>43038</c:v>
                </c:pt>
                <c:pt idx="303">
                  <c:v>43039</c:v>
                </c:pt>
                <c:pt idx="304">
                  <c:v>43040</c:v>
                </c:pt>
                <c:pt idx="305">
                  <c:v>43041</c:v>
                </c:pt>
                <c:pt idx="306">
                  <c:v>43042</c:v>
                </c:pt>
                <c:pt idx="307">
                  <c:v>43043</c:v>
                </c:pt>
                <c:pt idx="308">
                  <c:v>43044</c:v>
                </c:pt>
                <c:pt idx="309">
                  <c:v>43045</c:v>
                </c:pt>
                <c:pt idx="310">
                  <c:v>43046</c:v>
                </c:pt>
                <c:pt idx="311">
                  <c:v>43047</c:v>
                </c:pt>
                <c:pt idx="312">
                  <c:v>43048</c:v>
                </c:pt>
                <c:pt idx="313">
                  <c:v>43049</c:v>
                </c:pt>
                <c:pt idx="314">
                  <c:v>43050</c:v>
                </c:pt>
                <c:pt idx="315">
                  <c:v>43051</c:v>
                </c:pt>
                <c:pt idx="316">
                  <c:v>43052</c:v>
                </c:pt>
                <c:pt idx="317">
                  <c:v>43053</c:v>
                </c:pt>
                <c:pt idx="318">
                  <c:v>43054</c:v>
                </c:pt>
                <c:pt idx="319">
                  <c:v>43055</c:v>
                </c:pt>
                <c:pt idx="320">
                  <c:v>43056</c:v>
                </c:pt>
                <c:pt idx="321">
                  <c:v>43057</c:v>
                </c:pt>
                <c:pt idx="322">
                  <c:v>43058</c:v>
                </c:pt>
                <c:pt idx="323">
                  <c:v>43059</c:v>
                </c:pt>
                <c:pt idx="324">
                  <c:v>43060</c:v>
                </c:pt>
                <c:pt idx="325">
                  <c:v>43061</c:v>
                </c:pt>
                <c:pt idx="326">
                  <c:v>43062</c:v>
                </c:pt>
                <c:pt idx="327">
                  <c:v>43063</c:v>
                </c:pt>
                <c:pt idx="328">
                  <c:v>43064</c:v>
                </c:pt>
                <c:pt idx="329">
                  <c:v>43065</c:v>
                </c:pt>
                <c:pt idx="330">
                  <c:v>43066</c:v>
                </c:pt>
                <c:pt idx="331">
                  <c:v>43067</c:v>
                </c:pt>
                <c:pt idx="332">
                  <c:v>43068</c:v>
                </c:pt>
                <c:pt idx="333">
                  <c:v>43069</c:v>
                </c:pt>
                <c:pt idx="334">
                  <c:v>43070</c:v>
                </c:pt>
                <c:pt idx="335">
                  <c:v>43071</c:v>
                </c:pt>
                <c:pt idx="336">
                  <c:v>43072</c:v>
                </c:pt>
                <c:pt idx="337">
                  <c:v>43073</c:v>
                </c:pt>
                <c:pt idx="338">
                  <c:v>43074</c:v>
                </c:pt>
                <c:pt idx="339">
                  <c:v>43075</c:v>
                </c:pt>
                <c:pt idx="340">
                  <c:v>43076</c:v>
                </c:pt>
                <c:pt idx="341">
                  <c:v>43077</c:v>
                </c:pt>
                <c:pt idx="342">
                  <c:v>43078</c:v>
                </c:pt>
                <c:pt idx="343">
                  <c:v>43079</c:v>
                </c:pt>
                <c:pt idx="344">
                  <c:v>43080</c:v>
                </c:pt>
                <c:pt idx="345">
                  <c:v>43081</c:v>
                </c:pt>
                <c:pt idx="346">
                  <c:v>43082</c:v>
                </c:pt>
                <c:pt idx="347">
                  <c:v>43083</c:v>
                </c:pt>
                <c:pt idx="348">
                  <c:v>43084</c:v>
                </c:pt>
                <c:pt idx="349">
                  <c:v>43085</c:v>
                </c:pt>
                <c:pt idx="350">
                  <c:v>43086</c:v>
                </c:pt>
                <c:pt idx="351">
                  <c:v>43087</c:v>
                </c:pt>
                <c:pt idx="352">
                  <c:v>43088</c:v>
                </c:pt>
                <c:pt idx="353">
                  <c:v>43089</c:v>
                </c:pt>
                <c:pt idx="354">
                  <c:v>43090</c:v>
                </c:pt>
                <c:pt idx="355">
                  <c:v>43091</c:v>
                </c:pt>
                <c:pt idx="356">
                  <c:v>43092</c:v>
                </c:pt>
                <c:pt idx="357">
                  <c:v>43093</c:v>
                </c:pt>
                <c:pt idx="358">
                  <c:v>43094</c:v>
                </c:pt>
                <c:pt idx="359">
                  <c:v>43095</c:v>
                </c:pt>
                <c:pt idx="360">
                  <c:v>43096</c:v>
                </c:pt>
                <c:pt idx="361">
                  <c:v>43097</c:v>
                </c:pt>
                <c:pt idx="362">
                  <c:v>43098</c:v>
                </c:pt>
                <c:pt idx="363">
                  <c:v>43099</c:v>
                </c:pt>
                <c:pt idx="364">
                  <c:v>43100</c:v>
                </c:pt>
              </c:numCache>
            </c:numRef>
          </c:xVal>
          <c:yVal>
            <c:numRef>
              <c:f>Sheet2!$D$2:$D$366</c:f>
              <c:numCache>
                <c:formatCode>General</c:formatCode>
                <c:ptCount val="365"/>
                <c:pt idx="0">
                  <c:v>11</c:v>
                </c:pt>
                <c:pt idx="1">
                  <c:v>12</c:v>
                </c:pt>
                <c:pt idx="2">
                  <c:v>12</c:v>
                </c:pt>
                <c:pt idx="3">
                  <c:v>12</c:v>
                </c:pt>
                <c:pt idx="4">
                  <c:v>8.3000000000000007</c:v>
                </c:pt>
                <c:pt idx="5">
                  <c:v>13</c:v>
                </c:pt>
                <c:pt idx="6">
                  <c:v>12</c:v>
                </c:pt>
                <c:pt idx="7">
                  <c:v>12</c:v>
                </c:pt>
                <c:pt idx="8">
                  <c:v>14</c:v>
                </c:pt>
                <c:pt idx="9">
                  <c:v>13</c:v>
                </c:pt>
                <c:pt idx="10">
                  <c:v>9.3000000000000007</c:v>
                </c:pt>
                <c:pt idx="11">
                  <c:v>12</c:v>
                </c:pt>
                <c:pt idx="12">
                  <c:v>11</c:v>
                </c:pt>
                <c:pt idx="13">
                  <c:v>5.6</c:v>
                </c:pt>
                <c:pt idx="14">
                  <c:v>12</c:v>
                </c:pt>
                <c:pt idx="15">
                  <c:v>5.8</c:v>
                </c:pt>
                <c:pt idx="16">
                  <c:v>4.4000000000000004</c:v>
                </c:pt>
                <c:pt idx="17">
                  <c:v>5.3</c:v>
                </c:pt>
                <c:pt idx="18">
                  <c:v>6</c:v>
                </c:pt>
                <c:pt idx="19">
                  <c:v>8.5</c:v>
                </c:pt>
                <c:pt idx="20">
                  <c:v>10</c:v>
                </c:pt>
                <c:pt idx="21">
                  <c:v>13</c:v>
                </c:pt>
                <c:pt idx="22">
                  <c:v>7.8</c:v>
                </c:pt>
                <c:pt idx="23">
                  <c:v>7.8</c:v>
                </c:pt>
                <c:pt idx="24">
                  <c:v>10</c:v>
                </c:pt>
                <c:pt idx="25">
                  <c:v>13</c:v>
                </c:pt>
                <c:pt idx="26">
                  <c:v>13</c:v>
                </c:pt>
                <c:pt idx="27">
                  <c:v>12</c:v>
                </c:pt>
                <c:pt idx="28">
                  <c:v>11</c:v>
                </c:pt>
                <c:pt idx="29">
                  <c:v>6.5</c:v>
                </c:pt>
                <c:pt idx="30">
                  <c:v>6.9</c:v>
                </c:pt>
                <c:pt idx="31">
                  <c:v>8.6</c:v>
                </c:pt>
                <c:pt idx="32">
                  <c:v>9.3000000000000007</c:v>
                </c:pt>
                <c:pt idx="33">
                  <c:v>9</c:v>
                </c:pt>
                <c:pt idx="34">
                  <c:v>8.9</c:v>
                </c:pt>
                <c:pt idx="35">
                  <c:v>8.8000000000000007</c:v>
                </c:pt>
                <c:pt idx="36">
                  <c:v>9.7000000000000011</c:v>
                </c:pt>
                <c:pt idx="37">
                  <c:v>10</c:v>
                </c:pt>
                <c:pt idx="38">
                  <c:v>12</c:v>
                </c:pt>
                <c:pt idx="39">
                  <c:v>11</c:v>
                </c:pt>
                <c:pt idx="40">
                  <c:v>8.9</c:v>
                </c:pt>
                <c:pt idx="41">
                  <c:v>10</c:v>
                </c:pt>
                <c:pt idx="42">
                  <c:v>11</c:v>
                </c:pt>
                <c:pt idx="43">
                  <c:v>9.4</c:v>
                </c:pt>
                <c:pt idx="44">
                  <c:v>13</c:v>
                </c:pt>
                <c:pt idx="45">
                  <c:v>10</c:v>
                </c:pt>
                <c:pt idx="46">
                  <c:v>12</c:v>
                </c:pt>
                <c:pt idx="47">
                  <c:v>12</c:v>
                </c:pt>
                <c:pt idx="48">
                  <c:v>11</c:v>
                </c:pt>
                <c:pt idx="49">
                  <c:v>10</c:v>
                </c:pt>
                <c:pt idx="50">
                  <c:v>12</c:v>
                </c:pt>
                <c:pt idx="51">
                  <c:v>12</c:v>
                </c:pt>
                <c:pt idx="52">
                  <c:v>12</c:v>
                </c:pt>
                <c:pt idx="53">
                  <c:v>12</c:v>
                </c:pt>
                <c:pt idx="54">
                  <c:v>12</c:v>
                </c:pt>
                <c:pt idx="55">
                  <c:v>11</c:v>
                </c:pt>
                <c:pt idx="56">
                  <c:v>8.5</c:v>
                </c:pt>
                <c:pt idx="57">
                  <c:v>11</c:v>
                </c:pt>
                <c:pt idx="58">
                  <c:v>10</c:v>
                </c:pt>
                <c:pt idx="59">
                  <c:v>11</c:v>
                </c:pt>
                <c:pt idx="60">
                  <c:v>6.4</c:v>
                </c:pt>
                <c:pt idx="61">
                  <c:v>8.9</c:v>
                </c:pt>
                <c:pt idx="62">
                  <c:v>11</c:v>
                </c:pt>
                <c:pt idx="63">
                  <c:v>12</c:v>
                </c:pt>
                <c:pt idx="64">
                  <c:v>12</c:v>
                </c:pt>
                <c:pt idx="65">
                  <c:v>13</c:v>
                </c:pt>
                <c:pt idx="66">
                  <c:v>12</c:v>
                </c:pt>
                <c:pt idx="67">
                  <c:v>8.7000000000000011</c:v>
                </c:pt>
                <c:pt idx="68">
                  <c:v>13</c:v>
                </c:pt>
                <c:pt idx="69">
                  <c:v>12</c:v>
                </c:pt>
                <c:pt idx="70">
                  <c:v>12</c:v>
                </c:pt>
                <c:pt idx="71">
                  <c:v>13</c:v>
                </c:pt>
                <c:pt idx="72">
                  <c:v>11</c:v>
                </c:pt>
                <c:pt idx="73">
                  <c:v>8.6</c:v>
                </c:pt>
                <c:pt idx="74">
                  <c:v>12</c:v>
                </c:pt>
                <c:pt idx="75">
                  <c:v>11</c:v>
                </c:pt>
                <c:pt idx="76">
                  <c:v>11</c:v>
                </c:pt>
                <c:pt idx="77">
                  <c:v>9.6</c:v>
                </c:pt>
                <c:pt idx="78">
                  <c:v>12</c:v>
                </c:pt>
                <c:pt idx="79">
                  <c:v>14</c:v>
                </c:pt>
                <c:pt idx="80">
                  <c:v>15</c:v>
                </c:pt>
                <c:pt idx="81">
                  <c:v>16</c:v>
                </c:pt>
                <c:pt idx="82">
                  <c:v>14</c:v>
                </c:pt>
                <c:pt idx="83">
                  <c:v>13</c:v>
                </c:pt>
                <c:pt idx="84">
                  <c:v>13</c:v>
                </c:pt>
                <c:pt idx="85">
                  <c:v>14</c:v>
                </c:pt>
                <c:pt idx="86">
                  <c:v>16</c:v>
                </c:pt>
                <c:pt idx="87">
                  <c:v>18</c:v>
                </c:pt>
                <c:pt idx="88">
                  <c:v>19</c:v>
                </c:pt>
                <c:pt idx="89">
                  <c:v>20</c:v>
                </c:pt>
                <c:pt idx="90">
                  <c:v>22</c:v>
                </c:pt>
                <c:pt idx="91">
                  <c:v>22</c:v>
                </c:pt>
                <c:pt idx="92">
                  <c:v>23</c:v>
                </c:pt>
                <c:pt idx="93">
                  <c:v>22</c:v>
                </c:pt>
                <c:pt idx="94">
                  <c:v>22</c:v>
                </c:pt>
                <c:pt idx="95">
                  <c:v>22</c:v>
                </c:pt>
                <c:pt idx="96">
                  <c:v>19</c:v>
                </c:pt>
                <c:pt idx="97">
                  <c:v>18</c:v>
                </c:pt>
                <c:pt idx="98">
                  <c:v>17</c:v>
                </c:pt>
                <c:pt idx="99">
                  <c:v>18</c:v>
                </c:pt>
                <c:pt idx="100">
                  <c:v>19</c:v>
                </c:pt>
                <c:pt idx="101">
                  <c:v>18</c:v>
                </c:pt>
                <c:pt idx="102">
                  <c:v>20</c:v>
                </c:pt>
                <c:pt idx="103">
                  <c:v>19</c:v>
                </c:pt>
                <c:pt idx="104">
                  <c:v>20</c:v>
                </c:pt>
                <c:pt idx="105">
                  <c:v>21</c:v>
                </c:pt>
                <c:pt idx="106">
                  <c:v>19</c:v>
                </c:pt>
                <c:pt idx="107">
                  <c:v>18</c:v>
                </c:pt>
                <c:pt idx="108">
                  <c:v>18</c:v>
                </c:pt>
                <c:pt idx="109">
                  <c:v>19</c:v>
                </c:pt>
                <c:pt idx="110">
                  <c:v>18</c:v>
                </c:pt>
                <c:pt idx="111">
                  <c:v>20</c:v>
                </c:pt>
                <c:pt idx="112">
                  <c:v>20</c:v>
                </c:pt>
                <c:pt idx="113">
                  <c:v>17</c:v>
                </c:pt>
                <c:pt idx="114">
                  <c:v>17</c:v>
                </c:pt>
                <c:pt idx="115">
                  <c:v>18</c:v>
                </c:pt>
                <c:pt idx="116">
                  <c:v>20</c:v>
                </c:pt>
                <c:pt idx="117">
                  <c:v>20</c:v>
                </c:pt>
                <c:pt idx="118">
                  <c:v>19</c:v>
                </c:pt>
                <c:pt idx="119">
                  <c:v>19</c:v>
                </c:pt>
                <c:pt idx="120">
                  <c:v>20</c:v>
                </c:pt>
                <c:pt idx="121">
                  <c:v>20</c:v>
                </c:pt>
                <c:pt idx="122">
                  <c:v>20</c:v>
                </c:pt>
                <c:pt idx="123">
                  <c:v>20</c:v>
                </c:pt>
                <c:pt idx="124">
                  <c:v>20</c:v>
                </c:pt>
                <c:pt idx="125">
                  <c:v>20</c:v>
                </c:pt>
                <c:pt idx="126">
                  <c:v>22</c:v>
                </c:pt>
                <c:pt idx="127">
                  <c:v>23</c:v>
                </c:pt>
                <c:pt idx="128">
                  <c:v>24</c:v>
                </c:pt>
                <c:pt idx="129">
                  <c:v>24</c:v>
                </c:pt>
                <c:pt idx="130">
                  <c:v>24</c:v>
                </c:pt>
                <c:pt idx="131">
                  <c:v>23</c:v>
                </c:pt>
                <c:pt idx="132">
                  <c:v>22</c:v>
                </c:pt>
                <c:pt idx="133">
                  <c:v>22</c:v>
                </c:pt>
                <c:pt idx="134">
                  <c:v>24</c:v>
                </c:pt>
                <c:pt idx="135">
                  <c:v>26</c:v>
                </c:pt>
                <c:pt idx="136">
                  <c:v>28</c:v>
                </c:pt>
                <c:pt idx="137">
                  <c:v>31</c:v>
                </c:pt>
                <c:pt idx="138">
                  <c:v>34</c:v>
                </c:pt>
                <c:pt idx="139">
                  <c:v>35</c:v>
                </c:pt>
                <c:pt idx="140">
                  <c:v>37</c:v>
                </c:pt>
                <c:pt idx="141">
                  <c:v>35</c:v>
                </c:pt>
                <c:pt idx="142">
                  <c:v>32</c:v>
                </c:pt>
                <c:pt idx="143">
                  <c:v>28</c:v>
                </c:pt>
                <c:pt idx="144">
                  <c:v>26</c:v>
                </c:pt>
                <c:pt idx="145">
                  <c:v>24</c:v>
                </c:pt>
                <c:pt idx="146">
                  <c:v>24</c:v>
                </c:pt>
                <c:pt idx="147">
                  <c:v>25</c:v>
                </c:pt>
                <c:pt idx="148">
                  <c:v>27</c:v>
                </c:pt>
                <c:pt idx="149">
                  <c:v>31</c:v>
                </c:pt>
                <c:pt idx="150">
                  <c:v>33</c:v>
                </c:pt>
                <c:pt idx="151">
                  <c:v>36</c:v>
                </c:pt>
                <c:pt idx="152">
                  <c:v>35</c:v>
                </c:pt>
                <c:pt idx="153">
                  <c:v>33</c:v>
                </c:pt>
                <c:pt idx="154">
                  <c:v>30</c:v>
                </c:pt>
                <c:pt idx="155">
                  <c:v>27</c:v>
                </c:pt>
                <c:pt idx="156">
                  <c:v>27</c:v>
                </c:pt>
                <c:pt idx="157">
                  <c:v>27</c:v>
                </c:pt>
                <c:pt idx="158">
                  <c:v>25</c:v>
                </c:pt>
                <c:pt idx="159">
                  <c:v>26</c:v>
                </c:pt>
                <c:pt idx="160">
                  <c:v>25</c:v>
                </c:pt>
                <c:pt idx="161">
                  <c:v>23</c:v>
                </c:pt>
                <c:pt idx="162">
                  <c:v>20</c:v>
                </c:pt>
                <c:pt idx="163">
                  <c:v>18</c:v>
                </c:pt>
                <c:pt idx="164">
                  <c:v>18</c:v>
                </c:pt>
                <c:pt idx="165">
                  <c:v>17</c:v>
                </c:pt>
                <c:pt idx="166">
                  <c:v>17</c:v>
                </c:pt>
                <c:pt idx="167">
                  <c:v>16</c:v>
                </c:pt>
                <c:pt idx="168">
                  <c:v>15</c:v>
                </c:pt>
                <c:pt idx="169">
                  <c:v>15</c:v>
                </c:pt>
                <c:pt idx="170">
                  <c:v>14</c:v>
                </c:pt>
                <c:pt idx="171">
                  <c:v>13</c:v>
                </c:pt>
                <c:pt idx="172">
                  <c:v>13</c:v>
                </c:pt>
                <c:pt idx="173">
                  <c:v>12</c:v>
                </c:pt>
                <c:pt idx="174">
                  <c:v>11</c:v>
                </c:pt>
                <c:pt idx="175">
                  <c:v>10</c:v>
                </c:pt>
                <c:pt idx="176">
                  <c:v>9.7000000000000011</c:v>
                </c:pt>
                <c:pt idx="177">
                  <c:v>9.5</c:v>
                </c:pt>
                <c:pt idx="178">
                  <c:v>8.8000000000000007</c:v>
                </c:pt>
                <c:pt idx="179">
                  <c:v>8.2000000000000011</c:v>
                </c:pt>
                <c:pt idx="180">
                  <c:v>7.9</c:v>
                </c:pt>
                <c:pt idx="181">
                  <c:v>7.4</c:v>
                </c:pt>
                <c:pt idx="182">
                  <c:v>7</c:v>
                </c:pt>
                <c:pt idx="183">
                  <c:v>7.8</c:v>
                </c:pt>
                <c:pt idx="184">
                  <c:v>8.1</c:v>
                </c:pt>
                <c:pt idx="185">
                  <c:v>7.4</c:v>
                </c:pt>
                <c:pt idx="186">
                  <c:v>7</c:v>
                </c:pt>
                <c:pt idx="187">
                  <c:v>7.2</c:v>
                </c:pt>
                <c:pt idx="188">
                  <c:v>6.3</c:v>
                </c:pt>
                <c:pt idx="189">
                  <c:v>5.8</c:v>
                </c:pt>
                <c:pt idx="190">
                  <c:v>5.8</c:v>
                </c:pt>
                <c:pt idx="191">
                  <c:v>5.8</c:v>
                </c:pt>
                <c:pt idx="192">
                  <c:v>5.7</c:v>
                </c:pt>
                <c:pt idx="193">
                  <c:v>5.0999999999999996</c:v>
                </c:pt>
                <c:pt idx="194">
                  <c:v>4.8</c:v>
                </c:pt>
                <c:pt idx="195">
                  <c:v>5.3</c:v>
                </c:pt>
                <c:pt idx="196">
                  <c:v>6.7</c:v>
                </c:pt>
                <c:pt idx="197">
                  <c:v>7.8</c:v>
                </c:pt>
                <c:pt idx="198">
                  <c:v>8.4</c:v>
                </c:pt>
                <c:pt idx="199">
                  <c:v>7.9</c:v>
                </c:pt>
                <c:pt idx="200">
                  <c:v>6.8</c:v>
                </c:pt>
                <c:pt idx="201">
                  <c:v>5.9</c:v>
                </c:pt>
                <c:pt idx="202">
                  <c:v>5.7</c:v>
                </c:pt>
                <c:pt idx="203">
                  <c:v>6</c:v>
                </c:pt>
                <c:pt idx="204">
                  <c:v>8</c:v>
                </c:pt>
                <c:pt idx="205">
                  <c:v>9</c:v>
                </c:pt>
                <c:pt idx="206">
                  <c:v>11</c:v>
                </c:pt>
                <c:pt idx="207">
                  <c:v>11</c:v>
                </c:pt>
                <c:pt idx="208">
                  <c:v>7.6</c:v>
                </c:pt>
                <c:pt idx="209">
                  <c:v>6.9</c:v>
                </c:pt>
                <c:pt idx="210">
                  <c:v>6.4</c:v>
                </c:pt>
                <c:pt idx="211">
                  <c:v>5.8</c:v>
                </c:pt>
                <c:pt idx="212">
                  <c:v>5.7</c:v>
                </c:pt>
                <c:pt idx="213">
                  <c:v>6.3</c:v>
                </c:pt>
                <c:pt idx="214">
                  <c:v>7.4</c:v>
                </c:pt>
                <c:pt idx="215">
                  <c:v>7.7</c:v>
                </c:pt>
                <c:pt idx="216">
                  <c:v>6.1</c:v>
                </c:pt>
                <c:pt idx="217">
                  <c:v>5.9</c:v>
                </c:pt>
                <c:pt idx="218">
                  <c:v>5.8</c:v>
                </c:pt>
                <c:pt idx="219">
                  <c:v>5.3</c:v>
                </c:pt>
                <c:pt idx="220">
                  <c:v>5.2</c:v>
                </c:pt>
                <c:pt idx="221">
                  <c:v>4.9000000000000004</c:v>
                </c:pt>
                <c:pt idx="222">
                  <c:v>4.5999999999999996</c:v>
                </c:pt>
                <c:pt idx="223">
                  <c:v>3.9</c:v>
                </c:pt>
                <c:pt idx="224">
                  <c:v>3.9</c:v>
                </c:pt>
                <c:pt idx="225">
                  <c:v>3.9</c:v>
                </c:pt>
                <c:pt idx="226">
                  <c:v>3.9</c:v>
                </c:pt>
                <c:pt idx="227">
                  <c:v>4.3</c:v>
                </c:pt>
                <c:pt idx="228">
                  <c:v>9.4</c:v>
                </c:pt>
                <c:pt idx="229">
                  <c:v>5.3</c:v>
                </c:pt>
                <c:pt idx="230">
                  <c:v>4.2</c:v>
                </c:pt>
                <c:pt idx="231">
                  <c:v>3.8</c:v>
                </c:pt>
                <c:pt idx="232">
                  <c:v>4</c:v>
                </c:pt>
                <c:pt idx="233">
                  <c:v>4</c:v>
                </c:pt>
                <c:pt idx="234">
                  <c:v>4.3</c:v>
                </c:pt>
                <c:pt idx="235">
                  <c:v>4.2</c:v>
                </c:pt>
                <c:pt idx="236">
                  <c:v>3.8</c:v>
                </c:pt>
                <c:pt idx="237">
                  <c:v>3.5</c:v>
                </c:pt>
                <c:pt idx="238">
                  <c:v>3.5</c:v>
                </c:pt>
                <c:pt idx="239">
                  <c:v>3.8</c:v>
                </c:pt>
                <c:pt idx="240">
                  <c:v>3.5</c:v>
                </c:pt>
                <c:pt idx="241">
                  <c:v>3.7</c:v>
                </c:pt>
                <c:pt idx="242">
                  <c:v>3.8</c:v>
                </c:pt>
                <c:pt idx="243">
                  <c:v>3.8</c:v>
                </c:pt>
                <c:pt idx="244">
                  <c:v>3.7</c:v>
                </c:pt>
                <c:pt idx="245">
                  <c:v>3.8</c:v>
                </c:pt>
                <c:pt idx="246">
                  <c:v>3.9</c:v>
                </c:pt>
                <c:pt idx="247">
                  <c:v>3.4</c:v>
                </c:pt>
                <c:pt idx="248">
                  <c:v>4.4000000000000004</c:v>
                </c:pt>
                <c:pt idx="249">
                  <c:v>6.1</c:v>
                </c:pt>
                <c:pt idx="250">
                  <c:v>7</c:v>
                </c:pt>
                <c:pt idx="251">
                  <c:v>7</c:v>
                </c:pt>
                <c:pt idx="252">
                  <c:v>6.7</c:v>
                </c:pt>
                <c:pt idx="253">
                  <c:v>7.8</c:v>
                </c:pt>
                <c:pt idx="254">
                  <c:v>11</c:v>
                </c:pt>
                <c:pt idx="255">
                  <c:v>9.6</c:v>
                </c:pt>
                <c:pt idx="256">
                  <c:v>7.8</c:v>
                </c:pt>
                <c:pt idx="257">
                  <c:v>6.8</c:v>
                </c:pt>
                <c:pt idx="258">
                  <c:v>6.8</c:v>
                </c:pt>
                <c:pt idx="259">
                  <c:v>9.9</c:v>
                </c:pt>
                <c:pt idx="260">
                  <c:v>8.6</c:v>
                </c:pt>
                <c:pt idx="261">
                  <c:v>9.6</c:v>
                </c:pt>
                <c:pt idx="262">
                  <c:v>8.2000000000000011</c:v>
                </c:pt>
                <c:pt idx="263">
                  <c:v>7.6</c:v>
                </c:pt>
                <c:pt idx="264">
                  <c:v>7</c:v>
                </c:pt>
                <c:pt idx="265">
                  <c:v>6.9</c:v>
                </c:pt>
                <c:pt idx="266">
                  <c:v>6.7</c:v>
                </c:pt>
                <c:pt idx="267">
                  <c:v>6.5</c:v>
                </c:pt>
                <c:pt idx="268">
                  <c:v>6.3</c:v>
                </c:pt>
                <c:pt idx="269">
                  <c:v>6.3</c:v>
                </c:pt>
                <c:pt idx="270">
                  <c:v>6</c:v>
                </c:pt>
                <c:pt idx="271">
                  <c:v>8.8000000000000007</c:v>
                </c:pt>
                <c:pt idx="272">
                  <c:v>10</c:v>
                </c:pt>
                <c:pt idx="273">
                  <c:v>8.6</c:v>
                </c:pt>
                <c:pt idx="274">
                  <c:v>15</c:v>
                </c:pt>
                <c:pt idx="275">
                  <c:v>17</c:v>
                </c:pt>
                <c:pt idx="276">
                  <c:v>12</c:v>
                </c:pt>
                <c:pt idx="277">
                  <c:v>11</c:v>
                </c:pt>
                <c:pt idx="278">
                  <c:v>10</c:v>
                </c:pt>
                <c:pt idx="279">
                  <c:v>10</c:v>
                </c:pt>
                <c:pt idx="280">
                  <c:v>9.9</c:v>
                </c:pt>
                <c:pt idx="281">
                  <c:v>9.7000000000000011</c:v>
                </c:pt>
                <c:pt idx="282">
                  <c:v>9.7000000000000011</c:v>
                </c:pt>
                <c:pt idx="283">
                  <c:v>10</c:v>
                </c:pt>
                <c:pt idx="284">
                  <c:v>10</c:v>
                </c:pt>
                <c:pt idx="285">
                  <c:v>10</c:v>
                </c:pt>
                <c:pt idx="286">
                  <c:v>9.9</c:v>
                </c:pt>
                <c:pt idx="287">
                  <c:v>9.3000000000000007</c:v>
                </c:pt>
                <c:pt idx="288">
                  <c:v>9.6</c:v>
                </c:pt>
                <c:pt idx="289">
                  <c:v>9.7000000000000011</c:v>
                </c:pt>
                <c:pt idx="290">
                  <c:v>9.6</c:v>
                </c:pt>
                <c:pt idx="291">
                  <c:v>9.4</c:v>
                </c:pt>
                <c:pt idx="292">
                  <c:v>8.8000000000000007</c:v>
                </c:pt>
                <c:pt idx="293">
                  <c:v>8.9</c:v>
                </c:pt>
                <c:pt idx="294">
                  <c:v>9.5</c:v>
                </c:pt>
                <c:pt idx="295">
                  <c:v>9.6</c:v>
                </c:pt>
                <c:pt idx="296">
                  <c:v>9.3000000000000007</c:v>
                </c:pt>
                <c:pt idx="297">
                  <c:v>9.2000000000000011</c:v>
                </c:pt>
                <c:pt idx="298">
                  <c:v>9.2000000000000011</c:v>
                </c:pt>
                <c:pt idx="299">
                  <c:v>9.6</c:v>
                </c:pt>
                <c:pt idx="300">
                  <c:v>9.5</c:v>
                </c:pt>
                <c:pt idx="301">
                  <c:v>9.7000000000000011</c:v>
                </c:pt>
                <c:pt idx="302">
                  <c:v>9.6</c:v>
                </c:pt>
                <c:pt idx="303">
                  <c:v>9.9</c:v>
                </c:pt>
                <c:pt idx="304">
                  <c:v>9.7000000000000011</c:v>
                </c:pt>
                <c:pt idx="305">
                  <c:v>7.3</c:v>
                </c:pt>
                <c:pt idx="306">
                  <c:v>6</c:v>
                </c:pt>
                <c:pt idx="307">
                  <c:v>8</c:v>
                </c:pt>
                <c:pt idx="308">
                  <c:v>8</c:v>
                </c:pt>
                <c:pt idx="309">
                  <c:v>8.2000000000000011</c:v>
                </c:pt>
                <c:pt idx="310">
                  <c:v>9.7000000000000011</c:v>
                </c:pt>
                <c:pt idx="311">
                  <c:v>11</c:v>
                </c:pt>
                <c:pt idx="312">
                  <c:v>16</c:v>
                </c:pt>
                <c:pt idx="313">
                  <c:v>12</c:v>
                </c:pt>
                <c:pt idx="314">
                  <c:v>11</c:v>
                </c:pt>
                <c:pt idx="315">
                  <c:v>8.6</c:v>
                </c:pt>
                <c:pt idx="316">
                  <c:v>11</c:v>
                </c:pt>
                <c:pt idx="317">
                  <c:v>10</c:v>
                </c:pt>
                <c:pt idx="318">
                  <c:v>9.3000000000000007</c:v>
                </c:pt>
                <c:pt idx="319">
                  <c:v>7.9</c:v>
                </c:pt>
                <c:pt idx="320">
                  <c:v>11</c:v>
                </c:pt>
                <c:pt idx="321">
                  <c:v>8.5</c:v>
                </c:pt>
                <c:pt idx="322">
                  <c:v>7.8</c:v>
                </c:pt>
                <c:pt idx="323">
                  <c:v>9.8000000000000007</c:v>
                </c:pt>
                <c:pt idx="324">
                  <c:v>9.5</c:v>
                </c:pt>
                <c:pt idx="325">
                  <c:v>9.5</c:v>
                </c:pt>
                <c:pt idx="326">
                  <c:v>9.7000000000000011</c:v>
                </c:pt>
                <c:pt idx="327">
                  <c:v>9.1</c:v>
                </c:pt>
                <c:pt idx="328">
                  <c:v>9.7000000000000011</c:v>
                </c:pt>
                <c:pt idx="329">
                  <c:v>4.5</c:v>
                </c:pt>
                <c:pt idx="330">
                  <c:v>3.8</c:v>
                </c:pt>
                <c:pt idx="331">
                  <c:v>5</c:v>
                </c:pt>
                <c:pt idx="332">
                  <c:v>6.6</c:v>
                </c:pt>
                <c:pt idx="333">
                  <c:v>8.8000000000000007</c:v>
                </c:pt>
                <c:pt idx="334">
                  <c:v>11</c:v>
                </c:pt>
                <c:pt idx="335">
                  <c:v>10</c:v>
                </c:pt>
                <c:pt idx="336">
                  <c:v>8.7000000000000011</c:v>
                </c:pt>
                <c:pt idx="337">
                  <c:v>8.2000000000000011</c:v>
                </c:pt>
                <c:pt idx="338">
                  <c:v>8</c:v>
                </c:pt>
                <c:pt idx="339">
                  <c:v>8.4</c:v>
                </c:pt>
                <c:pt idx="340">
                  <c:v>9.7000000000000011</c:v>
                </c:pt>
                <c:pt idx="341">
                  <c:v>7.4</c:v>
                </c:pt>
                <c:pt idx="342">
                  <c:v>5.3</c:v>
                </c:pt>
                <c:pt idx="343">
                  <c:v>9</c:v>
                </c:pt>
                <c:pt idx="344">
                  <c:v>8.9</c:v>
                </c:pt>
                <c:pt idx="345">
                  <c:v>10</c:v>
                </c:pt>
                <c:pt idx="346">
                  <c:v>8.8000000000000007</c:v>
                </c:pt>
                <c:pt idx="347">
                  <c:v>9.9</c:v>
                </c:pt>
                <c:pt idx="348">
                  <c:v>11</c:v>
                </c:pt>
                <c:pt idx="349">
                  <c:v>9</c:v>
                </c:pt>
                <c:pt idx="350">
                  <c:v>9.9</c:v>
                </c:pt>
                <c:pt idx="351">
                  <c:v>8.9</c:v>
                </c:pt>
                <c:pt idx="352">
                  <c:v>3.2</c:v>
                </c:pt>
                <c:pt idx="353">
                  <c:v>6.8</c:v>
                </c:pt>
                <c:pt idx="354">
                  <c:v>6.2</c:v>
                </c:pt>
                <c:pt idx="355">
                  <c:v>4.9000000000000004</c:v>
                </c:pt>
                <c:pt idx="356">
                  <c:v>6.2</c:v>
                </c:pt>
                <c:pt idx="357">
                  <c:v>8</c:v>
                </c:pt>
                <c:pt idx="358">
                  <c:v>6.5</c:v>
                </c:pt>
                <c:pt idx="359">
                  <c:v>5.0999999999999996</c:v>
                </c:pt>
                <c:pt idx="360">
                  <c:v>6.8</c:v>
                </c:pt>
                <c:pt idx="361">
                  <c:v>9.5</c:v>
                </c:pt>
                <c:pt idx="362">
                  <c:v>10</c:v>
                </c:pt>
                <c:pt idx="363">
                  <c:v>8.1</c:v>
                </c:pt>
                <c:pt idx="364">
                  <c:v>10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C06D-4F7B-B077-F7BBBE47DC38}"/>
            </c:ext>
          </c:extLst>
        </c:ser>
        <c:ser>
          <c:idx val="4"/>
          <c:order val="4"/>
          <c:tx>
            <c:strRef>
              <c:f>Sheet2!$E$1</c:f>
              <c:strCache>
                <c:ptCount val="1"/>
                <c:pt idx="0">
                  <c:v>2004</c:v>
                </c:pt>
              </c:strCache>
            </c:strRef>
          </c:tx>
          <c:marker>
            <c:symbol val="none"/>
          </c:marker>
          <c:xVal>
            <c:numRef>
              <c:f>Sheet2!$A$2:$A$366</c:f>
              <c:numCache>
                <c:formatCode>[$-409]d\-mmm;@</c:formatCode>
                <c:ptCount val="365"/>
                <c:pt idx="0">
                  <c:v>42736</c:v>
                </c:pt>
                <c:pt idx="1">
                  <c:v>42737</c:v>
                </c:pt>
                <c:pt idx="2">
                  <c:v>42738</c:v>
                </c:pt>
                <c:pt idx="3">
                  <c:v>42739</c:v>
                </c:pt>
                <c:pt idx="4">
                  <c:v>42740</c:v>
                </c:pt>
                <c:pt idx="5">
                  <c:v>42741</c:v>
                </c:pt>
                <c:pt idx="6">
                  <c:v>42742</c:v>
                </c:pt>
                <c:pt idx="7">
                  <c:v>42743</c:v>
                </c:pt>
                <c:pt idx="8">
                  <c:v>42744</c:v>
                </c:pt>
                <c:pt idx="9">
                  <c:v>42745</c:v>
                </c:pt>
                <c:pt idx="10">
                  <c:v>42746</c:v>
                </c:pt>
                <c:pt idx="11">
                  <c:v>42747</c:v>
                </c:pt>
                <c:pt idx="12">
                  <c:v>42748</c:v>
                </c:pt>
                <c:pt idx="13">
                  <c:v>42749</c:v>
                </c:pt>
                <c:pt idx="14">
                  <c:v>42750</c:v>
                </c:pt>
                <c:pt idx="15">
                  <c:v>42751</c:v>
                </c:pt>
                <c:pt idx="16">
                  <c:v>42752</c:v>
                </c:pt>
                <c:pt idx="17">
                  <c:v>42753</c:v>
                </c:pt>
                <c:pt idx="18">
                  <c:v>42754</c:v>
                </c:pt>
                <c:pt idx="19">
                  <c:v>42755</c:v>
                </c:pt>
                <c:pt idx="20">
                  <c:v>42756</c:v>
                </c:pt>
                <c:pt idx="21">
                  <c:v>42757</c:v>
                </c:pt>
                <c:pt idx="22">
                  <c:v>42758</c:v>
                </c:pt>
                <c:pt idx="23">
                  <c:v>42759</c:v>
                </c:pt>
                <c:pt idx="24">
                  <c:v>42760</c:v>
                </c:pt>
                <c:pt idx="25">
                  <c:v>42761</c:v>
                </c:pt>
                <c:pt idx="26">
                  <c:v>42762</c:v>
                </c:pt>
                <c:pt idx="27">
                  <c:v>42763</c:v>
                </c:pt>
                <c:pt idx="28">
                  <c:v>42764</c:v>
                </c:pt>
                <c:pt idx="29">
                  <c:v>42765</c:v>
                </c:pt>
                <c:pt idx="30">
                  <c:v>42766</c:v>
                </c:pt>
                <c:pt idx="31">
                  <c:v>42767</c:v>
                </c:pt>
                <c:pt idx="32">
                  <c:v>42768</c:v>
                </c:pt>
                <c:pt idx="33">
                  <c:v>42769</c:v>
                </c:pt>
                <c:pt idx="34">
                  <c:v>42770</c:v>
                </c:pt>
                <c:pt idx="35">
                  <c:v>42771</c:v>
                </c:pt>
                <c:pt idx="36">
                  <c:v>42772</c:v>
                </c:pt>
                <c:pt idx="37">
                  <c:v>42773</c:v>
                </c:pt>
                <c:pt idx="38">
                  <c:v>42774</c:v>
                </c:pt>
                <c:pt idx="39">
                  <c:v>42775</c:v>
                </c:pt>
                <c:pt idx="40">
                  <c:v>42776</c:v>
                </c:pt>
                <c:pt idx="41">
                  <c:v>42777</c:v>
                </c:pt>
                <c:pt idx="42">
                  <c:v>42778</c:v>
                </c:pt>
                <c:pt idx="43">
                  <c:v>42779</c:v>
                </c:pt>
                <c:pt idx="44">
                  <c:v>42780</c:v>
                </c:pt>
                <c:pt idx="45">
                  <c:v>42781</c:v>
                </c:pt>
                <c:pt idx="46">
                  <c:v>42782</c:v>
                </c:pt>
                <c:pt idx="47">
                  <c:v>42783</c:v>
                </c:pt>
                <c:pt idx="48">
                  <c:v>42784</c:v>
                </c:pt>
                <c:pt idx="49">
                  <c:v>42785</c:v>
                </c:pt>
                <c:pt idx="50">
                  <c:v>42786</c:v>
                </c:pt>
                <c:pt idx="51">
                  <c:v>42787</c:v>
                </c:pt>
                <c:pt idx="52">
                  <c:v>42788</c:v>
                </c:pt>
                <c:pt idx="53">
                  <c:v>42789</c:v>
                </c:pt>
                <c:pt idx="54">
                  <c:v>42790</c:v>
                </c:pt>
                <c:pt idx="55">
                  <c:v>42791</c:v>
                </c:pt>
                <c:pt idx="56">
                  <c:v>42792</c:v>
                </c:pt>
                <c:pt idx="57">
                  <c:v>42793</c:v>
                </c:pt>
                <c:pt idx="58">
                  <c:v>42794</c:v>
                </c:pt>
                <c:pt idx="59">
                  <c:v>42795</c:v>
                </c:pt>
                <c:pt idx="60">
                  <c:v>42796</c:v>
                </c:pt>
                <c:pt idx="61">
                  <c:v>42797</c:v>
                </c:pt>
                <c:pt idx="62">
                  <c:v>42798</c:v>
                </c:pt>
                <c:pt idx="63">
                  <c:v>42799</c:v>
                </c:pt>
                <c:pt idx="64">
                  <c:v>42800</c:v>
                </c:pt>
                <c:pt idx="65">
                  <c:v>42801</c:v>
                </c:pt>
                <c:pt idx="66">
                  <c:v>42802</c:v>
                </c:pt>
                <c:pt idx="67">
                  <c:v>42803</c:v>
                </c:pt>
                <c:pt idx="68">
                  <c:v>42804</c:v>
                </c:pt>
                <c:pt idx="69">
                  <c:v>42805</c:v>
                </c:pt>
                <c:pt idx="70">
                  <c:v>42806</c:v>
                </c:pt>
                <c:pt idx="71">
                  <c:v>42807</c:v>
                </c:pt>
                <c:pt idx="72">
                  <c:v>42808</c:v>
                </c:pt>
                <c:pt idx="73">
                  <c:v>42809</c:v>
                </c:pt>
                <c:pt idx="74">
                  <c:v>42810</c:v>
                </c:pt>
                <c:pt idx="75">
                  <c:v>42811</c:v>
                </c:pt>
                <c:pt idx="76">
                  <c:v>42812</c:v>
                </c:pt>
                <c:pt idx="77">
                  <c:v>42813</c:v>
                </c:pt>
                <c:pt idx="78">
                  <c:v>42814</c:v>
                </c:pt>
                <c:pt idx="79">
                  <c:v>42815</c:v>
                </c:pt>
                <c:pt idx="80">
                  <c:v>42816</c:v>
                </c:pt>
                <c:pt idx="81">
                  <c:v>42817</c:v>
                </c:pt>
                <c:pt idx="82">
                  <c:v>42818</c:v>
                </c:pt>
                <c:pt idx="83">
                  <c:v>42819</c:v>
                </c:pt>
                <c:pt idx="84">
                  <c:v>42820</c:v>
                </c:pt>
                <c:pt idx="85">
                  <c:v>42821</c:v>
                </c:pt>
                <c:pt idx="86">
                  <c:v>42822</c:v>
                </c:pt>
                <c:pt idx="87">
                  <c:v>42823</c:v>
                </c:pt>
                <c:pt idx="88">
                  <c:v>42824</c:v>
                </c:pt>
                <c:pt idx="89">
                  <c:v>42825</c:v>
                </c:pt>
                <c:pt idx="90">
                  <c:v>42826</c:v>
                </c:pt>
                <c:pt idx="91">
                  <c:v>42827</c:v>
                </c:pt>
                <c:pt idx="92">
                  <c:v>42828</c:v>
                </c:pt>
                <c:pt idx="93">
                  <c:v>42829</c:v>
                </c:pt>
                <c:pt idx="94">
                  <c:v>42830</c:v>
                </c:pt>
                <c:pt idx="95">
                  <c:v>42831</c:v>
                </c:pt>
                <c:pt idx="96">
                  <c:v>42832</c:v>
                </c:pt>
                <c:pt idx="97">
                  <c:v>42833</c:v>
                </c:pt>
                <c:pt idx="98">
                  <c:v>42834</c:v>
                </c:pt>
                <c:pt idx="99">
                  <c:v>42835</c:v>
                </c:pt>
                <c:pt idx="100">
                  <c:v>42836</c:v>
                </c:pt>
                <c:pt idx="101">
                  <c:v>42837</c:v>
                </c:pt>
                <c:pt idx="102">
                  <c:v>42838</c:v>
                </c:pt>
                <c:pt idx="103">
                  <c:v>42839</c:v>
                </c:pt>
                <c:pt idx="104">
                  <c:v>42840</c:v>
                </c:pt>
                <c:pt idx="105">
                  <c:v>42841</c:v>
                </c:pt>
                <c:pt idx="106">
                  <c:v>42842</c:v>
                </c:pt>
                <c:pt idx="107">
                  <c:v>42843</c:v>
                </c:pt>
                <c:pt idx="108">
                  <c:v>42844</c:v>
                </c:pt>
                <c:pt idx="109">
                  <c:v>42845</c:v>
                </c:pt>
                <c:pt idx="110">
                  <c:v>42846</c:v>
                </c:pt>
                <c:pt idx="111">
                  <c:v>42847</c:v>
                </c:pt>
                <c:pt idx="112">
                  <c:v>42848</c:v>
                </c:pt>
                <c:pt idx="113">
                  <c:v>42849</c:v>
                </c:pt>
                <c:pt idx="114">
                  <c:v>42850</c:v>
                </c:pt>
                <c:pt idx="115">
                  <c:v>42851</c:v>
                </c:pt>
                <c:pt idx="116">
                  <c:v>42852</c:v>
                </c:pt>
                <c:pt idx="117">
                  <c:v>42853</c:v>
                </c:pt>
                <c:pt idx="118">
                  <c:v>42854</c:v>
                </c:pt>
                <c:pt idx="119">
                  <c:v>42855</c:v>
                </c:pt>
                <c:pt idx="120">
                  <c:v>42856</c:v>
                </c:pt>
                <c:pt idx="121">
                  <c:v>42857</c:v>
                </c:pt>
                <c:pt idx="122">
                  <c:v>42858</c:v>
                </c:pt>
                <c:pt idx="123">
                  <c:v>42859</c:v>
                </c:pt>
                <c:pt idx="124">
                  <c:v>42860</c:v>
                </c:pt>
                <c:pt idx="125">
                  <c:v>42861</c:v>
                </c:pt>
                <c:pt idx="126">
                  <c:v>42862</c:v>
                </c:pt>
                <c:pt idx="127">
                  <c:v>42863</c:v>
                </c:pt>
                <c:pt idx="128">
                  <c:v>42864</c:v>
                </c:pt>
                <c:pt idx="129">
                  <c:v>42865</c:v>
                </c:pt>
                <c:pt idx="130">
                  <c:v>42866</c:v>
                </c:pt>
                <c:pt idx="131">
                  <c:v>42867</c:v>
                </c:pt>
                <c:pt idx="132">
                  <c:v>42868</c:v>
                </c:pt>
                <c:pt idx="133">
                  <c:v>42869</c:v>
                </c:pt>
                <c:pt idx="134">
                  <c:v>42870</c:v>
                </c:pt>
                <c:pt idx="135">
                  <c:v>42871</c:v>
                </c:pt>
                <c:pt idx="136">
                  <c:v>42872</c:v>
                </c:pt>
                <c:pt idx="137">
                  <c:v>42873</c:v>
                </c:pt>
                <c:pt idx="138">
                  <c:v>42874</c:v>
                </c:pt>
                <c:pt idx="139">
                  <c:v>42875</c:v>
                </c:pt>
                <c:pt idx="140">
                  <c:v>42876</c:v>
                </c:pt>
                <c:pt idx="141">
                  <c:v>42877</c:v>
                </c:pt>
                <c:pt idx="142">
                  <c:v>42878</c:v>
                </c:pt>
                <c:pt idx="143">
                  <c:v>42879</c:v>
                </c:pt>
                <c:pt idx="144">
                  <c:v>42880</c:v>
                </c:pt>
                <c:pt idx="145">
                  <c:v>42881</c:v>
                </c:pt>
                <c:pt idx="146">
                  <c:v>42882</c:v>
                </c:pt>
                <c:pt idx="147">
                  <c:v>42883</c:v>
                </c:pt>
                <c:pt idx="148">
                  <c:v>42884</c:v>
                </c:pt>
                <c:pt idx="149">
                  <c:v>42885</c:v>
                </c:pt>
                <c:pt idx="150">
                  <c:v>42886</c:v>
                </c:pt>
                <c:pt idx="151">
                  <c:v>42887</c:v>
                </c:pt>
                <c:pt idx="152">
                  <c:v>42888</c:v>
                </c:pt>
                <c:pt idx="153">
                  <c:v>42889</c:v>
                </c:pt>
                <c:pt idx="154">
                  <c:v>42890</c:v>
                </c:pt>
                <c:pt idx="155">
                  <c:v>42891</c:v>
                </c:pt>
                <c:pt idx="156">
                  <c:v>42892</c:v>
                </c:pt>
                <c:pt idx="157">
                  <c:v>42893</c:v>
                </c:pt>
                <c:pt idx="158">
                  <c:v>42894</c:v>
                </c:pt>
                <c:pt idx="159">
                  <c:v>42895</c:v>
                </c:pt>
                <c:pt idx="160">
                  <c:v>42896</c:v>
                </c:pt>
                <c:pt idx="161">
                  <c:v>42897</c:v>
                </c:pt>
                <c:pt idx="162">
                  <c:v>42898</c:v>
                </c:pt>
                <c:pt idx="163">
                  <c:v>42899</c:v>
                </c:pt>
                <c:pt idx="164">
                  <c:v>42900</c:v>
                </c:pt>
                <c:pt idx="165">
                  <c:v>42901</c:v>
                </c:pt>
                <c:pt idx="166">
                  <c:v>42902</c:v>
                </c:pt>
                <c:pt idx="167">
                  <c:v>42903</c:v>
                </c:pt>
                <c:pt idx="168">
                  <c:v>42904</c:v>
                </c:pt>
                <c:pt idx="169">
                  <c:v>42905</c:v>
                </c:pt>
                <c:pt idx="170">
                  <c:v>42906</c:v>
                </c:pt>
                <c:pt idx="171">
                  <c:v>42907</c:v>
                </c:pt>
                <c:pt idx="172">
                  <c:v>42908</c:v>
                </c:pt>
                <c:pt idx="173">
                  <c:v>42909</c:v>
                </c:pt>
                <c:pt idx="174">
                  <c:v>42910</c:v>
                </c:pt>
                <c:pt idx="175">
                  <c:v>42911</c:v>
                </c:pt>
                <c:pt idx="176">
                  <c:v>42912</c:v>
                </c:pt>
                <c:pt idx="177">
                  <c:v>42913</c:v>
                </c:pt>
                <c:pt idx="178">
                  <c:v>42914</c:v>
                </c:pt>
                <c:pt idx="179">
                  <c:v>42915</c:v>
                </c:pt>
                <c:pt idx="180">
                  <c:v>42916</c:v>
                </c:pt>
                <c:pt idx="181">
                  <c:v>42917</c:v>
                </c:pt>
                <c:pt idx="182">
                  <c:v>42918</c:v>
                </c:pt>
                <c:pt idx="183">
                  <c:v>42919</c:v>
                </c:pt>
                <c:pt idx="184">
                  <c:v>42920</c:v>
                </c:pt>
                <c:pt idx="185">
                  <c:v>42921</c:v>
                </c:pt>
                <c:pt idx="186">
                  <c:v>42922</c:v>
                </c:pt>
                <c:pt idx="187">
                  <c:v>42923</c:v>
                </c:pt>
                <c:pt idx="188">
                  <c:v>42924</c:v>
                </c:pt>
                <c:pt idx="189">
                  <c:v>42925</c:v>
                </c:pt>
                <c:pt idx="190">
                  <c:v>42926</c:v>
                </c:pt>
                <c:pt idx="191">
                  <c:v>42927</c:v>
                </c:pt>
                <c:pt idx="192">
                  <c:v>42928</c:v>
                </c:pt>
                <c:pt idx="193">
                  <c:v>42929</c:v>
                </c:pt>
                <c:pt idx="194">
                  <c:v>42930</c:v>
                </c:pt>
                <c:pt idx="195">
                  <c:v>42931</c:v>
                </c:pt>
                <c:pt idx="196">
                  <c:v>42932</c:v>
                </c:pt>
                <c:pt idx="197">
                  <c:v>42933</c:v>
                </c:pt>
                <c:pt idx="198">
                  <c:v>42934</c:v>
                </c:pt>
                <c:pt idx="199">
                  <c:v>42935</c:v>
                </c:pt>
                <c:pt idx="200">
                  <c:v>42936</c:v>
                </c:pt>
                <c:pt idx="201">
                  <c:v>42937</c:v>
                </c:pt>
                <c:pt idx="202">
                  <c:v>42938</c:v>
                </c:pt>
                <c:pt idx="203">
                  <c:v>42939</c:v>
                </c:pt>
                <c:pt idx="204">
                  <c:v>42940</c:v>
                </c:pt>
                <c:pt idx="205">
                  <c:v>42941</c:v>
                </c:pt>
                <c:pt idx="206">
                  <c:v>42942</c:v>
                </c:pt>
                <c:pt idx="207">
                  <c:v>42943</c:v>
                </c:pt>
                <c:pt idx="208">
                  <c:v>42944</c:v>
                </c:pt>
                <c:pt idx="209">
                  <c:v>42945</c:v>
                </c:pt>
                <c:pt idx="210">
                  <c:v>42946</c:v>
                </c:pt>
                <c:pt idx="211">
                  <c:v>42947</c:v>
                </c:pt>
                <c:pt idx="212">
                  <c:v>42948</c:v>
                </c:pt>
                <c:pt idx="213">
                  <c:v>42949</c:v>
                </c:pt>
                <c:pt idx="214">
                  <c:v>42950</c:v>
                </c:pt>
                <c:pt idx="215">
                  <c:v>42951</c:v>
                </c:pt>
                <c:pt idx="216">
                  <c:v>42952</c:v>
                </c:pt>
                <c:pt idx="217">
                  <c:v>42953</c:v>
                </c:pt>
                <c:pt idx="218">
                  <c:v>42954</c:v>
                </c:pt>
                <c:pt idx="219">
                  <c:v>42955</c:v>
                </c:pt>
                <c:pt idx="220">
                  <c:v>42956</c:v>
                </c:pt>
                <c:pt idx="221">
                  <c:v>42957</c:v>
                </c:pt>
                <c:pt idx="222">
                  <c:v>42958</c:v>
                </c:pt>
                <c:pt idx="223">
                  <c:v>42959</c:v>
                </c:pt>
                <c:pt idx="224">
                  <c:v>42960</c:v>
                </c:pt>
                <c:pt idx="225">
                  <c:v>42961</c:v>
                </c:pt>
                <c:pt idx="226">
                  <c:v>42962</c:v>
                </c:pt>
                <c:pt idx="227">
                  <c:v>42963</c:v>
                </c:pt>
                <c:pt idx="228">
                  <c:v>42964</c:v>
                </c:pt>
                <c:pt idx="229">
                  <c:v>42965</c:v>
                </c:pt>
                <c:pt idx="230">
                  <c:v>42966</c:v>
                </c:pt>
                <c:pt idx="231">
                  <c:v>42967</c:v>
                </c:pt>
                <c:pt idx="232">
                  <c:v>42968</c:v>
                </c:pt>
                <c:pt idx="233">
                  <c:v>42969</c:v>
                </c:pt>
                <c:pt idx="234">
                  <c:v>42970</c:v>
                </c:pt>
                <c:pt idx="235">
                  <c:v>42971</c:v>
                </c:pt>
                <c:pt idx="236">
                  <c:v>42972</c:v>
                </c:pt>
                <c:pt idx="237">
                  <c:v>42973</c:v>
                </c:pt>
                <c:pt idx="238">
                  <c:v>42974</c:v>
                </c:pt>
                <c:pt idx="239">
                  <c:v>42975</c:v>
                </c:pt>
                <c:pt idx="240">
                  <c:v>42976</c:v>
                </c:pt>
                <c:pt idx="241">
                  <c:v>42977</c:v>
                </c:pt>
                <c:pt idx="242">
                  <c:v>42978</c:v>
                </c:pt>
                <c:pt idx="243">
                  <c:v>42979</c:v>
                </c:pt>
                <c:pt idx="244">
                  <c:v>42980</c:v>
                </c:pt>
                <c:pt idx="245">
                  <c:v>42981</c:v>
                </c:pt>
                <c:pt idx="246">
                  <c:v>42982</c:v>
                </c:pt>
                <c:pt idx="247">
                  <c:v>42983</c:v>
                </c:pt>
                <c:pt idx="248">
                  <c:v>42984</c:v>
                </c:pt>
                <c:pt idx="249">
                  <c:v>42985</c:v>
                </c:pt>
                <c:pt idx="250">
                  <c:v>42986</c:v>
                </c:pt>
                <c:pt idx="251">
                  <c:v>42987</c:v>
                </c:pt>
                <c:pt idx="252">
                  <c:v>42988</c:v>
                </c:pt>
                <c:pt idx="253">
                  <c:v>42989</c:v>
                </c:pt>
                <c:pt idx="254">
                  <c:v>42990</c:v>
                </c:pt>
                <c:pt idx="255">
                  <c:v>42991</c:v>
                </c:pt>
                <c:pt idx="256">
                  <c:v>42992</c:v>
                </c:pt>
                <c:pt idx="257">
                  <c:v>42993</c:v>
                </c:pt>
                <c:pt idx="258">
                  <c:v>42994</c:v>
                </c:pt>
                <c:pt idx="259">
                  <c:v>42995</c:v>
                </c:pt>
                <c:pt idx="260">
                  <c:v>42996</c:v>
                </c:pt>
                <c:pt idx="261">
                  <c:v>42997</c:v>
                </c:pt>
                <c:pt idx="262">
                  <c:v>42998</c:v>
                </c:pt>
                <c:pt idx="263">
                  <c:v>42999</c:v>
                </c:pt>
                <c:pt idx="264">
                  <c:v>43000</c:v>
                </c:pt>
                <c:pt idx="265">
                  <c:v>43001</c:v>
                </c:pt>
                <c:pt idx="266">
                  <c:v>43002</c:v>
                </c:pt>
                <c:pt idx="267">
                  <c:v>43003</c:v>
                </c:pt>
                <c:pt idx="268">
                  <c:v>43004</c:v>
                </c:pt>
                <c:pt idx="269">
                  <c:v>43005</c:v>
                </c:pt>
                <c:pt idx="270">
                  <c:v>43006</c:v>
                </c:pt>
                <c:pt idx="271">
                  <c:v>43007</c:v>
                </c:pt>
                <c:pt idx="272">
                  <c:v>43008</c:v>
                </c:pt>
                <c:pt idx="273">
                  <c:v>43009</c:v>
                </c:pt>
                <c:pt idx="274">
                  <c:v>43010</c:v>
                </c:pt>
                <c:pt idx="275">
                  <c:v>43011</c:v>
                </c:pt>
                <c:pt idx="276">
                  <c:v>43012</c:v>
                </c:pt>
                <c:pt idx="277">
                  <c:v>43013</c:v>
                </c:pt>
                <c:pt idx="278">
                  <c:v>43014</c:v>
                </c:pt>
                <c:pt idx="279">
                  <c:v>43015</c:v>
                </c:pt>
                <c:pt idx="280">
                  <c:v>43016</c:v>
                </c:pt>
                <c:pt idx="281">
                  <c:v>43017</c:v>
                </c:pt>
                <c:pt idx="282">
                  <c:v>43018</c:v>
                </c:pt>
                <c:pt idx="283">
                  <c:v>43019</c:v>
                </c:pt>
                <c:pt idx="284">
                  <c:v>43020</c:v>
                </c:pt>
                <c:pt idx="285">
                  <c:v>43021</c:v>
                </c:pt>
                <c:pt idx="286">
                  <c:v>43022</c:v>
                </c:pt>
                <c:pt idx="287">
                  <c:v>43023</c:v>
                </c:pt>
                <c:pt idx="288">
                  <c:v>43024</c:v>
                </c:pt>
                <c:pt idx="289">
                  <c:v>43025</c:v>
                </c:pt>
                <c:pt idx="290">
                  <c:v>43026</c:v>
                </c:pt>
                <c:pt idx="291">
                  <c:v>43027</c:v>
                </c:pt>
                <c:pt idx="292">
                  <c:v>43028</c:v>
                </c:pt>
                <c:pt idx="293">
                  <c:v>43029</c:v>
                </c:pt>
                <c:pt idx="294">
                  <c:v>43030</c:v>
                </c:pt>
                <c:pt idx="295">
                  <c:v>43031</c:v>
                </c:pt>
                <c:pt idx="296">
                  <c:v>43032</c:v>
                </c:pt>
                <c:pt idx="297">
                  <c:v>43033</c:v>
                </c:pt>
                <c:pt idx="298">
                  <c:v>43034</c:v>
                </c:pt>
                <c:pt idx="299">
                  <c:v>43035</c:v>
                </c:pt>
                <c:pt idx="300">
                  <c:v>43036</c:v>
                </c:pt>
                <c:pt idx="301">
                  <c:v>43037</c:v>
                </c:pt>
                <c:pt idx="302">
                  <c:v>43038</c:v>
                </c:pt>
                <c:pt idx="303">
                  <c:v>43039</c:v>
                </c:pt>
                <c:pt idx="304">
                  <c:v>43040</c:v>
                </c:pt>
                <c:pt idx="305">
                  <c:v>43041</c:v>
                </c:pt>
                <c:pt idx="306">
                  <c:v>43042</c:v>
                </c:pt>
                <c:pt idx="307">
                  <c:v>43043</c:v>
                </c:pt>
                <c:pt idx="308">
                  <c:v>43044</c:v>
                </c:pt>
                <c:pt idx="309">
                  <c:v>43045</c:v>
                </c:pt>
                <c:pt idx="310">
                  <c:v>43046</c:v>
                </c:pt>
                <c:pt idx="311">
                  <c:v>43047</c:v>
                </c:pt>
                <c:pt idx="312">
                  <c:v>43048</c:v>
                </c:pt>
                <c:pt idx="313">
                  <c:v>43049</c:v>
                </c:pt>
                <c:pt idx="314">
                  <c:v>43050</c:v>
                </c:pt>
                <c:pt idx="315">
                  <c:v>43051</c:v>
                </c:pt>
                <c:pt idx="316">
                  <c:v>43052</c:v>
                </c:pt>
                <c:pt idx="317">
                  <c:v>43053</c:v>
                </c:pt>
                <c:pt idx="318">
                  <c:v>43054</c:v>
                </c:pt>
                <c:pt idx="319">
                  <c:v>43055</c:v>
                </c:pt>
                <c:pt idx="320">
                  <c:v>43056</c:v>
                </c:pt>
                <c:pt idx="321">
                  <c:v>43057</c:v>
                </c:pt>
                <c:pt idx="322">
                  <c:v>43058</c:v>
                </c:pt>
                <c:pt idx="323">
                  <c:v>43059</c:v>
                </c:pt>
                <c:pt idx="324">
                  <c:v>43060</c:v>
                </c:pt>
                <c:pt idx="325">
                  <c:v>43061</c:v>
                </c:pt>
                <c:pt idx="326">
                  <c:v>43062</c:v>
                </c:pt>
                <c:pt idx="327">
                  <c:v>43063</c:v>
                </c:pt>
                <c:pt idx="328">
                  <c:v>43064</c:v>
                </c:pt>
                <c:pt idx="329">
                  <c:v>43065</c:v>
                </c:pt>
                <c:pt idx="330">
                  <c:v>43066</c:v>
                </c:pt>
                <c:pt idx="331">
                  <c:v>43067</c:v>
                </c:pt>
                <c:pt idx="332">
                  <c:v>43068</c:v>
                </c:pt>
                <c:pt idx="333">
                  <c:v>43069</c:v>
                </c:pt>
                <c:pt idx="334">
                  <c:v>43070</c:v>
                </c:pt>
                <c:pt idx="335">
                  <c:v>43071</c:v>
                </c:pt>
                <c:pt idx="336">
                  <c:v>43072</c:v>
                </c:pt>
                <c:pt idx="337">
                  <c:v>43073</c:v>
                </c:pt>
                <c:pt idx="338">
                  <c:v>43074</c:v>
                </c:pt>
                <c:pt idx="339">
                  <c:v>43075</c:v>
                </c:pt>
                <c:pt idx="340">
                  <c:v>43076</c:v>
                </c:pt>
                <c:pt idx="341">
                  <c:v>43077</c:v>
                </c:pt>
                <c:pt idx="342">
                  <c:v>43078</c:v>
                </c:pt>
                <c:pt idx="343">
                  <c:v>43079</c:v>
                </c:pt>
                <c:pt idx="344">
                  <c:v>43080</c:v>
                </c:pt>
                <c:pt idx="345">
                  <c:v>43081</c:v>
                </c:pt>
                <c:pt idx="346">
                  <c:v>43082</c:v>
                </c:pt>
                <c:pt idx="347">
                  <c:v>43083</c:v>
                </c:pt>
                <c:pt idx="348">
                  <c:v>43084</c:v>
                </c:pt>
                <c:pt idx="349">
                  <c:v>43085</c:v>
                </c:pt>
                <c:pt idx="350">
                  <c:v>43086</c:v>
                </c:pt>
                <c:pt idx="351">
                  <c:v>43087</c:v>
                </c:pt>
                <c:pt idx="352">
                  <c:v>43088</c:v>
                </c:pt>
                <c:pt idx="353">
                  <c:v>43089</c:v>
                </c:pt>
                <c:pt idx="354">
                  <c:v>43090</c:v>
                </c:pt>
                <c:pt idx="355">
                  <c:v>43091</c:v>
                </c:pt>
                <c:pt idx="356">
                  <c:v>43092</c:v>
                </c:pt>
                <c:pt idx="357">
                  <c:v>43093</c:v>
                </c:pt>
                <c:pt idx="358">
                  <c:v>43094</c:v>
                </c:pt>
                <c:pt idx="359">
                  <c:v>43095</c:v>
                </c:pt>
                <c:pt idx="360">
                  <c:v>43096</c:v>
                </c:pt>
                <c:pt idx="361">
                  <c:v>43097</c:v>
                </c:pt>
                <c:pt idx="362">
                  <c:v>43098</c:v>
                </c:pt>
                <c:pt idx="363">
                  <c:v>43099</c:v>
                </c:pt>
                <c:pt idx="364">
                  <c:v>43100</c:v>
                </c:pt>
              </c:numCache>
            </c:numRef>
          </c:xVal>
          <c:yVal>
            <c:numRef>
              <c:f>Sheet2!$E$2:$E$366</c:f>
              <c:numCache>
                <c:formatCode>General</c:formatCode>
                <c:ptCount val="365"/>
                <c:pt idx="0">
                  <c:v>9.9</c:v>
                </c:pt>
                <c:pt idx="1">
                  <c:v>7.1</c:v>
                </c:pt>
                <c:pt idx="2">
                  <c:v>10</c:v>
                </c:pt>
                <c:pt idx="3">
                  <c:v>9.8000000000000007</c:v>
                </c:pt>
                <c:pt idx="4">
                  <c:v>9.8000000000000007</c:v>
                </c:pt>
                <c:pt idx="5">
                  <c:v>9.4</c:v>
                </c:pt>
                <c:pt idx="6">
                  <c:v>8.3000000000000007</c:v>
                </c:pt>
                <c:pt idx="7">
                  <c:v>8</c:v>
                </c:pt>
                <c:pt idx="8">
                  <c:v>10</c:v>
                </c:pt>
                <c:pt idx="9">
                  <c:v>9.9</c:v>
                </c:pt>
                <c:pt idx="10">
                  <c:v>10</c:v>
                </c:pt>
                <c:pt idx="11">
                  <c:v>9.1</c:v>
                </c:pt>
                <c:pt idx="12">
                  <c:v>9.3000000000000007</c:v>
                </c:pt>
                <c:pt idx="13">
                  <c:v>9.6</c:v>
                </c:pt>
                <c:pt idx="14">
                  <c:v>9.9</c:v>
                </c:pt>
                <c:pt idx="15">
                  <c:v>7.3</c:v>
                </c:pt>
                <c:pt idx="16">
                  <c:v>8.9</c:v>
                </c:pt>
                <c:pt idx="17">
                  <c:v>7.4</c:v>
                </c:pt>
                <c:pt idx="18">
                  <c:v>8.6</c:v>
                </c:pt>
                <c:pt idx="19">
                  <c:v>10</c:v>
                </c:pt>
                <c:pt idx="20">
                  <c:v>11</c:v>
                </c:pt>
                <c:pt idx="21">
                  <c:v>10</c:v>
                </c:pt>
                <c:pt idx="22">
                  <c:v>9.9</c:v>
                </c:pt>
                <c:pt idx="23">
                  <c:v>9.8000000000000007</c:v>
                </c:pt>
                <c:pt idx="24">
                  <c:v>9.8000000000000007</c:v>
                </c:pt>
                <c:pt idx="25">
                  <c:v>9.5</c:v>
                </c:pt>
                <c:pt idx="26">
                  <c:v>9.9</c:v>
                </c:pt>
                <c:pt idx="27">
                  <c:v>10</c:v>
                </c:pt>
                <c:pt idx="28">
                  <c:v>9.9</c:v>
                </c:pt>
                <c:pt idx="29">
                  <c:v>9.8000000000000007</c:v>
                </c:pt>
                <c:pt idx="30">
                  <c:v>10</c:v>
                </c:pt>
                <c:pt idx="31">
                  <c:v>10</c:v>
                </c:pt>
                <c:pt idx="32">
                  <c:v>11</c:v>
                </c:pt>
                <c:pt idx="33">
                  <c:v>6.6</c:v>
                </c:pt>
                <c:pt idx="34">
                  <c:v>6</c:v>
                </c:pt>
                <c:pt idx="35">
                  <c:v>9.7000000000000011</c:v>
                </c:pt>
                <c:pt idx="36">
                  <c:v>6.2</c:v>
                </c:pt>
                <c:pt idx="37">
                  <c:v>6.8</c:v>
                </c:pt>
                <c:pt idx="38">
                  <c:v>6</c:v>
                </c:pt>
                <c:pt idx="39">
                  <c:v>6.3</c:v>
                </c:pt>
                <c:pt idx="40">
                  <c:v>7.5</c:v>
                </c:pt>
                <c:pt idx="41">
                  <c:v>8.8000000000000007</c:v>
                </c:pt>
                <c:pt idx="42">
                  <c:v>9.8000000000000007</c:v>
                </c:pt>
                <c:pt idx="43">
                  <c:v>12</c:v>
                </c:pt>
                <c:pt idx="44">
                  <c:v>14</c:v>
                </c:pt>
                <c:pt idx="45">
                  <c:v>12</c:v>
                </c:pt>
                <c:pt idx="46">
                  <c:v>12</c:v>
                </c:pt>
                <c:pt idx="47">
                  <c:v>13</c:v>
                </c:pt>
                <c:pt idx="48">
                  <c:v>12</c:v>
                </c:pt>
                <c:pt idx="49">
                  <c:v>9.4</c:v>
                </c:pt>
                <c:pt idx="50">
                  <c:v>12</c:v>
                </c:pt>
                <c:pt idx="51">
                  <c:v>10</c:v>
                </c:pt>
                <c:pt idx="52">
                  <c:v>9.4</c:v>
                </c:pt>
                <c:pt idx="53">
                  <c:v>7.3</c:v>
                </c:pt>
                <c:pt idx="54">
                  <c:v>10</c:v>
                </c:pt>
                <c:pt idx="55">
                  <c:v>12</c:v>
                </c:pt>
                <c:pt idx="56">
                  <c:v>10</c:v>
                </c:pt>
                <c:pt idx="57">
                  <c:v>9.8000000000000007</c:v>
                </c:pt>
                <c:pt idx="58">
                  <c:v>8.7000000000000011</c:v>
                </c:pt>
                <c:pt idx="59">
                  <c:v>7.8</c:v>
                </c:pt>
                <c:pt idx="60">
                  <c:v>11</c:v>
                </c:pt>
                <c:pt idx="61">
                  <c:v>8.3000000000000007</c:v>
                </c:pt>
                <c:pt idx="62">
                  <c:v>10</c:v>
                </c:pt>
                <c:pt idx="63">
                  <c:v>9.5</c:v>
                </c:pt>
                <c:pt idx="64">
                  <c:v>9.6</c:v>
                </c:pt>
                <c:pt idx="65">
                  <c:v>9.8000000000000007</c:v>
                </c:pt>
                <c:pt idx="66">
                  <c:v>10</c:v>
                </c:pt>
                <c:pt idx="67">
                  <c:v>11</c:v>
                </c:pt>
                <c:pt idx="68">
                  <c:v>11</c:v>
                </c:pt>
                <c:pt idx="69">
                  <c:v>12</c:v>
                </c:pt>
                <c:pt idx="70">
                  <c:v>14</c:v>
                </c:pt>
                <c:pt idx="71">
                  <c:v>16</c:v>
                </c:pt>
                <c:pt idx="72">
                  <c:v>20</c:v>
                </c:pt>
                <c:pt idx="73">
                  <c:v>17</c:v>
                </c:pt>
                <c:pt idx="74">
                  <c:v>18</c:v>
                </c:pt>
                <c:pt idx="75">
                  <c:v>18</c:v>
                </c:pt>
                <c:pt idx="76">
                  <c:v>12</c:v>
                </c:pt>
                <c:pt idx="77">
                  <c:v>12</c:v>
                </c:pt>
                <c:pt idx="78">
                  <c:v>16</c:v>
                </c:pt>
                <c:pt idx="79">
                  <c:v>17</c:v>
                </c:pt>
                <c:pt idx="80">
                  <c:v>17</c:v>
                </c:pt>
                <c:pt idx="81">
                  <c:v>25</c:v>
                </c:pt>
                <c:pt idx="82">
                  <c:v>28</c:v>
                </c:pt>
                <c:pt idx="83">
                  <c:v>23</c:v>
                </c:pt>
                <c:pt idx="84">
                  <c:v>27</c:v>
                </c:pt>
                <c:pt idx="85">
                  <c:v>29</c:v>
                </c:pt>
                <c:pt idx="86">
                  <c:v>22</c:v>
                </c:pt>
                <c:pt idx="87">
                  <c:v>17</c:v>
                </c:pt>
                <c:pt idx="88">
                  <c:v>19</c:v>
                </c:pt>
                <c:pt idx="89">
                  <c:v>23</c:v>
                </c:pt>
                <c:pt idx="90">
                  <c:v>38</c:v>
                </c:pt>
                <c:pt idx="91">
                  <c:v>41</c:v>
                </c:pt>
                <c:pt idx="92">
                  <c:v>29</c:v>
                </c:pt>
                <c:pt idx="93">
                  <c:v>22</c:v>
                </c:pt>
                <c:pt idx="94">
                  <c:v>22</c:v>
                </c:pt>
                <c:pt idx="95">
                  <c:v>19</c:v>
                </c:pt>
                <c:pt idx="96">
                  <c:v>18</c:v>
                </c:pt>
                <c:pt idx="97">
                  <c:v>18</c:v>
                </c:pt>
                <c:pt idx="98">
                  <c:v>23</c:v>
                </c:pt>
                <c:pt idx="99">
                  <c:v>29</c:v>
                </c:pt>
                <c:pt idx="100">
                  <c:v>34</c:v>
                </c:pt>
                <c:pt idx="101">
                  <c:v>40</c:v>
                </c:pt>
                <c:pt idx="102">
                  <c:v>46</c:v>
                </c:pt>
                <c:pt idx="103">
                  <c:v>47</c:v>
                </c:pt>
                <c:pt idx="104">
                  <c:v>43</c:v>
                </c:pt>
                <c:pt idx="105">
                  <c:v>35</c:v>
                </c:pt>
                <c:pt idx="106">
                  <c:v>33</c:v>
                </c:pt>
                <c:pt idx="107">
                  <c:v>32</c:v>
                </c:pt>
                <c:pt idx="108">
                  <c:v>30</c:v>
                </c:pt>
                <c:pt idx="109">
                  <c:v>27</c:v>
                </c:pt>
                <c:pt idx="110">
                  <c:v>27</c:v>
                </c:pt>
                <c:pt idx="111">
                  <c:v>29</c:v>
                </c:pt>
                <c:pt idx="112">
                  <c:v>27</c:v>
                </c:pt>
                <c:pt idx="113">
                  <c:v>26</c:v>
                </c:pt>
                <c:pt idx="114">
                  <c:v>31</c:v>
                </c:pt>
                <c:pt idx="115">
                  <c:v>44</c:v>
                </c:pt>
                <c:pt idx="116">
                  <c:v>45</c:v>
                </c:pt>
                <c:pt idx="117">
                  <c:v>44</c:v>
                </c:pt>
                <c:pt idx="118">
                  <c:v>42</c:v>
                </c:pt>
                <c:pt idx="119">
                  <c:v>41</c:v>
                </c:pt>
                <c:pt idx="120">
                  <c:v>37</c:v>
                </c:pt>
                <c:pt idx="121">
                  <c:v>34</c:v>
                </c:pt>
                <c:pt idx="122">
                  <c:v>36</c:v>
                </c:pt>
                <c:pt idx="123">
                  <c:v>35</c:v>
                </c:pt>
                <c:pt idx="124">
                  <c:v>35</c:v>
                </c:pt>
                <c:pt idx="125">
                  <c:v>32</c:v>
                </c:pt>
                <c:pt idx="126">
                  <c:v>28</c:v>
                </c:pt>
                <c:pt idx="127">
                  <c:v>30</c:v>
                </c:pt>
                <c:pt idx="128">
                  <c:v>33</c:v>
                </c:pt>
                <c:pt idx="129">
                  <c:v>32</c:v>
                </c:pt>
                <c:pt idx="130">
                  <c:v>29</c:v>
                </c:pt>
                <c:pt idx="131">
                  <c:v>31</c:v>
                </c:pt>
                <c:pt idx="132">
                  <c:v>36</c:v>
                </c:pt>
                <c:pt idx="133">
                  <c:v>42</c:v>
                </c:pt>
                <c:pt idx="134">
                  <c:v>53</c:v>
                </c:pt>
                <c:pt idx="135">
                  <c:v>62</c:v>
                </c:pt>
                <c:pt idx="136">
                  <c:v>77</c:v>
                </c:pt>
                <c:pt idx="137">
                  <c:v>82</c:v>
                </c:pt>
                <c:pt idx="138">
                  <c:v>89</c:v>
                </c:pt>
                <c:pt idx="139">
                  <c:v>87</c:v>
                </c:pt>
                <c:pt idx="140">
                  <c:v>88</c:v>
                </c:pt>
                <c:pt idx="141">
                  <c:v>94</c:v>
                </c:pt>
                <c:pt idx="142">
                  <c:v>98</c:v>
                </c:pt>
                <c:pt idx="143">
                  <c:v>105</c:v>
                </c:pt>
                <c:pt idx="144">
                  <c:v>106</c:v>
                </c:pt>
                <c:pt idx="145">
                  <c:v>104</c:v>
                </c:pt>
                <c:pt idx="146">
                  <c:v>113</c:v>
                </c:pt>
                <c:pt idx="147">
                  <c:v>130</c:v>
                </c:pt>
                <c:pt idx="148">
                  <c:v>145</c:v>
                </c:pt>
                <c:pt idx="149">
                  <c:v>146</c:v>
                </c:pt>
                <c:pt idx="150">
                  <c:v>140</c:v>
                </c:pt>
                <c:pt idx="151">
                  <c:v>133</c:v>
                </c:pt>
                <c:pt idx="152">
                  <c:v>127</c:v>
                </c:pt>
                <c:pt idx="153">
                  <c:v>117</c:v>
                </c:pt>
                <c:pt idx="154">
                  <c:v>104</c:v>
                </c:pt>
                <c:pt idx="155">
                  <c:v>92</c:v>
                </c:pt>
                <c:pt idx="156">
                  <c:v>81</c:v>
                </c:pt>
                <c:pt idx="157">
                  <c:v>76</c:v>
                </c:pt>
                <c:pt idx="158">
                  <c:v>73</c:v>
                </c:pt>
                <c:pt idx="159">
                  <c:v>69</c:v>
                </c:pt>
                <c:pt idx="160">
                  <c:v>65</c:v>
                </c:pt>
                <c:pt idx="161">
                  <c:v>65</c:v>
                </c:pt>
                <c:pt idx="162">
                  <c:v>60</c:v>
                </c:pt>
                <c:pt idx="163">
                  <c:v>53</c:v>
                </c:pt>
                <c:pt idx="164">
                  <c:v>48</c:v>
                </c:pt>
                <c:pt idx="165">
                  <c:v>47</c:v>
                </c:pt>
                <c:pt idx="166">
                  <c:v>45</c:v>
                </c:pt>
                <c:pt idx="167">
                  <c:v>42</c:v>
                </c:pt>
                <c:pt idx="168">
                  <c:v>46</c:v>
                </c:pt>
                <c:pt idx="169">
                  <c:v>49</c:v>
                </c:pt>
                <c:pt idx="170">
                  <c:v>50</c:v>
                </c:pt>
                <c:pt idx="171">
                  <c:v>47</c:v>
                </c:pt>
                <c:pt idx="172">
                  <c:v>45</c:v>
                </c:pt>
                <c:pt idx="173">
                  <c:v>44</c:v>
                </c:pt>
                <c:pt idx="174">
                  <c:v>47</c:v>
                </c:pt>
                <c:pt idx="175">
                  <c:v>42</c:v>
                </c:pt>
                <c:pt idx="176">
                  <c:v>37</c:v>
                </c:pt>
                <c:pt idx="177">
                  <c:v>35</c:v>
                </c:pt>
                <c:pt idx="178">
                  <c:v>34</c:v>
                </c:pt>
                <c:pt idx="179">
                  <c:v>31</c:v>
                </c:pt>
                <c:pt idx="180">
                  <c:v>26</c:v>
                </c:pt>
                <c:pt idx="181">
                  <c:v>24</c:v>
                </c:pt>
                <c:pt idx="182">
                  <c:v>23</c:v>
                </c:pt>
                <c:pt idx="183">
                  <c:v>21</c:v>
                </c:pt>
                <c:pt idx="184">
                  <c:v>20</c:v>
                </c:pt>
                <c:pt idx="185">
                  <c:v>18</c:v>
                </c:pt>
                <c:pt idx="186">
                  <c:v>17</c:v>
                </c:pt>
                <c:pt idx="187">
                  <c:v>17</c:v>
                </c:pt>
                <c:pt idx="188">
                  <c:v>16</c:v>
                </c:pt>
                <c:pt idx="189">
                  <c:v>16</c:v>
                </c:pt>
                <c:pt idx="190">
                  <c:v>15</c:v>
                </c:pt>
                <c:pt idx="191">
                  <c:v>14</c:v>
                </c:pt>
                <c:pt idx="192">
                  <c:v>14</c:v>
                </c:pt>
                <c:pt idx="193">
                  <c:v>14</c:v>
                </c:pt>
                <c:pt idx="194">
                  <c:v>13</c:v>
                </c:pt>
                <c:pt idx="195">
                  <c:v>13</c:v>
                </c:pt>
                <c:pt idx="196">
                  <c:v>14</c:v>
                </c:pt>
                <c:pt idx="197">
                  <c:v>14</c:v>
                </c:pt>
                <c:pt idx="198">
                  <c:v>15</c:v>
                </c:pt>
                <c:pt idx="199">
                  <c:v>15</c:v>
                </c:pt>
                <c:pt idx="200">
                  <c:v>16</c:v>
                </c:pt>
                <c:pt idx="201">
                  <c:v>14</c:v>
                </c:pt>
                <c:pt idx="202">
                  <c:v>13</c:v>
                </c:pt>
                <c:pt idx="203">
                  <c:v>14</c:v>
                </c:pt>
                <c:pt idx="204">
                  <c:v>13</c:v>
                </c:pt>
                <c:pt idx="205">
                  <c:v>12</c:v>
                </c:pt>
                <c:pt idx="206">
                  <c:v>12</c:v>
                </c:pt>
                <c:pt idx="207">
                  <c:v>11</c:v>
                </c:pt>
                <c:pt idx="208">
                  <c:v>12</c:v>
                </c:pt>
                <c:pt idx="209">
                  <c:v>10</c:v>
                </c:pt>
                <c:pt idx="210">
                  <c:v>9.8000000000000007</c:v>
                </c:pt>
                <c:pt idx="211">
                  <c:v>14</c:v>
                </c:pt>
                <c:pt idx="212">
                  <c:v>24</c:v>
                </c:pt>
                <c:pt idx="213">
                  <c:v>21</c:v>
                </c:pt>
                <c:pt idx="214">
                  <c:v>17</c:v>
                </c:pt>
                <c:pt idx="215">
                  <c:v>14</c:v>
                </c:pt>
                <c:pt idx="216">
                  <c:v>13</c:v>
                </c:pt>
                <c:pt idx="217">
                  <c:v>11</c:v>
                </c:pt>
                <c:pt idx="218">
                  <c:v>11</c:v>
                </c:pt>
                <c:pt idx="219">
                  <c:v>12</c:v>
                </c:pt>
                <c:pt idx="220">
                  <c:v>11</c:v>
                </c:pt>
                <c:pt idx="221">
                  <c:v>11</c:v>
                </c:pt>
                <c:pt idx="222">
                  <c:v>11</c:v>
                </c:pt>
                <c:pt idx="223">
                  <c:v>11</c:v>
                </c:pt>
                <c:pt idx="224">
                  <c:v>11</c:v>
                </c:pt>
                <c:pt idx="225">
                  <c:v>9.6</c:v>
                </c:pt>
                <c:pt idx="226">
                  <c:v>9.4</c:v>
                </c:pt>
                <c:pt idx="227">
                  <c:v>13</c:v>
                </c:pt>
                <c:pt idx="228">
                  <c:v>12</c:v>
                </c:pt>
                <c:pt idx="229">
                  <c:v>10</c:v>
                </c:pt>
                <c:pt idx="230">
                  <c:v>9</c:v>
                </c:pt>
                <c:pt idx="231">
                  <c:v>9.2000000000000011</c:v>
                </c:pt>
                <c:pt idx="232">
                  <c:v>10</c:v>
                </c:pt>
                <c:pt idx="233">
                  <c:v>14</c:v>
                </c:pt>
                <c:pt idx="234">
                  <c:v>14</c:v>
                </c:pt>
                <c:pt idx="235">
                  <c:v>13</c:v>
                </c:pt>
                <c:pt idx="236">
                  <c:v>11</c:v>
                </c:pt>
                <c:pt idx="237">
                  <c:v>10</c:v>
                </c:pt>
                <c:pt idx="238">
                  <c:v>9.9</c:v>
                </c:pt>
                <c:pt idx="239">
                  <c:v>9.2000000000000011</c:v>
                </c:pt>
                <c:pt idx="240">
                  <c:v>9.6</c:v>
                </c:pt>
                <c:pt idx="241">
                  <c:v>14</c:v>
                </c:pt>
                <c:pt idx="242">
                  <c:v>10</c:v>
                </c:pt>
                <c:pt idx="243">
                  <c:v>10</c:v>
                </c:pt>
                <c:pt idx="244">
                  <c:v>11</c:v>
                </c:pt>
                <c:pt idx="245">
                  <c:v>9.4</c:v>
                </c:pt>
                <c:pt idx="246">
                  <c:v>9.6</c:v>
                </c:pt>
                <c:pt idx="247">
                  <c:v>11</c:v>
                </c:pt>
                <c:pt idx="248">
                  <c:v>10</c:v>
                </c:pt>
                <c:pt idx="249">
                  <c:v>10</c:v>
                </c:pt>
                <c:pt idx="250">
                  <c:v>9.3000000000000007</c:v>
                </c:pt>
                <c:pt idx="251">
                  <c:v>8.7000000000000011</c:v>
                </c:pt>
                <c:pt idx="252">
                  <c:v>12</c:v>
                </c:pt>
                <c:pt idx="253">
                  <c:v>11</c:v>
                </c:pt>
                <c:pt idx="254">
                  <c:v>10</c:v>
                </c:pt>
                <c:pt idx="255">
                  <c:v>9.5</c:v>
                </c:pt>
                <c:pt idx="256">
                  <c:v>9.7000000000000011</c:v>
                </c:pt>
                <c:pt idx="257">
                  <c:v>9.3000000000000007</c:v>
                </c:pt>
                <c:pt idx="258">
                  <c:v>7.8</c:v>
                </c:pt>
                <c:pt idx="259">
                  <c:v>7.3</c:v>
                </c:pt>
                <c:pt idx="260">
                  <c:v>8.3000000000000007</c:v>
                </c:pt>
                <c:pt idx="261">
                  <c:v>8.9</c:v>
                </c:pt>
                <c:pt idx="262">
                  <c:v>8.8000000000000007</c:v>
                </c:pt>
                <c:pt idx="263">
                  <c:v>8.2000000000000011</c:v>
                </c:pt>
                <c:pt idx="264">
                  <c:v>7.9</c:v>
                </c:pt>
                <c:pt idx="265">
                  <c:v>7.6</c:v>
                </c:pt>
                <c:pt idx="266">
                  <c:v>7.3</c:v>
                </c:pt>
                <c:pt idx="267">
                  <c:v>7.1</c:v>
                </c:pt>
                <c:pt idx="268">
                  <c:v>7.1</c:v>
                </c:pt>
                <c:pt idx="269">
                  <c:v>7.1</c:v>
                </c:pt>
                <c:pt idx="270">
                  <c:v>7</c:v>
                </c:pt>
                <c:pt idx="271">
                  <c:v>6.8</c:v>
                </c:pt>
                <c:pt idx="272">
                  <c:v>6.6</c:v>
                </c:pt>
                <c:pt idx="273">
                  <c:v>6.7</c:v>
                </c:pt>
                <c:pt idx="274">
                  <c:v>7.2</c:v>
                </c:pt>
                <c:pt idx="275">
                  <c:v>8.5</c:v>
                </c:pt>
                <c:pt idx="276">
                  <c:v>8.8000000000000007</c:v>
                </c:pt>
                <c:pt idx="277">
                  <c:v>8.4</c:v>
                </c:pt>
                <c:pt idx="278">
                  <c:v>8.3000000000000007</c:v>
                </c:pt>
                <c:pt idx="279">
                  <c:v>8.5</c:v>
                </c:pt>
                <c:pt idx="280">
                  <c:v>8.4</c:v>
                </c:pt>
                <c:pt idx="281">
                  <c:v>7.9</c:v>
                </c:pt>
                <c:pt idx="282">
                  <c:v>7.7</c:v>
                </c:pt>
                <c:pt idx="283">
                  <c:v>8.2000000000000011</c:v>
                </c:pt>
                <c:pt idx="284">
                  <c:v>8.6</c:v>
                </c:pt>
                <c:pt idx="285">
                  <c:v>8.4</c:v>
                </c:pt>
                <c:pt idx="286">
                  <c:v>9.4</c:v>
                </c:pt>
                <c:pt idx="287">
                  <c:v>10</c:v>
                </c:pt>
                <c:pt idx="288">
                  <c:v>12</c:v>
                </c:pt>
                <c:pt idx="289">
                  <c:v>13</c:v>
                </c:pt>
                <c:pt idx="290">
                  <c:v>14</c:v>
                </c:pt>
                <c:pt idx="291">
                  <c:v>15</c:v>
                </c:pt>
                <c:pt idx="292">
                  <c:v>19</c:v>
                </c:pt>
                <c:pt idx="293">
                  <c:v>21</c:v>
                </c:pt>
                <c:pt idx="294">
                  <c:v>24</c:v>
                </c:pt>
                <c:pt idx="295">
                  <c:v>26</c:v>
                </c:pt>
                <c:pt idx="296">
                  <c:v>29</c:v>
                </c:pt>
                <c:pt idx="297">
                  <c:v>34</c:v>
                </c:pt>
                <c:pt idx="298">
                  <c:v>37</c:v>
                </c:pt>
                <c:pt idx="299">
                  <c:v>41</c:v>
                </c:pt>
                <c:pt idx="300">
                  <c:v>42</c:v>
                </c:pt>
                <c:pt idx="301">
                  <c:v>43</c:v>
                </c:pt>
                <c:pt idx="302">
                  <c:v>49</c:v>
                </c:pt>
                <c:pt idx="303">
                  <c:v>53</c:v>
                </c:pt>
                <c:pt idx="304">
                  <c:v>61</c:v>
                </c:pt>
                <c:pt idx="305">
                  <c:v>64</c:v>
                </c:pt>
                <c:pt idx="306">
                  <c:v>70</c:v>
                </c:pt>
                <c:pt idx="307">
                  <c:v>68</c:v>
                </c:pt>
                <c:pt idx="308">
                  <c:v>72</c:v>
                </c:pt>
                <c:pt idx="309">
                  <c:v>73</c:v>
                </c:pt>
                <c:pt idx="310">
                  <c:v>80</c:v>
                </c:pt>
                <c:pt idx="311">
                  <c:v>58</c:v>
                </c:pt>
                <c:pt idx="312">
                  <c:v>11</c:v>
                </c:pt>
                <c:pt idx="313">
                  <c:v>11</c:v>
                </c:pt>
                <c:pt idx="314">
                  <c:v>12</c:v>
                </c:pt>
                <c:pt idx="315">
                  <c:v>10</c:v>
                </c:pt>
                <c:pt idx="316">
                  <c:v>13</c:v>
                </c:pt>
                <c:pt idx="317">
                  <c:v>12</c:v>
                </c:pt>
                <c:pt idx="318">
                  <c:v>11</c:v>
                </c:pt>
                <c:pt idx="319">
                  <c:v>11</c:v>
                </c:pt>
                <c:pt idx="320">
                  <c:v>11</c:v>
                </c:pt>
                <c:pt idx="321">
                  <c:v>10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C06D-4F7B-B077-F7BBBE47DC38}"/>
            </c:ext>
          </c:extLst>
        </c:ser>
        <c:ser>
          <c:idx val="5"/>
          <c:order val="5"/>
          <c:tx>
            <c:strRef>
              <c:f>Sheet2!$F$1</c:f>
              <c:strCache>
                <c:ptCount val="1"/>
                <c:pt idx="0">
                  <c:v>2005</c:v>
                </c:pt>
              </c:strCache>
            </c:strRef>
          </c:tx>
          <c:marker>
            <c:symbol val="none"/>
          </c:marker>
          <c:xVal>
            <c:numRef>
              <c:f>Sheet2!$A$2:$A$366</c:f>
              <c:numCache>
                <c:formatCode>[$-409]d\-mmm;@</c:formatCode>
                <c:ptCount val="365"/>
                <c:pt idx="0">
                  <c:v>42736</c:v>
                </c:pt>
                <c:pt idx="1">
                  <c:v>42737</c:v>
                </c:pt>
                <c:pt idx="2">
                  <c:v>42738</c:v>
                </c:pt>
                <c:pt idx="3">
                  <c:v>42739</c:v>
                </c:pt>
                <c:pt idx="4">
                  <c:v>42740</c:v>
                </c:pt>
                <c:pt idx="5">
                  <c:v>42741</c:v>
                </c:pt>
                <c:pt idx="6">
                  <c:v>42742</c:v>
                </c:pt>
                <c:pt idx="7">
                  <c:v>42743</c:v>
                </c:pt>
                <c:pt idx="8">
                  <c:v>42744</c:v>
                </c:pt>
                <c:pt idx="9">
                  <c:v>42745</c:v>
                </c:pt>
                <c:pt idx="10">
                  <c:v>42746</c:v>
                </c:pt>
                <c:pt idx="11">
                  <c:v>42747</c:v>
                </c:pt>
                <c:pt idx="12">
                  <c:v>42748</c:v>
                </c:pt>
                <c:pt idx="13">
                  <c:v>42749</c:v>
                </c:pt>
                <c:pt idx="14">
                  <c:v>42750</c:v>
                </c:pt>
                <c:pt idx="15">
                  <c:v>42751</c:v>
                </c:pt>
                <c:pt idx="16">
                  <c:v>42752</c:v>
                </c:pt>
                <c:pt idx="17">
                  <c:v>42753</c:v>
                </c:pt>
                <c:pt idx="18">
                  <c:v>42754</c:v>
                </c:pt>
                <c:pt idx="19">
                  <c:v>42755</c:v>
                </c:pt>
                <c:pt idx="20">
                  <c:v>42756</c:v>
                </c:pt>
                <c:pt idx="21">
                  <c:v>42757</c:v>
                </c:pt>
                <c:pt idx="22">
                  <c:v>42758</c:v>
                </c:pt>
                <c:pt idx="23">
                  <c:v>42759</c:v>
                </c:pt>
                <c:pt idx="24">
                  <c:v>42760</c:v>
                </c:pt>
                <c:pt idx="25">
                  <c:v>42761</c:v>
                </c:pt>
                <c:pt idx="26">
                  <c:v>42762</c:v>
                </c:pt>
                <c:pt idx="27">
                  <c:v>42763</c:v>
                </c:pt>
                <c:pt idx="28">
                  <c:v>42764</c:v>
                </c:pt>
                <c:pt idx="29">
                  <c:v>42765</c:v>
                </c:pt>
                <c:pt idx="30">
                  <c:v>42766</c:v>
                </c:pt>
                <c:pt idx="31">
                  <c:v>42767</c:v>
                </c:pt>
                <c:pt idx="32">
                  <c:v>42768</c:v>
                </c:pt>
                <c:pt idx="33">
                  <c:v>42769</c:v>
                </c:pt>
                <c:pt idx="34">
                  <c:v>42770</c:v>
                </c:pt>
                <c:pt idx="35">
                  <c:v>42771</c:v>
                </c:pt>
                <c:pt idx="36">
                  <c:v>42772</c:v>
                </c:pt>
                <c:pt idx="37">
                  <c:v>42773</c:v>
                </c:pt>
                <c:pt idx="38">
                  <c:v>42774</c:v>
                </c:pt>
                <c:pt idx="39">
                  <c:v>42775</c:v>
                </c:pt>
                <c:pt idx="40">
                  <c:v>42776</c:v>
                </c:pt>
                <c:pt idx="41">
                  <c:v>42777</c:v>
                </c:pt>
                <c:pt idx="42">
                  <c:v>42778</c:v>
                </c:pt>
                <c:pt idx="43">
                  <c:v>42779</c:v>
                </c:pt>
                <c:pt idx="44">
                  <c:v>42780</c:v>
                </c:pt>
                <c:pt idx="45">
                  <c:v>42781</c:v>
                </c:pt>
                <c:pt idx="46">
                  <c:v>42782</c:v>
                </c:pt>
                <c:pt idx="47">
                  <c:v>42783</c:v>
                </c:pt>
                <c:pt idx="48">
                  <c:v>42784</c:v>
                </c:pt>
                <c:pt idx="49">
                  <c:v>42785</c:v>
                </c:pt>
                <c:pt idx="50">
                  <c:v>42786</c:v>
                </c:pt>
                <c:pt idx="51">
                  <c:v>42787</c:v>
                </c:pt>
                <c:pt idx="52">
                  <c:v>42788</c:v>
                </c:pt>
                <c:pt idx="53">
                  <c:v>42789</c:v>
                </c:pt>
                <c:pt idx="54">
                  <c:v>42790</c:v>
                </c:pt>
                <c:pt idx="55">
                  <c:v>42791</c:v>
                </c:pt>
                <c:pt idx="56">
                  <c:v>42792</c:v>
                </c:pt>
                <c:pt idx="57">
                  <c:v>42793</c:v>
                </c:pt>
                <c:pt idx="58">
                  <c:v>42794</c:v>
                </c:pt>
                <c:pt idx="59">
                  <c:v>42795</c:v>
                </c:pt>
                <c:pt idx="60">
                  <c:v>42796</c:v>
                </c:pt>
                <c:pt idx="61">
                  <c:v>42797</c:v>
                </c:pt>
                <c:pt idx="62">
                  <c:v>42798</c:v>
                </c:pt>
                <c:pt idx="63">
                  <c:v>42799</c:v>
                </c:pt>
                <c:pt idx="64">
                  <c:v>42800</c:v>
                </c:pt>
                <c:pt idx="65">
                  <c:v>42801</c:v>
                </c:pt>
                <c:pt idx="66">
                  <c:v>42802</c:v>
                </c:pt>
                <c:pt idx="67">
                  <c:v>42803</c:v>
                </c:pt>
                <c:pt idx="68">
                  <c:v>42804</c:v>
                </c:pt>
                <c:pt idx="69">
                  <c:v>42805</c:v>
                </c:pt>
                <c:pt idx="70">
                  <c:v>42806</c:v>
                </c:pt>
                <c:pt idx="71">
                  <c:v>42807</c:v>
                </c:pt>
                <c:pt idx="72">
                  <c:v>42808</c:v>
                </c:pt>
                <c:pt idx="73">
                  <c:v>42809</c:v>
                </c:pt>
                <c:pt idx="74">
                  <c:v>42810</c:v>
                </c:pt>
                <c:pt idx="75">
                  <c:v>42811</c:v>
                </c:pt>
                <c:pt idx="76">
                  <c:v>42812</c:v>
                </c:pt>
                <c:pt idx="77">
                  <c:v>42813</c:v>
                </c:pt>
                <c:pt idx="78">
                  <c:v>42814</c:v>
                </c:pt>
                <c:pt idx="79">
                  <c:v>42815</c:v>
                </c:pt>
                <c:pt idx="80">
                  <c:v>42816</c:v>
                </c:pt>
                <c:pt idx="81">
                  <c:v>42817</c:v>
                </c:pt>
                <c:pt idx="82">
                  <c:v>42818</c:v>
                </c:pt>
                <c:pt idx="83">
                  <c:v>42819</c:v>
                </c:pt>
                <c:pt idx="84">
                  <c:v>42820</c:v>
                </c:pt>
                <c:pt idx="85">
                  <c:v>42821</c:v>
                </c:pt>
                <c:pt idx="86">
                  <c:v>42822</c:v>
                </c:pt>
                <c:pt idx="87">
                  <c:v>42823</c:v>
                </c:pt>
                <c:pt idx="88">
                  <c:v>42824</c:v>
                </c:pt>
                <c:pt idx="89">
                  <c:v>42825</c:v>
                </c:pt>
                <c:pt idx="90">
                  <c:v>42826</c:v>
                </c:pt>
                <c:pt idx="91">
                  <c:v>42827</c:v>
                </c:pt>
                <c:pt idx="92">
                  <c:v>42828</c:v>
                </c:pt>
                <c:pt idx="93">
                  <c:v>42829</c:v>
                </c:pt>
                <c:pt idx="94">
                  <c:v>42830</c:v>
                </c:pt>
                <c:pt idx="95">
                  <c:v>42831</c:v>
                </c:pt>
                <c:pt idx="96">
                  <c:v>42832</c:v>
                </c:pt>
                <c:pt idx="97">
                  <c:v>42833</c:v>
                </c:pt>
                <c:pt idx="98">
                  <c:v>42834</c:v>
                </c:pt>
                <c:pt idx="99">
                  <c:v>42835</c:v>
                </c:pt>
                <c:pt idx="100">
                  <c:v>42836</c:v>
                </c:pt>
                <c:pt idx="101">
                  <c:v>42837</c:v>
                </c:pt>
                <c:pt idx="102">
                  <c:v>42838</c:v>
                </c:pt>
                <c:pt idx="103">
                  <c:v>42839</c:v>
                </c:pt>
                <c:pt idx="104">
                  <c:v>42840</c:v>
                </c:pt>
                <c:pt idx="105">
                  <c:v>42841</c:v>
                </c:pt>
                <c:pt idx="106">
                  <c:v>42842</c:v>
                </c:pt>
                <c:pt idx="107">
                  <c:v>42843</c:v>
                </c:pt>
                <c:pt idx="108">
                  <c:v>42844</c:v>
                </c:pt>
                <c:pt idx="109">
                  <c:v>42845</c:v>
                </c:pt>
                <c:pt idx="110">
                  <c:v>42846</c:v>
                </c:pt>
                <c:pt idx="111">
                  <c:v>42847</c:v>
                </c:pt>
                <c:pt idx="112">
                  <c:v>42848</c:v>
                </c:pt>
                <c:pt idx="113">
                  <c:v>42849</c:v>
                </c:pt>
                <c:pt idx="114">
                  <c:v>42850</c:v>
                </c:pt>
                <c:pt idx="115">
                  <c:v>42851</c:v>
                </c:pt>
                <c:pt idx="116">
                  <c:v>42852</c:v>
                </c:pt>
                <c:pt idx="117">
                  <c:v>42853</c:v>
                </c:pt>
                <c:pt idx="118">
                  <c:v>42854</c:v>
                </c:pt>
                <c:pt idx="119">
                  <c:v>42855</c:v>
                </c:pt>
                <c:pt idx="120">
                  <c:v>42856</c:v>
                </c:pt>
                <c:pt idx="121">
                  <c:v>42857</c:v>
                </c:pt>
                <c:pt idx="122">
                  <c:v>42858</c:v>
                </c:pt>
                <c:pt idx="123">
                  <c:v>42859</c:v>
                </c:pt>
                <c:pt idx="124">
                  <c:v>42860</c:v>
                </c:pt>
                <c:pt idx="125">
                  <c:v>42861</c:v>
                </c:pt>
                <c:pt idx="126">
                  <c:v>42862</c:v>
                </c:pt>
                <c:pt idx="127">
                  <c:v>42863</c:v>
                </c:pt>
                <c:pt idx="128">
                  <c:v>42864</c:v>
                </c:pt>
                <c:pt idx="129">
                  <c:v>42865</c:v>
                </c:pt>
                <c:pt idx="130">
                  <c:v>42866</c:v>
                </c:pt>
                <c:pt idx="131">
                  <c:v>42867</c:v>
                </c:pt>
                <c:pt idx="132">
                  <c:v>42868</c:v>
                </c:pt>
                <c:pt idx="133">
                  <c:v>42869</c:v>
                </c:pt>
                <c:pt idx="134">
                  <c:v>42870</c:v>
                </c:pt>
                <c:pt idx="135">
                  <c:v>42871</c:v>
                </c:pt>
                <c:pt idx="136">
                  <c:v>42872</c:v>
                </c:pt>
                <c:pt idx="137">
                  <c:v>42873</c:v>
                </c:pt>
                <c:pt idx="138">
                  <c:v>42874</c:v>
                </c:pt>
                <c:pt idx="139">
                  <c:v>42875</c:v>
                </c:pt>
                <c:pt idx="140">
                  <c:v>42876</c:v>
                </c:pt>
                <c:pt idx="141">
                  <c:v>42877</c:v>
                </c:pt>
                <c:pt idx="142">
                  <c:v>42878</c:v>
                </c:pt>
                <c:pt idx="143">
                  <c:v>42879</c:v>
                </c:pt>
                <c:pt idx="144">
                  <c:v>42880</c:v>
                </c:pt>
                <c:pt idx="145">
                  <c:v>42881</c:v>
                </c:pt>
                <c:pt idx="146">
                  <c:v>42882</c:v>
                </c:pt>
                <c:pt idx="147">
                  <c:v>42883</c:v>
                </c:pt>
                <c:pt idx="148">
                  <c:v>42884</c:v>
                </c:pt>
                <c:pt idx="149">
                  <c:v>42885</c:v>
                </c:pt>
                <c:pt idx="150">
                  <c:v>42886</c:v>
                </c:pt>
                <c:pt idx="151">
                  <c:v>42887</c:v>
                </c:pt>
                <c:pt idx="152">
                  <c:v>42888</c:v>
                </c:pt>
                <c:pt idx="153">
                  <c:v>42889</c:v>
                </c:pt>
                <c:pt idx="154">
                  <c:v>42890</c:v>
                </c:pt>
                <c:pt idx="155">
                  <c:v>42891</c:v>
                </c:pt>
                <c:pt idx="156">
                  <c:v>42892</c:v>
                </c:pt>
                <c:pt idx="157">
                  <c:v>42893</c:v>
                </c:pt>
                <c:pt idx="158">
                  <c:v>42894</c:v>
                </c:pt>
                <c:pt idx="159">
                  <c:v>42895</c:v>
                </c:pt>
                <c:pt idx="160">
                  <c:v>42896</c:v>
                </c:pt>
                <c:pt idx="161">
                  <c:v>42897</c:v>
                </c:pt>
                <c:pt idx="162">
                  <c:v>42898</c:v>
                </c:pt>
                <c:pt idx="163">
                  <c:v>42899</c:v>
                </c:pt>
                <c:pt idx="164">
                  <c:v>42900</c:v>
                </c:pt>
                <c:pt idx="165">
                  <c:v>42901</c:v>
                </c:pt>
                <c:pt idx="166">
                  <c:v>42902</c:v>
                </c:pt>
                <c:pt idx="167">
                  <c:v>42903</c:v>
                </c:pt>
                <c:pt idx="168">
                  <c:v>42904</c:v>
                </c:pt>
                <c:pt idx="169">
                  <c:v>42905</c:v>
                </c:pt>
                <c:pt idx="170">
                  <c:v>42906</c:v>
                </c:pt>
                <c:pt idx="171">
                  <c:v>42907</c:v>
                </c:pt>
                <c:pt idx="172">
                  <c:v>42908</c:v>
                </c:pt>
                <c:pt idx="173">
                  <c:v>42909</c:v>
                </c:pt>
                <c:pt idx="174">
                  <c:v>42910</c:v>
                </c:pt>
                <c:pt idx="175">
                  <c:v>42911</c:v>
                </c:pt>
                <c:pt idx="176">
                  <c:v>42912</c:v>
                </c:pt>
                <c:pt idx="177">
                  <c:v>42913</c:v>
                </c:pt>
                <c:pt idx="178">
                  <c:v>42914</c:v>
                </c:pt>
                <c:pt idx="179">
                  <c:v>42915</c:v>
                </c:pt>
                <c:pt idx="180">
                  <c:v>42916</c:v>
                </c:pt>
                <c:pt idx="181">
                  <c:v>42917</c:v>
                </c:pt>
                <c:pt idx="182">
                  <c:v>42918</c:v>
                </c:pt>
                <c:pt idx="183">
                  <c:v>42919</c:v>
                </c:pt>
                <c:pt idx="184">
                  <c:v>42920</c:v>
                </c:pt>
                <c:pt idx="185">
                  <c:v>42921</c:v>
                </c:pt>
                <c:pt idx="186">
                  <c:v>42922</c:v>
                </c:pt>
                <c:pt idx="187">
                  <c:v>42923</c:v>
                </c:pt>
                <c:pt idx="188">
                  <c:v>42924</c:v>
                </c:pt>
                <c:pt idx="189">
                  <c:v>42925</c:v>
                </c:pt>
                <c:pt idx="190">
                  <c:v>42926</c:v>
                </c:pt>
                <c:pt idx="191">
                  <c:v>42927</c:v>
                </c:pt>
                <c:pt idx="192">
                  <c:v>42928</c:v>
                </c:pt>
                <c:pt idx="193">
                  <c:v>42929</c:v>
                </c:pt>
                <c:pt idx="194">
                  <c:v>42930</c:v>
                </c:pt>
                <c:pt idx="195">
                  <c:v>42931</c:v>
                </c:pt>
                <c:pt idx="196">
                  <c:v>42932</c:v>
                </c:pt>
                <c:pt idx="197">
                  <c:v>42933</c:v>
                </c:pt>
                <c:pt idx="198">
                  <c:v>42934</c:v>
                </c:pt>
                <c:pt idx="199">
                  <c:v>42935</c:v>
                </c:pt>
                <c:pt idx="200">
                  <c:v>42936</c:v>
                </c:pt>
                <c:pt idx="201">
                  <c:v>42937</c:v>
                </c:pt>
                <c:pt idx="202">
                  <c:v>42938</c:v>
                </c:pt>
                <c:pt idx="203">
                  <c:v>42939</c:v>
                </c:pt>
                <c:pt idx="204">
                  <c:v>42940</c:v>
                </c:pt>
                <c:pt idx="205">
                  <c:v>42941</c:v>
                </c:pt>
                <c:pt idx="206">
                  <c:v>42942</c:v>
                </c:pt>
                <c:pt idx="207">
                  <c:v>42943</c:v>
                </c:pt>
                <c:pt idx="208">
                  <c:v>42944</c:v>
                </c:pt>
                <c:pt idx="209">
                  <c:v>42945</c:v>
                </c:pt>
                <c:pt idx="210">
                  <c:v>42946</c:v>
                </c:pt>
                <c:pt idx="211">
                  <c:v>42947</c:v>
                </c:pt>
                <c:pt idx="212">
                  <c:v>42948</c:v>
                </c:pt>
                <c:pt idx="213">
                  <c:v>42949</c:v>
                </c:pt>
                <c:pt idx="214">
                  <c:v>42950</c:v>
                </c:pt>
                <c:pt idx="215">
                  <c:v>42951</c:v>
                </c:pt>
                <c:pt idx="216">
                  <c:v>42952</c:v>
                </c:pt>
                <c:pt idx="217">
                  <c:v>42953</c:v>
                </c:pt>
                <c:pt idx="218">
                  <c:v>42954</c:v>
                </c:pt>
                <c:pt idx="219">
                  <c:v>42955</c:v>
                </c:pt>
                <c:pt idx="220">
                  <c:v>42956</c:v>
                </c:pt>
                <c:pt idx="221">
                  <c:v>42957</c:v>
                </c:pt>
                <c:pt idx="222">
                  <c:v>42958</c:v>
                </c:pt>
                <c:pt idx="223">
                  <c:v>42959</c:v>
                </c:pt>
                <c:pt idx="224">
                  <c:v>42960</c:v>
                </c:pt>
                <c:pt idx="225">
                  <c:v>42961</c:v>
                </c:pt>
                <c:pt idx="226">
                  <c:v>42962</c:v>
                </c:pt>
                <c:pt idx="227">
                  <c:v>42963</c:v>
                </c:pt>
                <c:pt idx="228">
                  <c:v>42964</c:v>
                </c:pt>
                <c:pt idx="229">
                  <c:v>42965</c:v>
                </c:pt>
                <c:pt idx="230">
                  <c:v>42966</c:v>
                </c:pt>
                <c:pt idx="231">
                  <c:v>42967</c:v>
                </c:pt>
                <c:pt idx="232">
                  <c:v>42968</c:v>
                </c:pt>
                <c:pt idx="233">
                  <c:v>42969</c:v>
                </c:pt>
                <c:pt idx="234">
                  <c:v>42970</c:v>
                </c:pt>
                <c:pt idx="235">
                  <c:v>42971</c:v>
                </c:pt>
                <c:pt idx="236">
                  <c:v>42972</c:v>
                </c:pt>
                <c:pt idx="237">
                  <c:v>42973</c:v>
                </c:pt>
                <c:pt idx="238">
                  <c:v>42974</c:v>
                </c:pt>
                <c:pt idx="239">
                  <c:v>42975</c:v>
                </c:pt>
                <c:pt idx="240">
                  <c:v>42976</c:v>
                </c:pt>
                <c:pt idx="241">
                  <c:v>42977</c:v>
                </c:pt>
                <c:pt idx="242">
                  <c:v>42978</c:v>
                </c:pt>
                <c:pt idx="243">
                  <c:v>42979</c:v>
                </c:pt>
                <c:pt idx="244">
                  <c:v>42980</c:v>
                </c:pt>
                <c:pt idx="245">
                  <c:v>42981</c:v>
                </c:pt>
                <c:pt idx="246">
                  <c:v>42982</c:v>
                </c:pt>
                <c:pt idx="247">
                  <c:v>42983</c:v>
                </c:pt>
                <c:pt idx="248">
                  <c:v>42984</c:v>
                </c:pt>
                <c:pt idx="249">
                  <c:v>42985</c:v>
                </c:pt>
                <c:pt idx="250">
                  <c:v>42986</c:v>
                </c:pt>
                <c:pt idx="251">
                  <c:v>42987</c:v>
                </c:pt>
                <c:pt idx="252">
                  <c:v>42988</c:v>
                </c:pt>
                <c:pt idx="253">
                  <c:v>42989</c:v>
                </c:pt>
                <c:pt idx="254">
                  <c:v>42990</c:v>
                </c:pt>
                <c:pt idx="255">
                  <c:v>42991</c:v>
                </c:pt>
                <c:pt idx="256">
                  <c:v>42992</c:v>
                </c:pt>
                <c:pt idx="257">
                  <c:v>42993</c:v>
                </c:pt>
                <c:pt idx="258">
                  <c:v>42994</c:v>
                </c:pt>
                <c:pt idx="259">
                  <c:v>42995</c:v>
                </c:pt>
                <c:pt idx="260">
                  <c:v>42996</c:v>
                </c:pt>
                <c:pt idx="261">
                  <c:v>42997</c:v>
                </c:pt>
                <c:pt idx="262">
                  <c:v>42998</c:v>
                </c:pt>
                <c:pt idx="263">
                  <c:v>42999</c:v>
                </c:pt>
                <c:pt idx="264">
                  <c:v>43000</c:v>
                </c:pt>
                <c:pt idx="265">
                  <c:v>43001</c:v>
                </c:pt>
                <c:pt idx="266">
                  <c:v>43002</c:v>
                </c:pt>
                <c:pt idx="267">
                  <c:v>43003</c:v>
                </c:pt>
                <c:pt idx="268">
                  <c:v>43004</c:v>
                </c:pt>
                <c:pt idx="269">
                  <c:v>43005</c:v>
                </c:pt>
                <c:pt idx="270">
                  <c:v>43006</c:v>
                </c:pt>
                <c:pt idx="271">
                  <c:v>43007</c:v>
                </c:pt>
                <c:pt idx="272">
                  <c:v>43008</c:v>
                </c:pt>
                <c:pt idx="273">
                  <c:v>43009</c:v>
                </c:pt>
                <c:pt idx="274">
                  <c:v>43010</c:v>
                </c:pt>
                <c:pt idx="275">
                  <c:v>43011</c:v>
                </c:pt>
                <c:pt idx="276">
                  <c:v>43012</c:v>
                </c:pt>
                <c:pt idx="277">
                  <c:v>43013</c:v>
                </c:pt>
                <c:pt idx="278">
                  <c:v>43014</c:v>
                </c:pt>
                <c:pt idx="279">
                  <c:v>43015</c:v>
                </c:pt>
                <c:pt idx="280">
                  <c:v>43016</c:v>
                </c:pt>
                <c:pt idx="281">
                  <c:v>43017</c:v>
                </c:pt>
                <c:pt idx="282">
                  <c:v>43018</c:v>
                </c:pt>
                <c:pt idx="283">
                  <c:v>43019</c:v>
                </c:pt>
                <c:pt idx="284">
                  <c:v>43020</c:v>
                </c:pt>
                <c:pt idx="285">
                  <c:v>43021</c:v>
                </c:pt>
                <c:pt idx="286">
                  <c:v>43022</c:v>
                </c:pt>
                <c:pt idx="287">
                  <c:v>43023</c:v>
                </c:pt>
                <c:pt idx="288">
                  <c:v>43024</c:v>
                </c:pt>
                <c:pt idx="289">
                  <c:v>43025</c:v>
                </c:pt>
                <c:pt idx="290">
                  <c:v>43026</c:v>
                </c:pt>
                <c:pt idx="291">
                  <c:v>43027</c:v>
                </c:pt>
                <c:pt idx="292">
                  <c:v>43028</c:v>
                </c:pt>
                <c:pt idx="293">
                  <c:v>43029</c:v>
                </c:pt>
                <c:pt idx="294">
                  <c:v>43030</c:v>
                </c:pt>
                <c:pt idx="295">
                  <c:v>43031</c:v>
                </c:pt>
                <c:pt idx="296">
                  <c:v>43032</c:v>
                </c:pt>
                <c:pt idx="297">
                  <c:v>43033</c:v>
                </c:pt>
                <c:pt idx="298">
                  <c:v>43034</c:v>
                </c:pt>
                <c:pt idx="299">
                  <c:v>43035</c:v>
                </c:pt>
                <c:pt idx="300">
                  <c:v>43036</c:v>
                </c:pt>
                <c:pt idx="301">
                  <c:v>43037</c:v>
                </c:pt>
                <c:pt idx="302">
                  <c:v>43038</c:v>
                </c:pt>
                <c:pt idx="303">
                  <c:v>43039</c:v>
                </c:pt>
                <c:pt idx="304">
                  <c:v>43040</c:v>
                </c:pt>
                <c:pt idx="305">
                  <c:v>43041</c:v>
                </c:pt>
                <c:pt idx="306">
                  <c:v>43042</c:v>
                </c:pt>
                <c:pt idx="307">
                  <c:v>43043</c:v>
                </c:pt>
                <c:pt idx="308">
                  <c:v>43044</c:v>
                </c:pt>
                <c:pt idx="309">
                  <c:v>43045</c:v>
                </c:pt>
                <c:pt idx="310">
                  <c:v>43046</c:v>
                </c:pt>
                <c:pt idx="311">
                  <c:v>43047</c:v>
                </c:pt>
                <c:pt idx="312">
                  <c:v>43048</c:v>
                </c:pt>
                <c:pt idx="313">
                  <c:v>43049</c:v>
                </c:pt>
                <c:pt idx="314">
                  <c:v>43050</c:v>
                </c:pt>
                <c:pt idx="315">
                  <c:v>43051</c:v>
                </c:pt>
                <c:pt idx="316">
                  <c:v>43052</c:v>
                </c:pt>
                <c:pt idx="317">
                  <c:v>43053</c:v>
                </c:pt>
                <c:pt idx="318">
                  <c:v>43054</c:v>
                </c:pt>
                <c:pt idx="319">
                  <c:v>43055</c:v>
                </c:pt>
                <c:pt idx="320">
                  <c:v>43056</c:v>
                </c:pt>
                <c:pt idx="321">
                  <c:v>43057</c:v>
                </c:pt>
                <c:pt idx="322">
                  <c:v>43058</c:v>
                </c:pt>
                <c:pt idx="323">
                  <c:v>43059</c:v>
                </c:pt>
                <c:pt idx="324">
                  <c:v>43060</c:v>
                </c:pt>
                <c:pt idx="325">
                  <c:v>43061</c:v>
                </c:pt>
                <c:pt idx="326">
                  <c:v>43062</c:v>
                </c:pt>
                <c:pt idx="327">
                  <c:v>43063</c:v>
                </c:pt>
                <c:pt idx="328">
                  <c:v>43064</c:v>
                </c:pt>
                <c:pt idx="329">
                  <c:v>43065</c:v>
                </c:pt>
                <c:pt idx="330">
                  <c:v>43066</c:v>
                </c:pt>
                <c:pt idx="331">
                  <c:v>43067</c:v>
                </c:pt>
                <c:pt idx="332">
                  <c:v>43068</c:v>
                </c:pt>
                <c:pt idx="333">
                  <c:v>43069</c:v>
                </c:pt>
                <c:pt idx="334">
                  <c:v>43070</c:v>
                </c:pt>
                <c:pt idx="335">
                  <c:v>43071</c:v>
                </c:pt>
                <c:pt idx="336">
                  <c:v>43072</c:v>
                </c:pt>
                <c:pt idx="337">
                  <c:v>43073</c:v>
                </c:pt>
                <c:pt idx="338">
                  <c:v>43074</c:v>
                </c:pt>
                <c:pt idx="339">
                  <c:v>43075</c:v>
                </c:pt>
                <c:pt idx="340">
                  <c:v>43076</c:v>
                </c:pt>
                <c:pt idx="341">
                  <c:v>43077</c:v>
                </c:pt>
                <c:pt idx="342">
                  <c:v>43078</c:v>
                </c:pt>
                <c:pt idx="343">
                  <c:v>43079</c:v>
                </c:pt>
                <c:pt idx="344">
                  <c:v>43080</c:v>
                </c:pt>
                <c:pt idx="345">
                  <c:v>43081</c:v>
                </c:pt>
                <c:pt idx="346">
                  <c:v>43082</c:v>
                </c:pt>
                <c:pt idx="347">
                  <c:v>43083</c:v>
                </c:pt>
                <c:pt idx="348">
                  <c:v>43084</c:v>
                </c:pt>
                <c:pt idx="349">
                  <c:v>43085</c:v>
                </c:pt>
                <c:pt idx="350">
                  <c:v>43086</c:v>
                </c:pt>
                <c:pt idx="351">
                  <c:v>43087</c:v>
                </c:pt>
                <c:pt idx="352">
                  <c:v>43088</c:v>
                </c:pt>
                <c:pt idx="353">
                  <c:v>43089</c:v>
                </c:pt>
                <c:pt idx="354">
                  <c:v>43090</c:v>
                </c:pt>
                <c:pt idx="355">
                  <c:v>43091</c:v>
                </c:pt>
                <c:pt idx="356">
                  <c:v>43092</c:v>
                </c:pt>
                <c:pt idx="357">
                  <c:v>43093</c:v>
                </c:pt>
                <c:pt idx="358">
                  <c:v>43094</c:v>
                </c:pt>
                <c:pt idx="359">
                  <c:v>43095</c:v>
                </c:pt>
                <c:pt idx="360">
                  <c:v>43096</c:v>
                </c:pt>
                <c:pt idx="361">
                  <c:v>43097</c:v>
                </c:pt>
                <c:pt idx="362">
                  <c:v>43098</c:v>
                </c:pt>
                <c:pt idx="363">
                  <c:v>43099</c:v>
                </c:pt>
                <c:pt idx="364">
                  <c:v>43100</c:v>
                </c:pt>
              </c:numCache>
            </c:numRef>
          </c:xVal>
          <c:yVal>
            <c:numRef>
              <c:f>Sheet2!$F$2:$F$366</c:f>
              <c:numCache>
                <c:formatCode>General</c:formatCode>
                <c:ptCount val="365"/>
                <c:pt idx="0">
                  <c:v>10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21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11</c:v>
                </c:pt>
                <c:pt idx="274">
                  <c:v>11</c:v>
                </c:pt>
                <c:pt idx="275">
                  <c:v>12</c:v>
                </c:pt>
                <c:pt idx="276">
                  <c:v>11</c:v>
                </c:pt>
                <c:pt idx="277">
                  <c:v>10</c:v>
                </c:pt>
                <c:pt idx="278">
                  <c:v>10</c:v>
                </c:pt>
                <c:pt idx="279">
                  <c:v>10</c:v>
                </c:pt>
                <c:pt idx="280">
                  <c:v>9.8000000000000007</c:v>
                </c:pt>
                <c:pt idx="281">
                  <c:v>9.7000000000000011</c:v>
                </c:pt>
                <c:pt idx="282">
                  <c:v>9.6</c:v>
                </c:pt>
                <c:pt idx="283">
                  <c:v>10</c:v>
                </c:pt>
                <c:pt idx="284">
                  <c:v>10</c:v>
                </c:pt>
                <c:pt idx="285">
                  <c:v>9.9</c:v>
                </c:pt>
                <c:pt idx="286">
                  <c:v>9.7000000000000011</c:v>
                </c:pt>
                <c:pt idx="287">
                  <c:v>9.7000000000000011</c:v>
                </c:pt>
                <c:pt idx="288">
                  <c:v>9.6</c:v>
                </c:pt>
                <c:pt idx="289">
                  <c:v>9.6</c:v>
                </c:pt>
                <c:pt idx="290">
                  <c:v>11</c:v>
                </c:pt>
                <c:pt idx="291">
                  <c:v>13</c:v>
                </c:pt>
                <c:pt idx="292">
                  <c:v>14</c:v>
                </c:pt>
                <c:pt idx="293">
                  <c:v>30</c:v>
                </c:pt>
                <c:pt idx="294">
                  <c:v>25</c:v>
                </c:pt>
                <c:pt idx="295">
                  <c:v>14</c:v>
                </c:pt>
                <c:pt idx="296">
                  <c:v>15</c:v>
                </c:pt>
                <c:pt idx="297">
                  <c:v>13</c:v>
                </c:pt>
                <c:pt idx="298">
                  <c:v>12</c:v>
                </c:pt>
                <c:pt idx="299">
                  <c:v>12</c:v>
                </c:pt>
                <c:pt idx="300">
                  <c:v>14</c:v>
                </c:pt>
                <c:pt idx="301">
                  <c:v>11</c:v>
                </c:pt>
                <c:pt idx="302">
                  <c:v>11</c:v>
                </c:pt>
                <c:pt idx="303">
                  <c:v>12</c:v>
                </c:pt>
                <c:pt idx="304">
                  <c:v>9.8000000000000007</c:v>
                </c:pt>
                <c:pt idx="305">
                  <c:v>7.2</c:v>
                </c:pt>
                <c:pt idx="306">
                  <c:v>10</c:v>
                </c:pt>
                <c:pt idx="307">
                  <c:v>11</c:v>
                </c:pt>
                <c:pt idx="308">
                  <c:v>10</c:v>
                </c:pt>
                <c:pt idx="309">
                  <c:v>10</c:v>
                </c:pt>
                <c:pt idx="310">
                  <c:v>9.9</c:v>
                </c:pt>
                <c:pt idx="311">
                  <c:v>16</c:v>
                </c:pt>
                <c:pt idx="312">
                  <c:v>16</c:v>
                </c:pt>
                <c:pt idx="313">
                  <c:v>13</c:v>
                </c:pt>
                <c:pt idx="314">
                  <c:v>12</c:v>
                </c:pt>
                <c:pt idx="315">
                  <c:v>12</c:v>
                </c:pt>
                <c:pt idx="316">
                  <c:v>12</c:v>
                </c:pt>
                <c:pt idx="317">
                  <c:v>12</c:v>
                </c:pt>
                <c:pt idx="318">
                  <c:v>11</c:v>
                </c:pt>
                <c:pt idx="319">
                  <c:v>11</c:v>
                </c:pt>
                <c:pt idx="320">
                  <c:v>11</c:v>
                </c:pt>
                <c:pt idx="321">
                  <c:v>10</c:v>
                </c:pt>
                <c:pt idx="322">
                  <c:v>9</c:v>
                </c:pt>
                <c:pt idx="323">
                  <c:v>11</c:v>
                </c:pt>
                <c:pt idx="324">
                  <c:v>9.4</c:v>
                </c:pt>
                <c:pt idx="325">
                  <c:v>9.9</c:v>
                </c:pt>
                <c:pt idx="326">
                  <c:v>9.4</c:v>
                </c:pt>
                <c:pt idx="327">
                  <c:v>9</c:v>
                </c:pt>
                <c:pt idx="328">
                  <c:v>11</c:v>
                </c:pt>
                <c:pt idx="329">
                  <c:v>12</c:v>
                </c:pt>
                <c:pt idx="330">
                  <c:v>10</c:v>
                </c:pt>
                <c:pt idx="331">
                  <c:v>4.5999999999999996</c:v>
                </c:pt>
                <c:pt idx="332">
                  <c:v>1.5</c:v>
                </c:pt>
                <c:pt idx="333">
                  <c:v>2.2000000000000002</c:v>
                </c:pt>
                <c:pt idx="334">
                  <c:v>3.4</c:v>
                </c:pt>
                <c:pt idx="335">
                  <c:v>5.7</c:v>
                </c:pt>
                <c:pt idx="336">
                  <c:v>7.3</c:v>
                </c:pt>
                <c:pt idx="337">
                  <c:v>7.5</c:v>
                </c:pt>
                <c:pt idx="338">
                  <c:v>7.8</c:v>
                </c:pt>
                <c:pt idx="339">
                  <c:v>8.4</c:v>
                </c:pt>
                <c:pt idx="340">
                  <c:v>8.6</c:v>
                </c:pt>
                <c:pt idx="341">
                  <c:v>9.4</c:v>
                </c:pt>
                <c:pt idx="342">
                  <c:v>11</c:v>
                </c:pt>
                <c:pt idx="343">
                  <c:v>11</c:v>
                </c:pt>
                <c:pt idx="344">
                  <c:v>10</c:v>
                </c:pt>
                <c:pt idx="345">
                  <c:v>11</c:v>
                </c:pt>
                <c:pt idx="346">
                  <c:v>11</c:v>
                </c:pt>
                <c:pt idx="347">
                  <c:v>10</c:v>
                </c:pt>
                <c:pt idx="348">
                  <c:v>11</c:v>
                </c:pt>
                <c:pt idx="349">
                  <c:v>10</c:v>
                </c:pt>
                <c:pt idx="350">
                  <c:v>6.8</c:v>
                </c:pt>
                <c:pt idx="351">
                  <c:v>7.7</c:v>
                </c:pt>
                <c:pt idx="352">
                  <c:v>6.3</c:v>
                </c:pt>
                <c:pt idx="353">
                  <c:v>8.9</c:v>
                </c:pt>
                <c:pt idx="354">
                  <c:v>10</c:v>
                </c:pt>
                <c:pt idx="355">
                  <c:v>9.5</c:v>
                </c:pt>
                <c:pt idx="356">
                  <c:v>7.2</c:v>
                </c:pt>
                <c:pt idx="357">
                  <c:v>3.1</c:v>
                </c:pt>
                <c:pt idx="358">
                  <c:v>6</c:v>
                </c:pt>
                <c:pt idx="359">
                  <c:v>8.2000000000000011</c:v>
                </c:pt>
                <c:pt idx="360">
                  <c:v>11</c:v>
                </c:pt>
                <c:pt idx="361">
                  <c:v>10</c:v>
                </c:pt>
                <c:pt idx="362">
                  <c:v>12</c:v>
                </c:pt>
                <c:pt idx="363">
                  <c:v>11</c:v>
                </c:pt>
                <c:pt idx="364">
                  <c:v>11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C06D-4F7B-B077-F7BBBE47DC38}"/>
            </c:ext>
          </c:extLst>
        </c:ser>
        <c:ser>
          <c:idx val="6"/>
          <c:order val="6"/>
          <c:tx>
            <c:strRef>
              <c:f>Sheet2!$G$1</c:f>
              <c:strCache>
                <c:ptCount val="1"/>
                <c:pt idx="0">
                  <c:v>2006</c:v>
                </c:pt>
              </c:strCache>
            </c:strRef>
          </c:tx>
          <c:marker>
            <c:symbol val="none"/>
          </c:marker>
          <c:xVal>
            <c:numRef>
              <c:f>Sheet2!$A$2:$A$366</c:f>
              <c:numCache>
                <c:formatCode>[$-409]d\-mmm;@</c:formatCode>
                <c:ptCount val="365"/>
                <c:pt idx="0">
                  <c:v>42736</c:v>
                </c:pt>
                <c:pt idx="1">
                  <c:v>42737</c:v>
                </c:pt>
                <c:pt idx="2">
                  <c:v>42738</c:v>
                </c:pt>
                <c:pt idx="3">
                  <c:v>42739</c:v>
                </c:pt>
                <c:pt idx="4">
                  <c:v>42740</c:v>
                </c:pt>
                <c:pt idx="5">
                  <c:v>42741</c:v>
                </c:pt>
                <c:pt idx="6">
                  <c:v>42742</c:v>
                </c:pt>
                <c:pt idx="7">
                  <c:v>42743</c:v>
                </c:pt>
                <c:pt idx="8">
                  <c:v>42744</c:v>
                </c:pt>
                <c:pt idx="9">
                  <c:v>42745</c:v>
                </c:pt>
                <c:pt idx="10">
                  <c:v>42746</c:v>
                </c:pt>
                <c:pt idx="11">
                  <c:v>42747</c:v>
                </c:pt>
                <c:pt idx="12">
                  <c:v>42748</c:v>
                </c:pt>
                <c:pt idx="13">
                  <c:v>42749</c:v>
                </c:pt>
                <c:pt idx="14">
                  <c:v>42750</c:v>
                </c:pt>
                <c:pt idx="15">
                  <c:v>42751</c:v>
                </c:pt>
                <c:pt idx="16">
                  <c:v>42752</c:v>
                </c:pt>
                <c:pt idx="17">
                  <c:v>42753</c:v>
                </c:pt>
                <c:pt idx="18">
                  <c:v>42754</c:v>
                </c:pt>
                <c:pt idx="19">
                  <c:v>42755</c:v>
                </c:pt>
                <c:pt idx="20">
                  <c:v>42756</c:v>
                </c:pt>
                <c:pt idx="21">
                  <c:v>42757</c:v>
                </c:pt>
                <c:pt idx="22">
                  <c:v>42758</c:v>
                </c:pt>
                <c:pt idx="23">
                  <c:v>42759</c:v>
                </c:pt>
                <c:pt idx="24">
                  <c:v>42760</c:v>
                </c:pt>
                <c:pt idx="25">
                  <c:v>42761</c:v>
                </c:pt>
                <c:pt idx="26">
                  <c:v>42762</c:v>
                </c:pt>
                <c:pt idx="27">
                  <c:v>42763</c:v>
                </c:pt>
                <c:pt idx="28">
                  <c:v>42764</c:v>
                </c:pt>
                <c:pt idx="29">
                  <c:v>42765</c:v>
                </c:pt>
                <c:pt idx="30">
                  <c:v>42766</c:v>
                </c:pt>
                <c:pt idx="31">
                  <c:v>42767</c:v>
                </c:pt>
                <c:pt idx="32">
                  <c:v>42768</c:v>
                </c:pt>
                <c:pt idx="33">
                  <c:v>42769</c:v>
                </c:pt>
                <c:pt idx="34">
                  <c:v>42770</c:v>
                </c:pt>
                <c:pt idx="35">
                  <c:v>42771</c:v>
                </c:pt>
                <c:pt idx="36">
                  <c:v>42772</c:v>
                </c:pt>
                <c:pt idx="37">
                  <c:v>42773</c:v>
                </c:pt>
                <c:pt idx="38">
                  <c:v>42774</c:v>
                </c:pt>
                <c:pt idx="39">
                  <c:v>42775</c:v>
                </c:pt>
                <c:pt idx="40">
                  <c:v>42776</c:v>
                </c:pt>
                <c:pt idx="41">
                  <c:v>42777</c:v>
                </c:pt>
                <c:pt idx="42">
                  <c:v>42778</c:v>
                </c:pt>
                <c:pt idx="43">
                  <c:v>42779</c:v>
                </c:pt>
                <c:pt idx="44">
                  <c:v>42780</c:v>
                </c:pt>
                <c:pt idx="45">
                  <c:v>42781</c:v>
                </c:pt>
                <c:pt idx="46">
                  <c:v>42782</c:v>
                </c:pt>
                <c:pt idx="47">
                  <c:v>42783</c:v>
                </c:pt>
                <c:pt idx="48">
                  <c:v>42784</c:v>
                </c:pt>
                <c:pt idx="49">
                  <c:v>42785</c:v>
                </c:pt>
                <c:pt idx="50">
                  <c:v>42786</c:v>
                </c:pt>
                <c:pt idx="51">
                  <c:v>42787</c:v>
                </c:pt>
                <c:pt idx="52">
                  <c:v>42788</c:v>
                </c:pt>
                <c:pt idx="53">
                  <c:v>42789</c:v>
                </c:pt>
                <c:pt idx="54">
                  <c:v>42790</c:v>
                </c:pt>
                <c:pt idx="55">
                  <c:v>42791</c:v>
                </c:pt>
                <c:pt idx="56">
                  <c:v>42792</c:v>
                </c:pt>
                <c:pt idx="57">
                  <c:v>42793</c:v>
                </c:pt>
                <c:pt idx="58">
                  <c:v>42794</c:v>
                </c:pt>
                <c:pt idx="59">
                  <c:v>42795</c:v>
                </c:pt>
                <c:pt idx="60">
                  <c:v>42796</c:v>
                </c:pt>
                <c:pt idx="61">
                  <c:v>42797</c:v>
                </c:pt>
                <c:pt idx="62">
                  <c:v>42798</c:v>
                </c:pt>
                <c:pt idx="63">
                  <c:v>42799</c:v>
                </c:pt>
                <c:pt idx="64">
                  <c:v>42800</c:v>
                </c:pt>
                <c:pt idx="65">
                  <c:v>42801</c:v>
                </c:pt>
                <c:pt idx="66">
                  <c:v>42802</c:v>
                </c:pt>
                <c:pt idx="67">
                  <c:v>42803</c:v>
                </c:pt>
                <c:pt idx="68">
                  <c:v>42804</c:v>
                </c:pt>
                <c:pt idx="69">
                  <c:v>42805</c:v>
                </c:pt>
                <c:pt idx="70">
                  <c:v>42806</c:v>
                </c:pt>
                <c:pt idx="71">
                  <c:v>42807</c:v>
                </c:pt>
                <c:pt idx="72">
                  <c:v>42808</c:v>
                </c:pt>
                <c:pt idx="73">
                  <c:v>42809</c:v>
                </c:pt>
                <c:pt idx="74">
                  <c:v>42810</c:v>
                </c:pt>
                <c:pt idx="75">
                  <c:v>42811</c:v>
                </c:pt>
                <c:pt idx="76">
                  <c:v>42812</c:v>
                </c:pt>
                <c:pt idx="77">
                  <c:v>42813</c:v>
                </c:pt>
                <c:pt idx="78">
                  <c:v>42814</c:v>
                </c:pt>
                <c:pt idx="79">
                  <c:v>42815</c:v>
                </c:pt>
                <c:pt idx="80">
                  <c:v>42816</c:v>
                </c:pt>
                <c:pt idx="81">
                  <c:v>42817</c:v>
                </c:pt>
                <c:pt idx="82">
                  <c:v>42818</c:v>
                </c:pt>
                <c:pt idx="83">
                  <c:v>42819</c:v>
                </c:pt>
                <c:pt idx="84">
                  <c:v>42820</c:v>
                </c:pt>
                <c:pt idx="85">
                  <c:v>42821</c:v>
                </c:pt>
                <c:pt idx="86">
                  <c:v>42822</c:v>
                </c:pt>
                <c:pt idx="87">
                  <c:v>42823</c:v>
                </c:pt>
                <c:pt idx="88">
                  <c:v>42824</c:v>
                </c:pt>
                <c:pt idx="89">
                  <c:v>42825</c:v>
                </c:pt>
                <c:pt idx="90">
                  <c:v>42826</c:v>
                </c:pt>
                <c:pt idx="91">
                  <c:v>42827</c:v>
                </c:pt>
                <c:pt idx="92">
                  <c:v>42828</c:v>
                </c:pt>
                <c:pt idx="93">
                  <c:v>42829</c:v>
                </c:pt>
                <c:pt idx="94">
                  <c:v>42830</c:v>
                </c:pt>
                <c:pt idx="95">
                  <c:v>42831</c:v>
                </c:pt>
                <c:pt idx="96">
                  <c:v>42832</c:v>
                </c:pt>
                <c:pt idx="97">
                  <c:v>42833</c:v>
                </c:pt>
                <c:pt idx="98">
                  <c:v>42834</c:v>
                </c:pt>
                <c:pt idx="99">
                  <c:v>42835</c:v>
                </c:pt>
                <c:pt idx="100">
                  <c:v>42836</c:v>
                </c:pt>
                <c:pt idx="101">
                  <c:v>42837</c:v>
                </c:pt>
                <c:pt idx="102">
                  <c:v>42838</c:v>
                </c:pt>
                <c:pt idx="103">
                  <c:v>42839</c:v>
                </c:pt>
                <c:pt idx="104">
                  <c:v>42840</c:v>
                </c:pt>
                <c:pt idx="105">
                  <c:v>42841</c:v>
                </c:pt>
                <c:pt idx="106">
                  <c:v>42842</c:v>
                </c:pt>
                <c:pt idx="107">
                  <c:v>42843</c:v>
                </c:pt>
                <c:pt idx="108">
                  <c:v>42844</c:v>
                </c:pt>
                <c:pt idx="109">
                  <c:v>42845</c:v>
                </c:pt>
                <c:pt idx="110">
                  <c:v>42846</c:v>
                </c:pt>
                <c:pt idx="111">
                  <c:v>42847</c:v>
                </c:pt>
                <c:pt idx="112">
                  <c:v>42848</c:v>
                </c:pt>
                <c:pt idx="113">
                  <c:v>42849</c:v>
                </c:pt>
                <c:pt idx="114">
                  <c:v>42850</c:v>
                </c:pt>
                <c:pt idx="115">
                  <c:v>42851</c:v>
                </c:pt>
                <c:pt idx="116">
                  <c:v>42852</c:v>
                </c:pt>
                <c:pt idx="117">
                  <c:v>42853</c:v>
                </c:pt>
                <c:pt idx="118">
                  <c:v>42854</c:v>
                </c:pt>
                <c:pt idx="119">
                  <c:v>42855</c:v>
                </c:pt>
                <c:pt idx="120">
                  <c:v>42856</c:v>
                </c:pt>
                <c:pt idx="121">
                  <c:v>42857</c:v>
                </c:pt>
                <c:pt idx="122">
                  <c:v>42858</c:v>
                </c:pt>
                <c:pt idx="123">
                  <c:v>42859</c:v>
                </c:pt>
                <c:pt idx="124">
                  <c:v>42860</c:v>
                </c:pt>
                <c:pt idx="125">
                  <c:v>42861</c:v>
                </c:pt>
                <c:pt idx="126">
                  <c:v>42862</c:v>
                </c:pt>
                <c:pt idx="127">
                  <c:v>42863</c:v>
                </c:pt>
                <c:pt idx="128">
                  <c:v>42864</c:v>
                </c:pt>
                <c:pt idx="129">
                  <c:v>42865</c:v>
                </c:pt>
                <c:pt idx="130">
                  <c:v>42866</c:v>
                </c:pt>
                <c:pt idx="131">
                  <c:v>42867</c:v>
                </c:pt>
                <c:pt idx="132">
                  <c:v>42868</c:v>
                </c:pt>
                <c:pt idx="133">
                  <c:v>42869</c:v>
                </c:pt>
                <c:pt idx="134">
                  <c:v>42870</c:v>
                </c:pt>
                <c:pt idx="135">
                  <c:v>42871</c:v>
                </c:pt>
                <c:pt idx="136">
                  <c:v>42872</c:v>
                </c:pt>
                <c:pt idx="137">
                  <c:v>42873</c:v>
                </c:pt>
                <c:pt idx="138">
                  <c:v>42874</c:v>
                </c:pt>
                <c:pt idx="139">
                  <c:v>42875</c:v>
                </c:pt>
                <c:pt idx="140">
                  <c:v>42876</c:v>
                </c:pt>
                <c:pt idx="141">
                  <c:v>42877</c:v>
                </c:pt>
                <c:pt idx="142">
                  <c:v>42878</c:v>
                </c:pt>
                <c:pt idx="143">
                  <c:v>42879</c:v>
                </c:pt>
                <c:pt idx="144">
                  <c:v>42880</c:v>
                </c:pt>
                <c:pt idx="145">
                  <c:v>42881</c:v>
                </c:pt>
                <c:pt idx="146">
                  <c:v>42882</c:v>
                </c:pt>
                <c:pt idx="147">
                  <c:v>42883</c:v>
                </c:pt>
                <c:pt idx="148">
                  <c:v>42884</c:v>
                </c:pt>
                <c:pt idx="149">
                  <c:v>42885</c:v>
                </c:pt>
                <c:pt idx="150">
                  <c:v>42886</c:v>
                </c:pt>
                <c:pt idx="151">
                  <c:v>42887</c:v>
                </c:pt>
                <c:pt idx="152">
                  <c:v>42888</c:v>
                </c:pt>
                <c:pt idx="153">
                  <c:v>42889</c:v>
                </c:pt>
                <c:pt idx="154">
                  <c:v>42890</c:v>
                </c:pt>
                <c:pt idx="155">
                  <c:v>42891</c:v>
                </c:pt>
                <c:pt idx="156">
                  <c:v>42892</c:v>
                </c:pt>
                <c:pt idx="157">
                  <c:v>42893</c:v>
                </c:pt>
                <c:pt idx="158">
                  <c:v>42894</c:v>
                </c:pt>
                <c:pt idx="159">
                  <c:v>42895</c:v>
                </c:pt>
                <c:pt idx="160">
                  <c:v>42896</c:v>
                </c:pt>
                <c:pt idx="161">
                  <c:v>42897</c:v>
                </c:pt>
                <c:pt idx="162">
                  <c:v>42898</c:v>
                </c:pt>
                <c:pt idx="163">
                  <c:v>42899</c:v>
                </c:pt>
                <c:pt idx="164">
                  <c:v>42900</c:v>
                </c:pt>
                <c:pt idx="165">
                  <c:v>42901</c:v>
                </c:pt>
                <c:pt idx="166">
                  <c:v>42902</c:v>
                </c:pt>
                <c:pt idx="167">
                  <c:v>42903</c:v>
                </c:pt>
                <c:pt idx="168">
                  <c:v>42904</c:v>
                </c:pt>
                <c:pt idx="169">
                  <c:v>42905</c:v>
                </c:pt>
                <c:pt idx="170">
                  <c:v>42906</c:v>
                </c:pt>
                <c:pt idx="171">
                  <c:v>42907</c:v>
                </c:pt>
                <c:pt idx="172">
                  <c:v>42908</c:v>
                </c:pt>
                <c:pt idx="173">
                  <c:v>42909</c:v>
                </c:pt>
                <c:pt idx="174">
                  <c:v>42910</c:v>
                </c:pt>
                <c:pt idx="175">
                  <c:v>42911</c:v>
                </c:pt>
                <c:pt idx="176">
                  <c:v>42912</c:v>
                </c:pt>
                <c:pt idx="177">
                  <c:v>42913</c:v>
                </c:pt>
                <c:pt idx="178">
                  <c:v>42914</c:v>
                </c:pt>
                <c:pt idx="179">
                  <c:v>42915</c:v>
                </c:pt>
                <c:pt idx="180">
                  <c:v>42916</c:v>
                </c:pt>
                <c:pt idx="181">
                  <c:v>42917</c:v>
                </c:pt>
                <c:pt idx="182">
                  <c:v>42918</c:v>
                </c:pt>
                <c:pt idx="183">
                  <c:v>42919</c:v>
                </c:pt>
                <c:pt idx="184">
                  <c:v>42920</c:v>
                </c:pt>
                <c:pt idx="185">
                  <c:v>42921</c:v>
                </c:pt>
                <c:pt idx="186">
                  <c:v>42922</c:v>
                </c:pt>
                <c:pt idx="187">
                  <c:v>42923</c:v>
                </c:pt>
                <c:pt idx="188">
                  <c:v>42924</c:v>
                </c:pt>
                <c:pt idx="189">
                  <c:v>42925</c:v>
                </c:pt>
                <c:pt idx="190">
                  <c:v>42926</c:v>
                </c:pt>
                <c:pt idx="191">
                  <c:v>42927</c:v>
                </c:pt>
                <c:pt idx="192">
                  <c:v>42928</c:v>
                </c:pt>
                <c:pt idx="193">
                  <c:v>42929</c:v>
                </c:pt>
                <c:pt idx="194">
                  <c:v>42930</c:v>
                </c:pt>
                <c:pt idx="195">
                  <c:v>42931</c:v>
                </c:pt>
                <c:pt idx="196">
                  <c:v>42932</c:v>
                </c:pt>
                <c:pt idx="197">
                  <c:v>42933</c:v>
                </c:pt>
                <c:pt idx="198">
                  <c:v>42934</c:v>
                </c:pt>
                <c:pt idx="199">
                  <c:v>42935</c:v>
                </c:pt>
                <c:pt idx="200">
                  <c:v>42936</c:v>
                </c:pt>
                <c:pt idx="201">
                  <c:v>42937</c:v>
                </c:pt>
                <c:pt idx="202">
                  <c:v>42938</c:v>
                </c:pt>
                <c:pt idx="203">
                  <c:v>42939</c:v>
                </c:pt>
                <c:pt idx="204">
                  <c:v>42940</c:v>
                </c:pt>
                <c:pt idx="205">
                  <c:v>42941</c:v>
                </c:pt>
                <c:pt idx="206">
                  <c:v>42942</c:v>
                </c:pt>
                <c:pt idx="207">
                  <c:v>42943</c:v>
                </c:pt>
                <c:pt idx="208">
                  <c:v>42944</c:v>
                </c:pt>
                <c:pt idx="209">
                  <c:v>42945</c:v>
                </c:pt>
                <c:pt idx="210">
                  <c:v>42946</c:v>
                </c:pt>
                <c:pt idx="211">
                  <c:v>42947</c:v>
                </c:pt>
                <c:pt idx="212">
                  <c:v>42948</c:v>
                </c:pt>
                <c:pt idx="213">
                  <c:v>42949</c:v>
                </c:pt>
                <c:pt idx="214">
                  <c:v>42950</c:v>
                </c:pt>
                <c:pt idx="215">
                  <c:v>42951</c:v>
                </c:pt>
                <c:pt idx="216">
                  <c:v>42952</c:v>
                </c:pt>
                <c:pt idx="217">
                  <c:v>42953</c:v>
                </c:pt>
                <c:pt idx="218">
                  <c:v>42954</c:v>
                </c:pt>
                <c:pt idx="219">
                  <c:v>42955</c:v>
                </c:pt>
                <c:pt idx="220">
                  <c:v>42956</c:v>
                </c:pt>
                <c:pt idx="221">
                  <c:v>42957</c:v>
                </c:pt>
                <c:pt idx="222">
                  <c:v>42958</c:v>
                </c:pt>
                <c:pt idx="223">
                  <c:v>42959</c:v>
                </c:pt>
                <c:pt idx="224">
                  <c:v>42960</c:v>
                </c:pt>
                <c:pt idx="225">
                  <c:v>42961</c:v>
                </c:pt>
                <c:pt idx="226">
                  <c:v>42962</c:v>
                </c:pt>
                <c:pt idx="227">
                  <c:v>42963</c:v>
                </c:pt>
                <c:pt idx="228">
                  <c:v>42964</c:v>
                </c:pt>
                <c:pt idx="229">
                  <c:v>42965</c:v>
                </c:pt>
                <c:pt idx="230">
                  <c:v>42966</c:v>
                </c:pt>
                <c:pt idx="231">
                  <c:v>42967</c:v>
                </c:pt>
                <c:pt idx="232">
                  <c:v>42968</c:v>
                </c:pt>
                <c:pt idx="233">
                  <c:v>42969</c:v>
                </c:pt>
                <c:pt idx="234">
                  <c:v>42970</c:v>
                </c:pt>
                <c:pt idx="235">
                  <c:v>42971</c:v>
                </c:pt>
                <c:pt idx="236">
                  <c:v>42972</c:v>
                </c:pt>
                <c:pt idx="237">
                  <c:v>42973</c:v>
                </c:pt>
                <c:pt idx="238">
                  <c:v>42974</c:v>
                </c:pt>
                <c:pt idx="239">
                  <c:v>42975</c:v>
                </c:pt>
                <c:pt idx="240">
                  <c:v>42976</c:v>
                </c:pt>
                <c:pt idx="241">
                  <c:v>42977</c:v>
                </c:pt>
                <c:pt idx="242">
                  <c:v>42978</c:v>
                </c:pt>
                <c:pt idx="243">
                  <c:v>42979</c:v>
                </c:pt>
                <c:pt idx="244">
                  <c:v>42980</c:v>
                </c:pt>
                <c:pt idx="245">
                  <c:v>42981</c:v>
                </c:pt>
                <c:pt idx="246">
                  <c:v>42982</c:v>
                </c:pt>
                <c:pt idx="247">
                  <c:v>42983</c:v>
                </c:pt>
                <c:pt idx="248">
                  <c:v>42984</c:v>
                </c:pt>
                <c:pt idx="249">
                  <c:v>42985</c:v>
                </c:pt>
                <c:pt idx="250">
                  <c:v>42986</c:v>
                </c:pt>
                <c:pt idx="251">
                  <c:v>42987</c:v>
                </c:pt>
                <c:pt idx="252">
                  <c:v>42988</c:v>
                </c:pt>
                <c:pt idx="253">
                  <c:v>42989</c:v>
                </c:pt>
                <c:pt idx="254">
                  <c:v>42990</c:v>
                </c:pt>
                <c:pt idx="255">
                  <c:v>42991</c:v>
                </c:pt>
                <c:pt idx="256">
                  <c:v>42992</c:v>
                </c:pt>
                <c:pt idx="257">
                  <c:v>42993</c:v>
                </c:pt>
                <c:pt idx="258">
                  <c:v>42994</c:v>
                </c:pt>
                <c:pt idx="259">
                  <c:v>42995</c:v>
                </c:pt>
                <c:pt idx="260">
                  <c:v>42996</c:v>
                </c:pt>
                <c:pt idx="261">
                  <c:v>42997</c:v>
                </c:pt>
                <c:pt idx="262">
                  <c:v>42998</c:v>
                </c:pt>
                <c:pt idx="263">
                  <c:v>42999</c:v>
                </c:pt>
                <c:pt idx="264">
                  <c:v>43000</c:v>
                </c:pt>
                <c:pt idx="265">
                  <c:v>43001</c:v>
                </c:pt>
                <c:pt idx="266">
                  <c:v>43002</c:v>
                </c:pt>
                <c:pt idx="267">
                  <c:v>43003</c:v>
                </c:pt>
                <c:pt idx="268">
                  <c:v>43004</c:v>
                </c:pt>
                <c:pt idx="269">
                  <c:v>43005</c:v>
                </c:pt>
                <c:pt idx="270">
                  <c:v>43006</c:v>
                </c:pt>
                <c:pt idx="271">
                  <c:v>43007</c:v>
                </c:pt>
                <c:pt idx="272">
                  <c:v>43008</c:v>
                </c:pt>
                <c:pt idx="273">
                  <c:v>43009</c:v>
                </c:pt>
                <c:pt idx="274">
                  <c:v>43010</c:v>
                </c:pt>
                <c:pt idx="275">
                  <c:v>43011</c:v>
                </c:pt>
                <c:pt idx="276">
                  <c:v>43012</c:v>
                </c:pt>
                <c:pt idx="277">
                  <c:v>43013</c:v>
                </c:pt>
                <c:pt idx="278">
                  <c:v>43014</c:v>
                </c:pt>
                <c:pt idx="279">
                  <c:v>43015</c:v>
                </c:pt>
                <c:pt idx="280">
                  <c:v>43016</c:v>
                </c:pt>
                <c:pt idx="281">
                  <c:v>43017</c:v>
                </c:pt>
                <c:pt idx="282">
                  <c:v>43018</c:v>
                </c:pt>
                <c:pt idx="283">
                  <c:v>43019</c:v>
                </c:pt>
                <c:pt idx="284">
                  <c:v>43020</c:v>
                </c:pt>
                <c:pt idx="285">
                  <c:v>43021</c:v>
                </c:pt>
                <c:pt idx="286">
                  <c:v>43022</c:v>
                </c:pt>
                <c:pt idx="287">
                  <c:v>43023</c:v>
                </c:pt>
                <c:pt idx="288">
                  <c:v>43024</c:v>
                </c:pt>
                <c:pt idx="289">
                  <c:v>43025</c:v>
                </c:pt>
                <c:pt idx="290">
                  <c:v>43026</c:v>
                </c:pt>
                <c:pt idx="291">
                  <c:v>43027</c:v>
                </c:pt>
                <c:pt idx="292">
                  <c:v>43028</c:v>
                </c:pt>
                <c:pt idx="293">
                  <c:v>43029</c:v>
                </c:pt>
                <c:pt idx="294">
                  <c:v>43030</c:v>
                </c:pt>
                <c:pt idx="295">
                  <c:v>43031</c:v>
                </c:pt>
                <c:pt idx="296">
                  <c:v>43032</c:v>
                </c:pt>
                <c:pt idx="297">
                  <c:v>43033</c:v>
                </c:pt>
                <c:pt idx="298">
                  <c:v>43034</c:v>
                </c:pt>
                <c:pt idx="299">
                  <c:v>43035</c:v>
                </c:pt>
                <c:pt idx="300">
                  <c:v>43036</c:v>
                </c:pt>
                <c:pt idx="301">
                  <c:v>43037</c:v>
                </c:pt>
                <c:pt idx="302">
                  <c:v>43038</c:v>
                </c:pt>
                <c:pt idx="303">
                  <c:v>43039</c:v>
                </c:pt>
                <c:pt idx="304">
                  <c:v>43040</c:v>
                </c:pt>
                <c:pt idx="305">
                  <c:v>43041</c:v>
                </c:pt>
                <c:pt idx="306">
                  <c:v>43042</c:v>
                </c:pt>
                <c:pt idx="307">
                  <c:v>43043</c:v>
                </c:pt>
                <c:pt idx="308">
                  <c:v>43044</c:v>
                </c:pt>
                <c:pt idx="309">
                  <c:v>43045</c:v>
                </c:pt>
                <c:pt idx="310">
                  <c:v>43046</c:v>
                </c:pt>
                <c:pt idx="311">
                  <c:v>43047</c:v>
                </c:pt>
                <c:pt idx="312">
                  <c:v>43048</c:v>
                </c:pt>
                <c:pt idx="313">
                  <c:v>43049</c:v>
                </c:pt>
                <c:pt idx="314">
                  <c:v>43050</c:v>
                </c:pt>
                <c:pt idx="315">
                  <c:v>43051</c:v>
                </c:pt>
                <c:pt idx="316">
                  <c:v>43052</c:v>
                </c:pt>
                <c:pt idx="317">
                  <c:v>43053</c:v>
                </c:pt>
                <c:pt idx="318">
                  <c:v>43054</c:v>
                </c:pt>
                <c:pt idx="319">
                  <c:v>43055</c:v>
                </c:pt>
                <c:pt idx="320">
                  <c:v>43056</c:v>
                </c:pt>
                <c:pt idx="321">
                  <c:v>43057</c:v>
                </c:pt>
                <c:pt idx="322">
                  <c:v>43058</c:v>
                </c:pt>
                <c:pt idx="323">
                  <c:v>43059</c:v>
                </c:pt>
                <c:pt idx="324">
                  <c:v>43060</c:v>
                </c:pt>
                <c:pt idx="325">
                  <c:v>43061</c:v>
                </c:pt>
                <c:pt idx="326">
                  <c:v>43062</c:v>
                </c:pt>
                <c:pt idx="327">
                  <c:v>43063</c:v>
                </c:pt>
                <c:pt idx="328">
                  <c:v>43064</c:v>
                </c:pt>
                <c:pt idx="329">
                  <c:v>43065</c:v>
                </c:pt>
                <c:pt idx="330">
                  <c:v>43066</c:v>
                </c:pt>
                <c:pt idx="331">
                  <c:v>43067</c:v>
                </c:pt>
                <c:pt idx="332">
                  <c:v>43068</c:v>
                </c:pt>
                <c:pt idx="333">
                  <c:v>43069</c:v>
                </c:pt>
                <c:pt idx="334">
                  <c:v>43070</c:v>
                </c:pt>
                <c:pt idx="335">
                  <c:v>43071</c:v>
                </c:pt>
                <c:pt idx="336">
                  <c:v>43072</c:v>
                </c:pt>
                <c:pt idx="337">
                  <c:v>43073</c:v>
                </c:pt>
                <c:pt idx="338">
                  <c:v>43074</c:v>
                </c:pt>
                <c:pt idx="339">
                  <c:v>43075</c:v>
                </c:pt>
                <c:pt idx="340">
                  <c:v>43076</c:v>
                </c:pt>
                <c:pt idx="341">
                  <c:v>43077</c:v>
                </c:pt>
                <c:pt idx="342">
                  <c:v>43078</c:v>
                </c:pt>
                <c:pt idx="343">
                  <c:v>43079</c:v>
                </c:pt>
                <c:pt idx="344">
                  <c:v>43080</c:v>
                </c:pt>
                <c:pt idx="345">
                  <c:v>43081</c:v>
                </c:pt>
                <c:pt idx="346">
                  <c:v>43082</c:v>
                </c:pt>
                <c:pt idx="347">
                  <c:v>43083</c:v>
                </c:pt>
                <c:pt idx="348">
                  <c:v>43084</c:v>
                </c:pt>
                <c:pt idx="349">
                  <c:v>43085</c:v>
                </c:pt>
                <c:pt idx="350">
                  <c:v>43086</c:v>
                </c:pt>
                <c:pt idx="351">
                  <c:v>43087</c:v>
                </c:pt>
                <c:pt idx="352">
                  <c:v>43088</c:v>
                </c:pt>
                <c:pt idx="353">
                  <c:v>43089</c:v>
                </c:pt>
                <c:pt idx="354">
                  <c:v>43090</c:v>
                </c:pt>
                <c:pt idx="355">
                  <c:v>43091</c:v>
                </c:pt>
                <c:pt idx="356">
                  <c:v>43092</c:v>
                </c:pt>
                <c:pt idx="357">
                  <c:v>43093</c:v>
                </c:pt>
                <c:pt idx="358">
                  <c:v>43094</c:v>
                </c:pt>
                <c:pt idx="359">
                  <c:v>43095</c:v>
                </c:pt>
                <c:pt idx="360">
                  <c:v>43096</c:v>
                </c:pt>
                <c:pt idx="361">
                  <c:v>43097</c:v>
                </c:pt>
                <c:pt idx="362">
                  <c:v>43098</c:v>
                </c:pt>
                <c:pt idx="363">
                  <c:v>43099</c:v>
                </c:pt>
                <c:pt idx="364">
                  <c:v>43100</c:v>
                </c:pt>
              </c:numCache>
            </c:numRef>
          </c:xVal>
          <c:yVal>
            <c:numRef>
              <c:f>Sheet2!$G$2:$G$366</c:f>
              <c:numCache>
                <c:formatCode>General</c:formatCode>
                <c:ptCount val="365"/>
                <c:pt idx="0">
                  <c:v>12</c:v>
                </c:pt>
                <c:pt idx="1">
                  <c:v>9.1</c:v>
                </c:pt>
                <c:pt idx="2">
                  <c:v>11</c:v>
                </c:pt>
                <c:pt idx="3">
                  <c:v>11</c:v>
                </c:pt>
                <c:pt idx="4">
                  <c:v>10</c:v>
                </c:pt>
                <c:pt idx="5">
                  <c:v>9.5</c:v>
                </c:pt>
                <c:pt idx="6">
                  <c:v>2.6</c:v>
                </c:pt>
                <c:pt idx="7">
                  <c:v>13</c:v>
                </c:pt>
                <c:pt idx="8">
                  <c:v>15</c:v>
                </c:pt>
                <c:pt idx="9">
                  <c:v>17</c:v>
                </c:pt>
                <c:pt idx="10">
                  <c:v>24</c:v>
                </c:pt>
                <c:pt idx="11">
                  <c:v>8.1</c:v>
                </c:pt>
                <c:pt idx="12">
                  <c:v>4.5</c:v>
                </c:pt>
                <c:pt idx="13">
                  <c:v>7.8</c:v>
                </c:pt>
                <c:pt idx="14">
                  <c:v>9.3000000000000007</c:v>
                </c:pt>
                <c:pt idx="15">
                  <c:v>11</c:v>
                </c:pt>
                <c:pt idx="16">
                  <c:v>13</c:v>
                </c:pt>
                <c:pt idx="17">
                  <c:v>14</c:v>
                </c:pt>
                <c:pt idx="18">
                  <c:v>14</c:v>
                </c:pt>
                <c:pt idx="19">
                  <c:v>15</c:v>
                </c:pt>
                <c:pt idx="20">
                  <c:v>16</c:v>
                </c:pt>
                <c:pt idx="21">
                  <c:v>15</c:v>
                </c:pt>
                <c:pt idx="22">
                  <c:v>16</c:v>
                </c:pt>
                <c:pt idx="23">
                  <c:v>16</c:v>
                </c:pt>
                <c:pt idx="24">
                  <c:v>16</c:v>
                </c:pt>
                <c:pt idx="25">
                  <c:v>17</c:v>
                </c:pt>
                <c:pt idx="26">
                  <c:v>18</c:v>
                </c:pt>
                <c:pt idx="27">
                  <c:v>17</c:v>
                </c:pt>
                <c:pt idx="28">
                  <c:v>16</c:v>
                </c:pt>
                <c:pt idx="29">
                  <c:v>16</c:v>
                </c:pt>
                <c:pt idx="30">
                  <c:v>15</c:v>
                </c:pt>
                <c:pt idx="31">
                  <c:v>14</c:v>
                </c:pt>
                <c:pt idx="32">
                  <c:v>13</c:v>
                </c:pt>
                <c:pt idx="33">
                  <c:v>10</c:v>
                </c:pt>
                <c:pt idx="34">
                  <c:v>11</c:v>
                </c:pt>
                <c:pt idx="35">
                  <c:v>12</c:v>
                </c:pt>
                <c:pt idx="36">
                  <c:v>12</c:v>
                </c:pt>
                <c:pt idx="37">
                  <c:v>15</c:v>
                </c:pt>
                <c:pt idx="38">
                  <c:v>11</c:v>
                </c:pt>
                <c:pt idx="39">
                  <c:v>7.4</c:v>
                </c:pt>
                <c:pt idx="40">
                  <c:v>12</c:v>
                </c:pt>
                <c:pt idx="41">
                  <c:v>15</c:v>
                </c:pt>
                <c:pt idx="42">
                  <c:v>14</c:v>
                </c:pt>
                <c:pt idx="43">
                  <c:v>14</c:v>
                </c:pt>
                <c:pt idx="44">
                  <c:v>14</c:v>
                </c:pt>
                <c:pt idx="45">
                  <c:v>15</c:v>
                </c:pt>
                <c:pt idx="46">
                  <c:v>14</c:v>
                </c:pt>
                <c:pt idx="47">
                  <c:v>13</c:v>
                </c:pt>
                <c:pt idx="48">
                  <c:v>14</c:v>
                </c:pt>
                <c:pt idx="49">
                  <c:v>15</c:v>
                </c:pt>
                <c:pt idx="50">
                  <c:v>15</c:v>
                </c:pt>
                <c:pt idx="51">
                  <c:v>14</c:v>
                </c:pt>
                <c:pt idx="52">
                  <c:v>15</c:v>
                </c:pt>
                <c:pt idx="53">
                  <c:v>16</c:v>
                </c:pt>
                <c:pt idx="54">
                  <c:v>15</c:v>
                </c:pt>
                <c:pt idx="55">
                  <c:v>14</c:v>
                </c:pt>
                <c:pt idx="56">
                  <c:v>14</c:v>
                </c:pt>
                <c:pt idx="57">
                  <c:v>14</c:v>
                </c:pt>
                <c:pt idx="58">
                  <c:v>14</c:v>
                </c:pt>
                <c:pt idx="59">
                  <c:v>16</c:v>
                </c:pt>
                <c:pt idx="60">
                  <c:v>14</c:v>
                </c:pt>
                <c:pt idx="61">
                  <c:v>16</c:v>
                </c:pt>
                <c:pt idx="62">
                  <c:v>15</c:v>
                </c:pt>
                <c:pt idx="63">
                  <c:v>17</c:v>
                </c:pt>
                <c:pt idx="64">
                  <c:v>17</c:v>
                </c:pt>
                <c:pt idx="65">
                  <c:v>19</c:v>
                </c:pt>
                <c:pt idx="66">
                  <c:v>20</c:v>
                </c:pt>
                <c:pt idx="67">
                  <c:v>22</c:v>
                </c:pt>
                <c:pt idx="68">
                  <c:v>26</c:v>
                </c:pt>
                <c:pt idx="69">
                  <c:v>30</c:v>
                </c:pt>
                <c:pt idx="70">
                  <c:v>33</c:v>
                </c:pt>
                <c:pt idx="71">
                  <c:v>42</c:v>
                </c:pt>
                <c:pt idx="72">
                  <c:v>37</c:v>
                </c:pt>
                <c:pt idx="73">
                  <c:v>30</c:v>
                </c:pt>
                <c:pt idx="74">
                  <c:v>30</c:v>
                </c:pt>
                <c:pt idx="75">
                  <c:v>28</c:v>
                </c:pt>
                <c:pt idx="76">
                  <c:v>26</c:v>
                </c:pt>
                <c:pt idx="77">
                  <c:v>26</c:v>
                </c:pt>
                <c:pt idx="78">
                  <c:v>30</c:v>
                </c:pt>
                <c:pt idx="79">
                  <c:v>28</c:v>
                </c:pt>
                <c:pt idx="80">
                  <c:v>26</c:v>
                </c:pt>
                <c:pt idx="81">
                  <c:v>28</c:v>
                </c:pt>
                <c:pt idx="82">
                  <c:v>27</c:v>
                </c:pt>
                <c:pt idx="83">
                  <c:v>28</c:v>
                </c:pt>
                <c:pt idx="84">
                  <c:v>26</c:v>
                </c:pt>
                <c:pt idx="85">
                  <c:v>27</c:v>
                </c:pt>
                <c:pt idx="86">
                  <c:v>36</c:v>
                </c:pt>
                <c:pt idx="87">
                  <c:v>47</c:v>
                </c:pt>
                <c:pt idx="88">
                  <c:v>42</c:v>
                </c:pt>
                <c:pt idx="89">
                  <c:v>38</c:v>
                </c:pt>
                <c:pt idx="90">
                  <c:v>38</c:v>
                </c:pt>
                <c:pt idx="91">
                  <c:v>51</c:v>
                </c:pt>
                <c:pt idx="92">
                  <c:v>63</c:v>
                </c:pt>
                <c:pt idx="93">
                  <c:v>67</c:v>
                </c:pt>
                <c:pt idx="94">
                  <c:v>60</c:v>
                </c:pt>
                <c:pt idx="95">
                  <c:v>60</c:v>
                </c:pt>
                <c:pt idx="96">
                  <c:v>75</c:v>
                </c:pt>
                <c:pt idx="97">
                  <c:v>93</c:v>
                </c:pt>
                <c:pt idx="98">
                  <c:v>80</c:v>
                </c:pt>
                <c:pt idx="99">
                  <c:v>70</c:v>
                </c:pt>
                <c:pt idx="100">
                  <c:v>65</c:v>
                </c:pt>
                <c:pt idx="101">
                  <c:v>74</c:v>
                </c:pt>
                <c:pt idx="102">
                  <c:v>88</c:v>
                </c:pt>
                <c:pt idx="103">
                  <c:v>91</c:v>
                </c:pt>
                <c:pt idx="104">
                  <c:v>93</c:v>
                </c:pt>
                <c:pt idx="105">
                  <c:v>102</c:v>
                </c:pt>
                <c:pt idx="106">
                  <c:v>122</c:v>
                </c:pt>
                <c:pt idx="107">
                  <c:v>143</c:v>
                </c:pt>
                <c:pt idx="108">
                  <c:v>145</c:v>
                </c:pt>
                <c:pt idx="109">
                  <c:v>127</c:v>
                </c:pt>
                <c:pt idx="110">
                  <c:v>114</c:v>
                </c:pt>
                <c:pt idx="111">
                  <c:v>112</c:v>
                </c:pt>
                <c:pt idx="112">
                  <c:v>121</c:v>
                </c:pt>
                <c:pt idx="113">
                  <c:v>146</c:v>
                </c:pt>
                <c:pt idx="114">
                  <c:v>151</c:v>
                </c:pt>
                <c:pt idx="115">
                  <c:v>149</c:v>
                </c:pt>
                <c:pt idx="116">
                  <c:v>158</c:v>
                </c:pt>
                <c:pt idx="117">
                  <c:v>164</c:v>
                </c:pt>
                <c:pt idx="118">
                  <c:v>149</c:v>
                </c:pt>
                <c:pt idx="119">
                  <c:v>137</c:v>
                </c:pt>
                <c:pt idx="120">
                  <c:v>142</c:v>
                </c:pt>
                <c:pt idx="121">
                  <c:v>140</c:v>
                </c:pt>
                <c:pt idx="122">
                  <c:v>173</c:v>
                </c:pt>
                <c:pt idx="123">
                  <c:v>173</c:v>
                </c:pt>
                <c:pt idx="124">
                  <c:v>185</c:v>
                </c:pt>
                <c:pt idx="125">
                  <c:v>206</c:v>
                </c:pt>
                <c:pt idx="126">
                  <c:v>193</c:v>
                </c:pt>
                <c:pt idx="127">
                  <c:v>184</c:v>
                </c:pt>
                <c:pt idx="128">
                  <c:v>197</c:v>
                </c:pt>
                <c:pt idx="129">
                  <c:v>221</c:v>
                </c:pt>
                <c:pt idx="130">
                  <c:v>209</c:v>
                </c:pt>
                <c:pt idx="131">
                  <c:v>212</c:v>
                </c:pt>
                <c:pt idx="132">
                  <c:v>198</c:v>
                </c:pt>
                <c:pt idx="133">
                  <c:v>203</c:v>
                </c:pt>
                <c:pt idx="134">
                  <c:v>217</c:v>
                </c:pt>
                <c:pt idx="135">
                  <c:v>237</c:v>
                </c:pt>
                <c:pt idx="136">
                  <c:v>284</c:v>
                </c:pt>
                <c:pt idx="137">
                  <c:v>260</c:v>
                </c:pt>
                <c:pt idx="138">
                  <c:v>272</c:v>
                </c:pt>
                <c:pt idx="139">
                  <c:v>328</c:v>
                </c:pt>
                <c:pt idx="140">
                  <c:v>340</c:v>
                </c:pt>
                <c:pt idx="141">
                  <c:v>362</c:v>
                </c:pt>
                <c:pt idx="142">
                  <c:v>376</c:v>
                </c:pt>
                <c:pt idx="143">
                  <c:v>386</c:v>
                </c:pt>
                <c:pt idx="144">
                  <c:v>405</c:v>
                </c:pt>
                <c:pt idx="145">
                  <c:v>398</c:v>
                </c:pt>
                <c:pt idx="146">
                  <c:v>373</c:v>
                </c:pt>
                <c:pt idx="147">
                  <c:v>362</c:v>
                </c:pt>
                <c:pt idx="148">
                  <c:v>346</c:v>
                </c:pt>
                <c:pt idx="149">
                  <c:v>340</c:v>
                </c:pt>
                <c:pt idx="150">
                  <c:v>308</c:v>
                </c:pt>
                <c:pt idx="151">
                  <c:v>278</c:v>
                </c:pt>
                <c:pt idx="152">
                  <c:v>279</c:v>
                </c:pt>
                <c:pt idx="153">
                  <c:v>318</c:v>
                </c:pt>
                <c:pt idx="154">
                  <c:v>277</c:v>
                </c:pt>
                <c:pt idx="155">
                  <c:v>253</c:v>
                </c:pt>
                <c:pt idx="156">
                  <c:v>244</c:v>
                </c:pt>
                <c:pt idx="157">
                  <c:v>245</c:v>
                </c:pt>
                <c:pt idx="158">
                  <c:v>235</c:v>
                </c:pt>
                <c:pt idx="159">
                  <c:v>221</c:v>
                </c:pt>
                <c:pt idx="160">
                  <c:v>205</c:v>
                </c:pt>
                <c:pt idx="161">
                  <c:v>203</c:v>
                </c:pt>
                <c:pt idx="162">
                  <c:v>200</c:v>
                </c:pt>
                <c:pt idx="163">
                  <c:v>191</c:v>
                </c:pt>
                <c:pt idx="164">
                  <c:v>185</c:v>
                </c:pt>
                <c:pt idx="165">
                  <c:v>189</c:v>
                </c:pt>
                <c:pt idx="166">
                  <c:v>217</c:v>
                </c:pt>
                <c:pt idx="167">
                  <c:v>220</c:v>
                </c:pt>
                <c:pt idx="168">
                  <c:v>220</c:v>
                </c:pt>
                <c:pt idx="169">
                  <c:v>220</c:v>
                </c:pt>
                <c:pt idx="170">
                  <c:v>213</c:v>
                </c:pt>
                <c:pt idx="171">
                  <c:v>209</c:v>
                </c:pt>
                <c:pt idx="172">
                  <c:v>210</c:v>
                </c:pt>
                <c:pt idx="173">
                  <c:v>220</c:v>
                </c:pt>
                <c:pt idx="174">
                  <c:v>200</c:v>
                </c:pt>
                <c:pt idx="175">
                  <c:v>188</c:v>
                </c:pt>
                <c:pt idx="176">
                  <c:v>175</c:v>
                </c:pt>
                <c:pt idx="177">
                  <c:v>159</c:v>
                </c:pt>
                <c:pt idx="178">
                  <c:v>149</c:v>
                </c:pt>
                <c:pt idx="179">
                  <c:v>143</c:v>
                </c:pt>
                <c:pt idx="180">
                  <c:v>137</c:v>
                </c:pt>
                <c:pt idx="181">
                  <c:v>133</c:v>
                </c:pt>
                <c:pt idx="182">
                  <c:v>128</c:v>
                </c:pt>
                <c:pt idx="183">
                  <c:v>124</c:v>
                </c:pt>
                <c:pt idx="184">
                  <c:v>116</c:v>
                </c:pt>
                <c:pt idx="185">
                  <c:v>112</c:v>
                </c:pt>
                <c:pt idx="186">
                  <c:v>105</c:v>
                </c:pt>
                <c:pt idx="187">
                  <c:v>99</c:v>
                </c:pt>
                <c:pt idx="188">
                  <c:v>92</c:v>
                </c:pt>
                <c:pt idx="189">
                  <c:v>86</c:v>
                </c:pt>
                <c:pt idx="190">
                  <c:v>82</c:v>
                </c:pt>
                <c:pt idx="191">
                  <c:v>77</c:v>
                </c:pt>
                <c:pt idx="192">
                  <c:v>74</c:v>
                </c:pt>
                <c:pt idx="193">
                  <c:v>71</c:v>
                </c:pt>
                <c:pt idx="194">
                  <c:v>69</c:v>
                </c:pt>
                <c:pt idx="195">
                  <c:v>64</c:v>
                </c:pt>
                <c:pt idx="196">
                  <c:v>60</c:v>
                </c:pt>
                <c:pt idx="197">
                  <c:v>58</c:v>
                </c:pt>
                <c:pt idx="198">
                  <c:v>57</c:v>
                </c:pt>
                <c:pt idx="199">
                  <c:v>54</c:v>
                </c:pt>
                <c:pt idx="200">
                  <c:v>52</c:v>
                </c:pt>
                <c:pt idx="201">
                  <c:v>52</c:v>
                </c:pt>
                <c:pt idx="202">
                  <c:v>51</c:v>
                </c:pt>
                <c:pt idx="203">
                  <c:v>48</c:v>
                </c:pt>
                <c:pt idx="204">
                  <c:v>46</c:v>
                </c:pt>
                <c:pt idx="205">
                  <c:v>44</c:v>
                </c:pt>
                <c:pt idx="206">
                  <c:v>42</c:v>
                </c:pt>
                <c:pt idx="207">
                  <c:v>41</c:v>
                </c:pt>
                <c:pt idx="208">
                  <c:v>46</c:v>
                </c:pt>
                <c:pt idx="209">
                  <c:v>45</c:v>
                </c:pt>
                <c:pt idx="210">
                  <c:v>45</c:v>
                </c:pt>
                <c:pt idx="211">
                  <c:v>45</c:v>
                </c:pt>
                <c:pt idx="212">
                  <c:v>45</c:v>
                </c:pt>
                <c:pt idx="213">
                  <c:v>49</c:v>
                </c:pt>
                <c:pt idx="214">
                  <c:v>46</c:v>
                </c:pt>
                <c:pt idx="215">
                  <c:v>44</c:v>
                </c:pt>
                <c:pt idx="216">
                  <c:v>42</c:v>
                </c:pt>
                <c:pt idx="217">
                  <c:v>40</c:v>
                </c:pt>
                <c:pt idx="218">
                  <c:v>39</c:v>
                </c:pt>
                <c:pt idx="219">
                  <c:v>38</c:v>
                </c:pt>
                <c:pt idx="220">
                  <c:v>38</c:v>
                </c:pt>
                <c:pt idx="221">
                  <c:v>38</c:v>
                </c:pt>
                <c:pt idx="222">
                  <c:v>37</c:v>
                </c:pt>
                <c:pt idx="223">
                  <c:v>36</c:v>
                </c:pt>
                <c:pt idx="224">
                  <c:v>35</c:v>
                </c:pt>
                <c:pt idx="225">
                  <c:v>37</c:v>
                </c:pt>
                <c:pt idx="226">
                  <c:v>39</c:v>
                </c:pt>
                <c:pt idx="227">
                  <c:v>40</c:v>
                </c:pt>
                <c:pt idx="228">
                  <c:v>35</c:v>
                </c:pt>
                <c:pt idx="229">
                  <c:v>33</c:v>
                </c:pt>
                <c:pt idx="230">
                  <c:v>32</c:v>
                </c:pt>
                <c:pt idx="231">
                  <c:v>31</c:v>
                </c:pt>
                <c:pt idx="232">
                  <c:v>31</c:v>
                </c:pt>
                <c:pt idx="233">
                  <c:v>29</c:v>
                </c:pt>
                <c:pt idx="234">
                  <c:v>28</c:v>
                </c:pt>
                <c:pt idx="235">
                  <c:v>27</c:v>
                </c:pt>
                <c:pt idx="236">
                  <c:v>26</c:v>
                </c:pt>
                <c:pt idx="237">
                  <c:v>24</c:v>
                </c:pt>
                <c:pt idx="238">
                  <c:v>23</c:v>
                </c:pt>
                <c:pt idx="239">
                  <c:v>22</c:v>
                </c:pt>
                <c:pt idx="240">
                  <c:v>20</c:v>
                </c:pt>
                <c:pt idx="241">
                  <c:v>20</c:v>
                </c:pt>
                <c:pt idx="242">
                  <c:v>20</c:v>
                </c:pt>
                <c:pt idx="243">
                  <c:v>19</c:v>
                </c:pt>
                <c:pt idx="244">
                  <c:v>18</c:v>
                </c:pt>
                <c:pt idx="245">
                  <c:v>23</c:v>
                </c:pt>
                <c:pt idx="246">
                  <c:v>23</c:v>
                </c:pt>
                <c:pt idx="247">
                  <c:v>21</c:v>
                </c:pt>
                <c:pt idx="248">
                  <c:v>19</c:v>
                </c:pt>
                <c:pt idx="249">
                  <c:v>17</c:v>
                </c:pt>
                <c:pt idx="250">
                  <c:v>14</c:v>
                </c:pt>
                <c:pt idx="251">
                  <c:v>14</c:v>
                </c:pt>
                <c:pt idx="252">
                  <c:v>14</c:v>
                </c:pt>
                <c:pt idx="253">
                  <c:v>13</c:v>
                </c:pt>
                <c:pt idx="254">
                  <c:v>13</c:v>
                </c:pt>
                <c:pt idx="255">
                  <c:v>14</c:v>
                </c:pt>
                <c:pt idx="256">
                  <c:v>13</c:v>
                </c:pt>
                <c:pt idx="257">
                  <c:v>13</c:v>
                </c:pt>
                <c:pt idx="258">
                  <c:v>12</c:v>
                </c:pt>
                <c:pt idx="259">
                  <c:v>12</c:v>
                </c:pt>
                <c:pt idx="260">
                  <c:v>12</c:v>
                </c:pt>
                <c:pt idx="261">
                  <c:v>12</c:v>
                </c:pt>
                <c:pt idx="262">
                  <c:v>12</c:v>
                </c:pt>
                <c:pt idx="263">
                  <c:v>16</c:v>
                </c:pt>
                <c:pt idx="264">
                  <c:v>16</c:v>
                </c:pt>
                <c:pt idx="265">
                  <c:v>14</c:v>
                </c:pt>
                <c:pt idx="266">
                  <c:v>13</c:v>
                </c:pt>
                <c:pt idx="267">
                  <c:v>13</c:v>
                </c:pt>
                <c:pt idx="268">
                  <c:v>13</c:v>
                </c:pt>
                <c:pt idx="269">
                  <c:v>15</c:v>
                </c:pt>
                <c:pt idx="270">
                  <c:v>17</c:v>
                </c:pt>
                <c:pt idx="271">
                  <c:v>16</c:v>
                </c:pt>
                <c:pt idx="272">
                  <c:v>14</c:v>
                </c:pt>
                <c:pt idx="273">
                  <c:v>14</c:v>
                </c:pt>
                <c:pt idx="274">
                  <c:v>13</c:v>
                </c:pt>
                <c:pt idx="275">
                  <c:v>12</c:v>
                </c:pt>
                <c:pt idx="276">
                  <c:v>14</c:v>
                </c:pt>
                <c:pt idx="277">
                  <c:v>15</c:v>
                </c:pt>
                <c:pt idx="278">
                  <c:v>14</c:v>
                </c:pt>
                <c:pt idx="279">
                  <c:v>14</c:v>
                </c:pt>
                <c:pt idx="280">
                  <c:v>14</c:v>
                </c:pt>
                <c:pt idx="281">
                  <c:v>14</c:v>
                </c:pt>
                <c:pt idx="282">
                  <c:v>14</c:v>
                </c:pt>
                <c:pt idx="283">
                  <c:v>14</c:v>
                </c:pt>
                <c:pt idx="284">
                  <c:v>14</c:v>
                </c:pt>
                <c:pt idx="285">
                  <c:v>14</c:v>
                </c:pt>
                <c:pt idx="286">
                  <c:v>13</c:v>
                </c:pt>
                <c:pt idx="287">
                  <c:v>13</c:v>
                </c:pt>
                <c:pt idx="288">
                  <c:v>19</c:v>
                </c:pt>
                <c:pt idx="289">
                  <c:v>15</c:v>
                </c:pt>
                <c:pt idx="290">
                  <c:v>15</c:v>
                </c:pt>
                <c:pt idx="291">
                  <c:v>17</c:v>
                </c:pt>
                <c:pt idx="292">
                  <c:v>15</c:v>
                </c:pt>
                <c:pt idx="293">
                  <c:v>14</c:v>
                </c:pt>
                <c:pt idx="294">
                  <c:v>14</c:v>
                </c:pt>
                <c:pt idx="295">
                  <c:v>14</c:v>
                </c:pt>
                <c:pt idx="296">
                  <c:v>14</c:v>
                </c:pt>
                <c:pt idx="297">
                  <c:v>14</c:v>
                </c:pt>
                <c:pt idx="298">
                  <c:v>14</c:v>
                </c:pt>
                <c:pt idx="299">
                  <c:v>14</c:v>
                </c:pt>
                <c:pt idx="300">
                  <c:v>22</c:v>
                </c:pt>
                <c:pt idx="301">
                  <c:v>22</c:v>
                </c:pt>
                <c:pt idx="302">
                  <c:v>17</c:v>
                </c:pt>
                <c:pt idx="303">
                  <c:v>16</c:v>
                </c:pt>
                <c:pt idx="304">
                  <c:v>15</c:v>
                </c:pt>
                <c:pt idx="305">
                  <c:v>15</c:v>
                </c:pt>
                <c:pt idx="306">
                  <c:v>14</c:v>
                </c:pt>
                <c:pt idx="307">
                  <c:v>14</c:v>
                </c:pt>
                <c:pt idx="308">
                  <c:v>15</c:v>
                </c:pt>
                <c:pt idx="309">
                  <c:v>14</c:v>
                </c:pt>
                <c:pt idx="310">
                  <c:v>14</c:v>
                </c:pt>
                <c:pt idx="311">
                  <c:v>14</c:v>
                </c:pt>
                <c:pt idx="312">
                  <c:v>14</c:v>
                </c:pt>
                <c:pt idx="313">
                  <c:v>15</c:v>
                </c:pt>
                <c:pt idx="314">
                  <c:v>21</c:v>
                </c:pt>
                <c:pt idx="315">
                  <c:v>16</c:v>
                </c:pt>
                <c:pt idx="316">
                  <c:v>15</c:v>
                </c:pt>
                <c:pt idx="317">
                  <c:v>14</c:v>
                </c:pt>
                <c:pt idx="318">
                  <c:v>14</c:v>
                </c:pt>
                <c:pt idx="319">
                  <c:v>12</c:v>
                </c:pt>
                <c:pt idx="320">
                  <c:v>13</c:v>
                </c:pt>
                <c:pt idx="321">
                  <c:v>12</c:v>
                </c:pt>
                <c:pt idx="322">
                  <c:v>13</c:v>
                </c:pt>
                <c:pt idx="323">
                  <c:v>12</c:v>
                </c:pt>
                <c:pt idx="324">
                  <c:v>13</c:v>
                </c:pt>
                <c:pt idx="325">
                  <c:v>13</c:v>
                </c:pt>
                <c:pt idx="326">
                  <c:v>13</c:v>
                </c:pt>
                <c:pt idx="327">
                  <c:v>12</c:v>
                </c:pt>
                <c:pt idx="328">
                  <c:v>11</c:v>
                </c:pt>
                <c:pt idx="329">
                  <c:v>15</c:v>
                </c:pt>
                <c:pt idx="330">
                  <c:v>7</c:v>
                </c:pt>
                <c:pt idx="331">
                  <c:v>4</c:v>
                </c:pt>
                <c:pt idx="332">
                  <c:v>10</c:v>
                </c:pt>
                <c:pt idx="333">
                  <c:v>16</c:v>
                </c:pt>
                <c:pt idx="334">
                  <c:v>14</c:v>
                </c:pt>
                <c:pt idx="335">
                  <c:v>15</c:v>
                </c:pt>
                <c:pt idx="336">
                  <c:v>15</c:v>
                </c:pt>
                <c:pt idx="337">
                  <c:v>5</c:v>
                </c:pt>
                <c:pt idx="338">
                  <c:v>4</c:v>
                </c:pt>
                <c:pt idx="339">
                  <c:v>5</c:v>
                </c:pt>
                <c:pt idx="340">
                  <c:v>5.5</c:v>
                </c:pt>
                <c:pt idx="341">
                  <c:v>6</c:v>
                </c:pt>
                <c:pt idx="342">
                  <c:v>7.6</c:v>
                </c:pt>
                <c:pt idx="343">
                  <c:v>8.6</c:v>
                </c:pt>
                <c:pt idx="344">
                  <c:v>8.9</c:v>
                </c:pt>
                <c:pt idx="345">
                  <c:v>9.4</c:v>
                </c:pt>
                <c:pt idx="346">
                  <c:v>12</c:v>
                </c:pt>
                <c:pt idx="347">
                  <c:v>11</c:v>
                </c:pt>
                <c:pt idx="348">
                  <c:v>7.1</c:v>
                </c:pt>
                <c:pt idx="349">
                  <c:v>6.9</c:v>
                </c:pt>
                <c:pt idx="350">
                  <c:v>8.9</c:v>
                </c:pt>
                <c:pt idx="351">
                  <c:v>12</c:v>
                </c:pt>
                <c:pt idx="352">
                  <c:v>12</c:v>
                </c:pt>
                <c:pt idx="353">
                  <c:v>12</c:v>
                </c:pt>
                <c:pt idx="354">
                  <c:v>12</c:v>
                </c:pt>
                <c:pt idx="355">
                  <c:v>14</c:v>
                </c:pt>
                <c:pt idx="356">
                  <c:v>14</c:v>
                </c:pt>
                <c:pt idx="357">
                  <c:v>13</c:v>
                </c:pt>
                <c:pt idx="358">
                  <c:v>12</c:v>
                </c:pt>
                <c:pt idx="359">
                  <c:v>13</c:v>
                </c:pt>
                <c:pt idx="360">
                  <c:v>13</c:v>
                </c:pt>
                <c:pt idx="361">
                  <c:v>13</c:v>
                </c:pt>
                <c:pt idx="362">
                  <c:v>13</c:v>
                </c:pt>
                <c:pt idx="363">
                  <c:v>12</c:v>
                </c:pt>
                <c:pt idx="364">
                  <c:v>14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C06D-4F7B-B077-F7BBBE47DC38}"/>
            </c:ext>
          </c:extLst>
        </c:ser>
        <c:ser>
          <c:idx val="7"/>
          <c:order val="7"/>
          <c:tx>
            <c:strRef>
              <c:f>Sheet2!$H$1</c:f>
              <c:strCache>
                <c:ptCount val="1"/>
                <c:pt idx="0">
                  <c:v>2007</c:v>
                </c:pt>
              </c:strCache>
            </c:strRef>
          </c:tx>
          <c:marker>
            <c:symbol val="none"/>
          </c:marker>
          <c:xVal>
            <c:numRef>
              <c:f>Sheet2!$A$2:$A$366</c:f>
              <c:numCache>
                <c:formatCode>[$-409]d\-mmm;@</c:formatCode>
                <c:ptCount val="365"/>
                <c:pt idx="0">
                  <c:v>42736</c:v>
                </c:pt>
                <c:pt idx="1">
                  <c:v>42737</c:v>
                </c:pt>
                <c:pt idx="2">
                  <c:v>42738</c:v>
                </c:pt>
                <c:pt idx="3">
                  <c:v>42739</c:v>
                </c:pt>
                <c:pt idx="4">
                  <c:v>42740</c:v>
                </c:pt>
                <c:pt idx="5">
                  <c:v>42741</c:v>
                </c:pt>
                <c:pt idx="6">
                  <c:v>42742</c:v>
                </c:pt>
                <c:pt idx="7">
                  <c:v>42743</c:v>
                </c:pt>
                <c:pt idx="8">
                  <c:v>42744</c:v>
                </c:pt>
                <c:pt idx="9">
                  <c:v>42745</c:v>
                </c:pt>
                <c:pt idx="10">
                  <c:v>42746</c:v>
                </c:pt>
                <c:pt idx="11">
                  <c:v>42747</c:v>
                </c:pt>
                <c:pt idx="12">
                  <c:v>42748</c:v>
                </c:pt>
                <c:pt idx="13">
                  <c:v>42749</c:v>
                </c:pt>
                <c:pt idx="14">
                  <c:v>42750</c:v>
                </c:pt>
                <c:pt idx="15">
                  <c:v>42751</c:v>
                </c:pt>
                <c:pt idx="16">
                  <c:v>42752</c:v>
                </c:pt>
                <c:pt idx="17">
                  <c:v>42753</c:v>
                </c:pt>
                <c:pt idx="18">
                  <c:v>42754</c:v>
                </c:pt>
                <c:pt idx="19">
                  <c:v>42755</c:v>
                </c:pt>
                <c:pt idx="20">
                  <c:v>42756</c:v>
                </c:pt>
                <c:pt idx="21">
                  <c:v>42757</c:v>
                </c:pt>
                <c:pt idx="22">
                  <c:v>42758</c:v>
                </c:pt>
                <c:pt idx="23">
                  <c:v>42759</c:v>
                </c:pt>
                <c:pt idx="24">
                  <c:v>42760</c:v>
                </c:pt>
                <c:pt idx="25">
                  <c:v>42761</c:v>
                </c:pt>
                <c:pt idx="26">
                  <c:v>42762</c:v>
                </c:pt>
                <c:pt idx="27">
                  <c:v>42763</c:v>
                </c:pt>
                <c:pt idx="28">
                  <c:v>42764</c:v>
                </c:pt>
                <c:pt idx="29">
                  <c:v>42765</c:v>
                </c:pt>
                <c:pt idx="30">
                  <c:v>42766</c:v>
                </c:pt>
                <c:pt idx="31">
                  <c:v>42767</c:v>
                </c:pt>
                <c:pt idx="32">
                  <c:v>42768</c:v>
                </c:pt>
                <c:pt idx="33">
                  <c:v>42769</c:v>
                </c:pt>
                <c:pt idx="34">
                  <c:v>42770</c:v>
                </c:pt>
                <c:pt idx="35">
                  <c:v>42771</c:v>
                </c:pt>
                <c:pt idx="36">
                  <c:v>42772</c:v>
                </c:pt>
                <c:pt idx="37">
                  <c:v>42773</c:v>
                </c:pt>
                <c:pt idx="38">
                  <c:v>42774</c:v>
                </c:pt>
                <c:pt idx="39">
                  <c:v>42775</c:v>
                </c:pt>
                <c:pt idx="40">
                  <c:v>42776</c:v>
                </c:pt>
                <c:pt idx="41">
                  <c:v>42777</c:v>
                </c:pt>
                <c:pt idx="42">
                  <c:v>42778</c:v>
                </c:pt>
                <c:pt idx="43">
                  <c:v>42779</c:v>
                </c:pt>
                <c:pt idx="44">
                  <c:v>42780</c:v>
                </c:pt>
                <c:pt idx="45">
                  <c:v>42781</c:v>
                </c:pt>
                <c:pt idx="46">
                  <c:v>42782</c:v>
                </c:pt>
                <c:pt idx="47">
                  <c:v>42783</c:v>
                </c:pt>
                <c:pt idx="48">
                  <c:v>42784</c:v>
                </c:pt>
                <c:pt idx="49">
                  <c:v>42785</c:v>
                </c:pt>
                <c:pt idx="50">
                  <c:v>42786</c:v>
                </c:pt>
                <c:pt idx="51">
                  <c:v>42787</c:v>
                </c:pt>
                <c:pt idx="52">
                  <c:v>42788</c:v>
                </c:pt>
                <c:pt idx="53">
                  <c:v>42789</c:v>
                </c:pt>
                <c:pt idx="54">
                  <c:v>42790</c:v>
                </c:pt>
                <c:pt idx="55">
                  <c:v>42791</c:v>
                </c:pt>
                <c:pt idx="56">
                  <c:v>42792</c:v>
                </c:pt>
                <c:pt idx="57">
                  <c:v>42793</c:v>
                </c:pt>
                <c:pt idx="58">
                  <c:v>42794</c:v>
                </c:pt>
                <c:pt idx="59">
                  <c:v>42795</c:v>
                </c:pt>
                <c:pt idx="60">
                  <c:v>42796</c:v>
                </c:pt>
                <c:pt idx="61">
                  <c:v>42797</c:v>
                </c:pt>
                <c:pt idx="62">
                  <c:v>42798</c:v>
                </c:pt>
                <c:pt idx="63">
                  <c:v>42799</c:v>
                </c:pt>
                <c:pt idx="64">
                  <c:v>42800</c:v>
                </c:pt>
                <c:pt idx="65">
                  <c:v>42801</c:v>
                </c:pt>
                <c:pt idx="66">
                  <c:v>42802</c:v>
                </c:pt>
                <c:pt idx="67">
                  <c:v>42803</c:v>
                </c:pt>
                <c:pt idx="68">
                  <c:v>42804</c:v>
                </c:pt>
                <c:pt idx="69">
                  <c:v>42805</c:v>
                </c:pt>
                <c:pt idx="70">
                  <c:v>42806</c:v>
                </c:pt>
                <c:pt idx="71">
                  <c:v>42807</c:v>
                </c:pt>
                <c:pt idx="72">
                  <c:v>42808</c:v>
                </c:pt>
                <c:pt idx="73">
                  <c:v>42809</c:v>
                </c:pt>
                <c:pt idx="74">
                  <c:v>42810</c:v>
                </c:pt>
                <c:pt idx="75">
                  <c:v>42811</c:v>
                </c:pt>
                <c:pt idx="76">
                  <c:v>42812</c:v>
                </c:pt>
                <c:pt idx="77">
                  <c:v>42813</c:v>
                </c:pt>
                <c:pt idx="78">
                  <c:v>42814</c:v>
                </c:pt>
                <c:pt idx="79">
                  <c:v>42815</c:v>
                </c:pt>
                <c:pt idx="80">
                  <c:v>42816</c:v>
                </c:pt>
                <c:pt idx="81">
                  <c:v>42817</c:v>
                </c:pt>
                <c:pt idx="82">
                  <c:v>42818</c:v>
                </c:pt>
                <c:pt idx="83">
                  <c:v>42819</c:v>
                </c:pt>
                <c:pt idx="84">
                  <c:v>42820</c:v>
                </c:pt>
                <c:pt idx="85">
                  <c:v>42821</c:v>
                </c:pt>
                <c:pt idx="86">
                  <c:v>42822</c:v>
                </c:pt>
                <c:pt idx="87">
                  <c:v>42823</c:v>
                </c:pt>
                <c:pt idx="88">
                  <c:v>42824</c:v>
                </c:pt>
                <c:pt idx="89">
                  <c:v>42825</c:v>
                </c:pt>
                <c:pt idx="90">
                  <c:v>42826</c:v>
                </c:pt>
                <c:pt idx="91">
                  <c:v>42827</c:v>
                </c:pt>
                <c:pt idx="92">
                  <c:v>42828</c:v>
                </c:pt>
                <c:pt idx="93">
                  <c:v>42829</c:v>
                </c:pt>
                <c:pt idx="94">
                  <c:v>42830</c:v>
                </c:pt>
                <c:pt idx="95">
                  <c:v>42831</c:v>
                </c:pt>
                <c:pt idx="96">
                  <c:v>42832</c:v>
                </c:pt>
                <c:pt idx="97">
                  <c:v>42833</c:v>
                </c:pt>
                <c:pt idx="98">
                  <c:v>42834</c:v>
                </c:pt>
                <c:pt idx="99">
                  <c:v>42835</c:v>
                </c:pt>
                <c:pt idx="100">
                  <c:v>42836</c:v>
                </c:pt>
                <c:pt idx="101">
                  <c:v>42837</c:v>
                </c:pt>
                <c:pt idx="102">
                  <c:v>42838</c:v>
                </c:pt>
                <c:pt idx="103">
                  <c:v>42839</c:v>
                </c:pt>
                <c:pt idx="104">
                  <c:v>42840</c:v>
                </c:pt>
                <c:pt idx="105">
                  <c:v>42841</c:v>
                </c:pt>
                <c:pt idx="106">
                  <c:v>42842</c:v>
                </c:pt>
                <c:pt idx="107">
                  <c:v>42843</c:v>
                </c:pt>
                <c:pt idx="108">
                  <c:v>42844</c:v>
                </c:pt>
                <c:pt idx="109">
                  <c:v>42845</c:v>
                </c:pt>
                <c:pt idx="110">
                  <c:v>42846</c:v>
                </c:pt>
                <c:pt idx="111">
                  <c:v>42847</c:v>
                </c:pt>
                <c:pt idx="112">
                  <c:v>42848</c:v>
                </c:pt>
                <c:pt idx="113">
                  <c:v>42849</c:v>
                </c:pt>
                <c:pt idx="114">
                  <c:v>42850</c:v>
                </c:pt>
                <c:pt idx="115">
                  <c:v>42851</c:v>
                </c:pt>
                <c:pt idx="116">
                  <c:v>42852</c:v>
                </c:pt>
                <c:pt idx="117">
                  <c:v>42853</c:v>
                </c:pt>
                <c:pt idx="118">
                  <c:v>42854</c:v>
                </c:pt>
                <c:pt idx="119">
                  <c:v>42855</c:v>
                </c:pt>
                <c:pt idx="120">
                  <c:v>42856</c:v>
                </c:pt>
                <c:pt idx="121">
                  <c:v>42857</c:v>
                </c:pt>
                <c:pt idx="122">
                  <c:v>42858</c:v>
                </c:pt>
                <c:pt idx="123">
                  <c:v>42859</c:v>
                </c:pt>
                <c:pt idx="124">
                  <c:v>42860</c:v>
                </c:pt>
                <c:pt idx="125">
                  <c:v>42861</c:v>
                </c:pt>
                <c:pt idx="126">
                  <c:v>42862</c:v>
                </c:pt>
                <c:pt idx="127">
                  <c:v>42863</c:v>
                </c:pt>
                <c:pt idx="128">
                  <c:v>42864</c:v>
                </c:pt>
                <c:pt idx="129">
                  <c:v>42865</c:v>
                </c:pt>
                <c:pt idx="130">
                  <c:v>42866</c:v>
                </c:pt>
                <c:pt idx="131">
                  <c:v>42867</c:v>
                </c:pt>
                <c:pt idx="132">
                  <c:v>42868</c:v>
                </c:pt>
                <c:pt idx="133">
                  <c:v>42869</c:v>
                </c:pt>
                <c:pt idx="134">
                  <c:v>42870</c:v>
                </c:pt>
                <c:pt idx="135">
                  <c:v>42871</c:v>
                </c:pt>
                <c:pt idx="136">
                  <c:v>42872</c:v>
                </c:pt>
                <c:pt idx="137">
                  <c:v>42873</c:v>
                </c:pt>
                <c:pt idx="138">
                  <c:v>42874</c:v>
                </c:pt>
                <c:pt idx="139">
                  <c:v>42875</c:v>
                </c:pt>
                <c:pt idx="140">
                  <c:v>42876</c:v>
                </c:pt>
                <c:pt idx="141">
                  <c:v>42877</c:v>
                </c:pt>
                <c:pt idx="142">
                  <c:v>42878</c:v>
                </c:pt>
                <c:pt idx="143">
                  <c:v>42879</c:v>
                </c:pt>
                <c:pt idx="144">
                  <c:v>42880</c:v>
                </c:pt>
                <c:pt idx="145">
                  <c:v>42881</c:v>
                </c:pt>
                <c:pt idx="146">
                  <c:v>42882</c:v>
                </c:pt>
                <c:pt idx="147">
                  <c:v>42883</c:v>
                </c:pt>
                <c:pt idx="148">
                  <c:v>42884</c:v>
                </c:pt>
                <c:pt idx="149">
                  <c:v>42885</c:v>
                </c:pt>
                <c:pt idx="150">
                  <c:v>42886</c:v>
                </c:pt>
                <c:pt idx="151">
                  <c:v>42887</c:v>
                </c:pt>
                <c:pt idx="152">
                  <c:v>42888</c:v>
                </c:pt>
                <c:pt idx="153">
                  <c:v>42889</c:v>
                </c:pt>
                <c:pt idx="154">
                  <c:v>42890</c:v>
                </c:pt>
                <c:pt idx="155">
                  <c:v>42891</c:v>
                </c:pt>
                <c:pt idx="156">
                  <c:v>42892</c:v>
                </c:pt>
                <c:pt idx="157">
                  <c:v>42893</c:v>
                </c:pt>
                <c:pt idx="158">
                  <c:v>42894</c:v>
                </c:pt>
                <c:pt idx="159">
                  <c:v>42895</c:v>
                </c:pt>
                <c:pt idx="160">
                  <c:v>42896</c:v>
                </c:pt>
                <c:pt idx="161">
                  <c:v>42897</c:v>
                </c:pt>
                <c:pt idx="162">
                  <c:v>42898</c:v>
                </c:pt>
                <c:pt idx="163">
                  <c:v>42899</c:v>
                </c:pt>
                <c:pt idx="164">
                  <c:v>42900</c:v>
                </c:pt>
                <c:pt idx="165">
                  <c:v>42901</c:v>
                </c:pt>
                <c:pt idx="166">
                  <c:v>42902</c:v>
                </c:pt>
                <c:pt idx="167">
                  <c:v>42903</c:v>
                </c:pt>
                <c:pt idx="168">
                  <c:v>42904</c:v>
                </c:pt>
                <c:pt idx="169">
                  <c:v>42905</c:v>
                </c:pt>
                <c:pt idx="170">
                  <c:v>42906</c:v>
                </c:pt>
                <c:pt idx="171">
                  <c:v>42907</c:v>
                </c:pt>
                <c:pt idx="172">
                  <c:v>42908</c:v>
                </c:pt>
                <c:pt idx="173">
                  <c:v>42909</c:v>
                </c:pt>
                <c:pt idx="174">
                  <c:v>42910</c:v>
                </c:pt>
                <c:pt idx="175">
                  <c:v>42911</c:v>
                </c:pt>
                <c:pt idx="176">
                  <c:v>42912</c:v>
                </c:pt>
                <c:pt idx="177">
                  <c:v>42913</c:v>
                </c:pt>
                <c:pt idx="178">
                  <c:v>42914</c:v>
                </c:pt>
                <c:pt idx="179">
                  <c:v>42915</c:v>
                </c:pt>
                <c:pt idx="180">
                  <c:v>42916</c:v>
                </c:pt>
                <c:pt idx="181">
                  <c:v>42917</c:v>
                </c:pt>
                <c:pt idx="182">
                  <c:v>42918</c:v>
                </c:pt>
                <c:pt idx="183">
                  <c:v>42919</c:v>
                </c:pt>
                <c:pt idx="184">
                  <c:v>42920</c:v>
                </c:pt>
                <c:pt idx="185">
                  <c:v>42921</c:v>
                </c:pt>
                <c:pt idx="186">
                  <c:v>42922</c:v>
                </c:pt>
                <c:pt idx="187">
                  <c:v>42923</c:v>
                </c:pt>
                <c:pt idx="188">
                  <c:v>42924</c:v>
                </c:pt>
                <c:pt idx="189">
                  <c:v>42925</c:v>
                </c:pt>
                <c:pt idx="190">
                  <c:v>42926</c:v>
                </c:pt>
                <c:pt idx="191">
                  <c:v>42927</c:v>
                </c:pt>
                <c:pt idx="192">
                  <c:v>42928</c:v>
                </c:pt>
                <c:pt idx="193">
                  <c:v>42929</c:v>
                </c:pt>
                <c:pt idx="194">
                  <c:v>42930</c:v>
                </c:pt>
                <c:pt idx="195">
                  <c:v>42931</c:v>
                </c:pt>
                <c:pt idx="196">
                  <c:v>42932</c:v>
                </c:pt>
                <c:pt idx="197">
                  <c:v>42933</c:v>
                </c:pt>
                <c:pt idx="198">
                  <c:v>42934</c:v>
                </c:pt>
                <c:pt idx="199">
                  <c:v>42935</c:v>
                </c:pt>
                <c:pt idx="200">
                  <c:v>42936</c:v>
                </c:pt>
                <c:pt idx="201">
                  <c:v>42937</c:v>
                </c:pt>
                <c:pt idx="202">
                  <c:v>42938</c:v>
                </c:pt>
                <c:pt idx="203">
                  <c:v>42939</c:v>
                </c:pt>
                <c:pt idx="204">
                  <c:v>42940</c:v>
                </c:pt>
                <c:pt idx="205">
                  <c:v>42941</c:v>
                </c:pt>
                <c:pt idx="206">
                  <c:v>42942</c:v>
                </c:pt>
                <c:pt idx="207">
                  <c:v>42943</c:v>
                </c:pt>
                <c:pt idx="208">
                  <c:v>42944</c:v>
                </c:pt>
                <c:pt idx="209">
                  <c:v>42945</c:v>
                </c:pt>
                <c:pt idx="210">
                  <c:v>42946</c:v>
                </c:pt>
                <c:pt idx="211">
                  <c:v>42947</c:v>
                </c:pt>
                <c:pt idx="212">
                  <c:v>42948</c:v>
                </c:pt>
                <c:pt idx="213">
                  <c:v>42949</c:v>
                </c:pt>
                <c:pt idx="214">
                  <c:v>42950</c:v>
                </c:pt>
                <c:pt idx="215">
                  <c:v>42951</c:v>
                </c:pt>
                <c:pt idx="216">
                  <c:v>42952</c:v>
                </c:pt>
                <c:pt idx="217">
                  <c:v>42953</c:v>
                </c:pt>
                <c:pt idx="218">
                  <c:v>42954</c:v>
                </c:pt>
                <c:pt idx="219">
                  <c:v>42955</c:v>
                </c:pt>
                <c:pt idx="220">
                  <c:v>42956</c:v>
                </c:pt>
                <c:pt idx="221">
                  <c:v>42957</c:v>
                </c:pt>
                <c:pt idx="222">
                  <c:v>42958</c:v>
                </c:pt>
                <c:pt idx="223">
                  <c:v>42959</c:v>
                </c:pt>
                <c:pt idx="224">
                  <c:v>42960</c:v>
                </c:pt>
                <c:pt idx="225">
                  <c:v>42961</c:v>
                </c:pt>
                <c:pt idx="226">
                  <c:v>42962</c:v>
                </c:pt>
                <c:pt idx="227">
                  <c:v>42963</c:v>
                </c:pt>
                <c:pt idx="228">
                  <c:v>42964</c:v>
                </c:pt>
                <c:pt idx="229">
                  <c:v>42965</c:v>
                </c:pt>
                <c:pt idx="230">
                  <c:v>42966</c:v>
                </c:pt>
                <c:pt idx="231">
                  <c:v>42967</c:v>
                </c:pt>
                <c:pt idx="232">
                  <c:v>42968</c:v>
                </c:pt>
                <c:pt idx="233">
                  <c:v>42969</c:v>
                </c:pt>
                <c:pt idx="234">
                  <c:v>42970</c:v>
                </c:pt>
                <c:pt idx="235">
                  <c:v>42971</c:v>
                </c:pt>
                <c:pt idx="236">
                  <c:v>42972</c:v>
                </c:pt>
                <c:pt idx="237">
                  <c:v>42973</c:v>
                </c:pt>
                <c:pt idx="238">
                  <c:v>42974</c:v>
                </c:pt>
                <c:pt idx="239">
                  <c:v>42975</c:v>
                </c:pt>
                <c:pt idx="240">
                  <c:v>42976</c:v>
                </c:pt>
                <c:pt idx="241">
                  <c:v>42977</c:v>
                </c:pt>
                <c:pt idx="242">
                  <c:v>42978</c:v>
                </c:pt>
                <c:pt idx="243">
                  <c:v>42979</c:v>
                </c:pt>
                <c:pt idx="244">
                  <c:v>42980</c:v>
                </c:pt>
                <c:pt idx="245">
                  <c:v>42981</c:v>
                </c:pt>
                <c:pt idx="246">
                  <c:v>42982</c:v>
                </c:pt>
                <c:pt idx="247">
                  <c:v>42983</c:v>
                </c:pt>
                <c:pt idx="248">
                  <c:v>42984</c:v>
                </c:pt>
                <c:pt idx="249">
                  <c:v>42985</c:v>
                </c:pt>
                <c:pt idx="250">
                  <c:v>42986</c:v>
                </c:pt>
                <c:pt idx="251">
                  <c:v>42987</c:v>
                </c:pt>
                <c:pt idx="252">
                  <c:v>42988</c:v>
                </c:pt>
                <c:pt idx="253">
                  <c:v>42989</c:v>
                </c:pt>
                <c:pt idx="254">
                  <c:v>42990</c:v>
                </c:pt>
                <c:pt idx="255">
                  <c:v>42991</c:v>
                </c:pt>
                <c:pt idx="256">
                  <c:v>42992</c:v>
                </c:pt>
                <c:pt idx="257">
                  <c:v>42993</c:v>
                </c:pt>
                <c:pt idx="258">
                  <c:v>42994</c:v>
                </c:pt>
                <c:pt idx="259">
                  <c:v>42995</c:v>
                </c:pt>
                <c:pt idx="260">
                  <c:v>42996</c:v>
                </c:pt>
                <c:pt idx="261">
                  <c:v>42997</c:v>
                </c:pt>
                <c:pt idx="262">
                  <c:v>42998</c:v>
                </c:pt>
                <c:pt idx="263">
                  <c:v>42999</c:v>
                </c:pt>
                <c:pt idx="264">
                  <c:v>43000</c:v>
                </c:pt>
                <c:pt idx="265">
                  <c:v>43001</c:v>
                </c:pt>
                <c:pt idx="266">
                  <c:v>43002</c:v>
                </c:pt>
                <c:pt idx="267">
                  <c:v>43003</c:v>
                </c:pt>
                <c:pt idx="268">
                  <c:v>43004</c:v>
                </c:pt>
                <c:pt idx="269">
                  <c:v>43005</c:v>
                </c:pt>
                <c:pt idx="270">
                  <c:v>43006</c:v>
                </c:pt>
                <c:pt idx="271">
                  <c:v>43007</c:v>
                </c:pt>
                <c:pt idx="272">
                  <c:v>43008</c:v>
                </c:pt>
                <c:pt idx="273">
                  <c:v>43009</c:v>
                </c:pt>
                <c:pt idx="274">
                  <c:v>43010</c:v>
                </c:pt>
                <c:pt idx="275">
                  <c:v>43011</c:v>
                </c:pt>
                <c:pt idx="276">
                  <c:v>43012</c:v>
                </c:pt>
                <c:pt idx="277">
                  <c:v>43013</c:v>
                </c:pt>
                <c:pt idx="278">
                  <c:v>43014</c:v>
                </c:pt>
                <c:pt idx="279">
                  <c:v>43015</c:v>
                </c:pt>
                <c:pt idx="280">
                  <c:v>43016</c:v>
                </c:pt>
                <c:pt idx="281">
                  <c:v>43017</c:v>
                </c:pt>
                <c:pt idx="282">
                  <c:v>43018</c:v>
                </c:pt>
                <c:pt idx="283">
                  <c:v>43019</c:v>
                </c:pt>
                <c:pt idx="284">
                  <c:v>43020</c:v>
                </c:pt>
                <c:pt idx="285">
                  <c:v>43021</c:v>
                </c:pt>
                <c:pt idx="286">
                  <c:v>43022</c:v>
                </c:pt>
                <c:pt idx="287">
                  <c:v>43023</c:v>
                </c:pt>
                <c:pt idx="288">
                  <c:v>43024</c:v>
                </c:pt>
                <c:pt idx="289">
                  <c:v>43025</c:v>
                </c:pt>
                <c:pt idx="290">
                  <c:v>43026</c:v>
                </c:pt>
                <c:pt idx="291">
                  <c:v>43027</c:v>
                </c:pt>
                <c:pt idx="292">
                  <c:v>43028</c:v>
                </c:pt>
                <c:pt idx="293">
                  <c:v>43029</c:v>
                </c:pt>
                <c:pt idx="294">
                  <c:v>43030</c:v>
                </c:pt>
                <c:pt idx="295">
                  <c:v>43031</c:v>
                </c:pt>
                <c:pt idx="296">
                  <c:v>43032</c:v>
                </c:pt>
                <c:pt idx="297">
                  <c:v>43033</c:v>
                </c:pt>
                <c:pt idx="298">
                  <c:v>43034</c:v>
                </c:pt>
                <c:pt idx="299">
                  <c:v>43035</c:v>
                </c:pt>
                <c:pt idx="300">
                  <c:v>43036</c:v>
                </c:pt>
                <c:pt idx="301">
                  <c:v>43037</c:v>
                </c:pt>
                <c:pt idx="302">
                  <c:v>43038</c:v>
                </c:pt>
                <c:pt idx="303">
                  <c:v>43039</c:v>
                </c:pt>
                <c:pt idx="304">
                  <c:v>43040</c:v>
                </c:pt>
                <c:pt idx="305">
                  <c:v>43041</c:v>
                </c:pt>
                <c:pt idx="306">
                  <c:v>43042</c:v>
                </c:pt>
                <c:pt idx="307">
                  <c:v>43043</c:v>
                </c:pt>
                <c:pt idx="308">
                  <c:v>43044</c:v>
                </c:pt>
                <c:pt idx="309">
                  <c:v>43045</c:v>
                </c:pt>
                <c:pt idx="310">
                  <c:v>43046</c:v>
                </c:pt>
                <c:pt idx="311">
                  <c:v>43047</c:v>
                </c:pt>
                <c:pt idx="312">
                  <c:v>43048</c:v>
                </c:pt>
                <c:pt idx="313">
                  <c:v>43049</c:v>
                </c:pt>
                <c:pt idx="314">
                  <c:v>43050</c:v>
                </c:pt>
                <c:pt idx="315">
                  <c:v>43051</c:v>
                </c:pt>
                <c:pt idx="316">
                  <c:v>43052</c:v>
                </c:pt>
                <c:pt idx="317">
                  <c:v>43053</c:v>
                </c:pt>
                <c:pt idx="318">
                  <c:v>43054</c:v>
                </c:pt>
                <c:pt idx="319">
                  <c:v>43055</c:v>
                </c:pt>
                <c:pt idx="320">
                  <c:v>43056</c:v>
                </c:pt>
                <c:pt idx="321">
                  <c:v>43057</c:v>
                </c:pt>
                <c:pt idx="322">
                  <c:v>43058</c:v>
                </c:pt>
                <c:pt idx="323">
                  <c:v>43059</c:v>
                </c:pt>
                <c:pt idx="324">
                  <c:v>43060</c:v>
                </c:pt>
                <c:pt idx="325">
                  <c:v>43061</c:v>
                </c:pt>
                <c:pt idx="326">
                  <c:v>43062</c:v>
                </c:pt>
                <c:pt idx="327">
                  <c:v>43063</c:v>
                </c:pt>
                <c:pt idx="328">
                  <c:v>43064</c:v>
                </c:pt>
                <c:pt idx="329">
                  <c:v>43065</c:v>
                </c:pt>
                <c:pt idx="330">
                  <c:v>43066</c:v>
                </c:pt>
                <c:pt idx="331">
                  <c:v>43067</c:v>
                </c:pt>
                <c:pt idx="332">
                  <c:v>43068</c:v>
                </c:pt>
                <c:pt idx="333">
                  <c:v>43069</c:v>
                </c:pt>
                <c:pt idx="334">
                  <c:v>43070</c:v>
                </c:pt>
                <c:pt idx="335">
                  <c:v>43071</c:v>
                </c:pt>
                <c:pt idx="336">
                  <c:v>43072</c:v>
                </c:pt>
                <c:pt idx="337">
                  <c:v>43073</c:v>
                </c:pt>
                <c:pt idx="338">
                  <c:v>43074</c:v>
                </c:pt>
                <c:pt idx="339">
                  <c:v>43075</c:v>
                </c:pt>
                <c:pt idx="340">
                  <c:v>43076</c:v>
                </c:pt>
                <c:pt idx="341">
                  <c:v>43077</c:v>
                </c:pt>
                <c:pt idx="342">
                  <c:v>43078</c:v>
                </c:pt>
                <c:pt idx="343">
                  <c:v>43079</c:v>
                </c:pt>
                <c:pt idx="344">
                  <c:v>43080</c:v>
                </c:pt>
                <c:pt idx="345">
                  <c:v>43081</c:v>
                </c:pt>
                <c:pt idx="346">
                  <c:v>43082</c:v>
                </c:pt>
                <c:pt idx="347">
                  <c:v>43083</c:v>
                </c:pt>
                <c:pt idx="348">
                  <c:v>43084</c:v>
                </c:pt>
                <c:pt idx="349">
                  <c:v>43085</c:v>
                </c:pt>
                <c:pt idx="350">
                  <c:v>43086</c:v>
                </c:pt>
                <c:pt idx="351">
                  <c:v>43087</c:v>
                </c:pt>
                <c:pt idx="352">
                  <c:v>43088</c:v>
                </c:pt>
                <c:pt idx="353">
                  <c:v>43089</c:v>
                </c:pt>
                <c:pt idx="354">
                  <c:v>43090</c:v>
                </c:pt>
                <c:pt idx="355">
                  <c:v>43091</c:v>
                </c:pt>
                <c:pt idx="356">
                  <c:v>43092</c:v>
                </c:pt>
                <c:pt idx="357">
                  <c:v>43093</c:v>
                </c:pt>
                <c:pt idx="358">
                  <c:v>43094</c:v>
                </c:pt>
                <c:pt idx="359">
                  <c:v>43095</c:v>
                </c:pt>
                <c:pt idx="360">
                  <c:v>43096</c:v>
                </c:pt>
                <c:pt idx="361">
                  <c:v>43097</c:v>
                </c:pt>
                <c:pt idx="362">
                  <c:v>43098</c:v>
                </c:pt>
                <c:pt idx="363">
                  <c:v>43099</c:v>
                </c:pt>
                <c:pt idx="364">
                  <c:v>43100</c:v>
                </c:pt>
              </c:numCache>
            </c:numRef>
          </c:xVal>
          <c:yVal>
            <c:numRef>
              <c:f>Sheet2!$H$2:$H$366</c:f>
              <c:numCache>
                <c:formatCode>General</c:formatCode>
                <c:ptCount val="365"/>
                <c:pt idx="0">
                  <c:v>12</c:v>
                </c:pt>
                <c:pt idx="1">
                  <c:v>14</c:v>
                </c:pt>
                <c:pt idx="2">
                  <c:v>15</c:v>
                </c:pt>
                <c:pt idx="3">
                  <c:v>13</c:v>
                </c:pt>
                <c:pt idx="4">
                  <c:v>11</c:v>
                </c:pt>
                <c:pt idx="5">
                  <c:v>13</c:v>
                </c:pt>
                <c:pt idx="6">
                  <c:v>13</c:v>
                </c:pt>
                <c:pt idx="7">
                  <c:v>13</c:v>
                </c:pt>
                <c:pt idx="8">
                  <c:v>8</c:v>
                </c:pt>
                <c:pt idx="9">
                  <c:v>8.2000000000000011</c:v>
                </c:pt>
                <c:pt idx="10">
                  <c:v>13</c:v>
                </c:pt>
                <c:pt idx="11">
                  <c:v>14</c:v>
                </c:pt>
                <c:pt idx="12">
                  <c:v>10</c:v>
                </c:pt>
                <c:pt idx="13">
                  <c:v>13</c:v>
                </c:pt>
                <c:pt idx="14">
                  <c:v>13</c:v>
                </c:pt>
                <c:pt idx="15">
                  <c:v>9.1</c:v>
                </c:pt>
                <c:pt idx="16">
                  <c:v>8.1</c:v>
                </c:pt>
                <c:pt idx="17">
                  <c:v>15</c:v>
                </c:pt>
                <c:pt idx="18">
                  <c:v>13</c:v>
                </c:pt>
                <c:pt idx="19">
                  <c:v>9</c:v>
                </c:pt>
                <c:pt idx="20">
                  <c:v>7.6</c:v>
                </c:pt>
                <c:pt idx="21">
                  <c:v>9.1</c:v>
                </c:pt>
                <c:pt idx="22">
                  <c:v>8.1</c:v>
                </c:pt>
                <c:pt idx="23">
                  <c:v>8.9</c:v>
                </c:pt>
                <c:pt idx="24">
                  <c:v>12</c:v>
                </c:pt>
                <c:pt idx="25">
                  <c:v>14</c:v>
                </c:pt>
                <c:pt idx="26">
                  <c:v>13</c:v>
                </c:pt>
                <c:pt idx="27">
                  <c:v>12</c:v>
                </c:pt>
                <c:pt idx="28">
                  <c:v>14</c:v>
                </c:pt>
                <c:pt idx="29">
                  <c:v>13</c:v>
                </c:pt>
                <c:pt idx="30">
                  <c:v>14</c:v>
                </c:pt>
                <c:pt idx="31">
                  <c:v>13</c:v>
                </c:pt>
                <c:pt idx="32">
                  <c:v>14</c:v>
                </c:pt>
                <c:pt idx="33">
                  <c:v>13</c:v>
                </c:pt>
                <c:pt idx="34">
                  <c:v>13</c:v>
                </c:pt>
                <c:pt idx="35">
                  <c:v>13</c:v>
                </c:pt>
                <c:pt idx="36">
                  <c:v>9.8000000000000007</c:v>
                </c:pt>
                <c:pt idx="37">
                  <c:v>11</c:v>
                </c:pt>
                <c:pt idx="38">
                  <c:v>12</c:v>
                </c:pt>
                <c:pt idx="39">
                  <c:v>12</c:v>
                </c:pt>
                <c:pt idx="40">
                  <c:v>12</c:v>
                </c:pt>
                <c:pt idx="41">
                  <c:v>9.3000000000000007</c:v>
                </c:pt>
                <c:pt idx="42">
                  <c:v>11</c:v>
                </c:pt>
                <c:pt idx="43">
                  <c:v>13</c:v>
                </c:pt>
                <c:pt idx="44">
                  <c:v>13</c:v>
                </c:pt>
                <c:pt idx="45">
                  <c:v>13</c:v>
                </c:pt>
                <c:pt idx="46">
                  <c:v>9.1</c:v>
                </c:pt>
                <c:pt idx="47">
                  <c:v>12</c:v>
                </c:pt>
                <c:pt idx="48">
                  <c:v>12</c:v>
                </c:pt>
                <c:pt idx="49">
                  <c:v>14</c:v>
                </c:pt>
                <c:pt idx="50">
                  <c:v>13</c:v>
                </c:pt>
                <c:pt idx="51">
                  <c:v>9.4</c:v>
                </c:pt>
                <c:pt idx="52">
                  <c:v>13</c:v>
                </c:pt>
                <c:pt idx="53">
                  <c:v>15</c:v>
                </c:pt>
                <c:pt idx="54">
                  <c:v>17</c:v>
                </c:pt>
                <c:pt idx="55">
                  <c:v>17</c:v>
                </c:pt>
                <c:pt idx="56">
                  <c:v>18</c:v>
                </c:pt>
                <c:pt idx="57">
                  <c:v>20</c:v>
                </c:pt>
                <c:pt idx="58">
                  <c:v>44</c:v>
                </c:pt>
                <c:pt idx="59">
                  <c:v>33</c:v>
                </c:pt>
                <c:pt idx="60">
                  <c:v>24</c:v>
                </c:pt>
                <c:pt idx="61">
                  <c:v>22</c:v>
                </c:pt>
                <c:pt idx="62">
                  <c:v>18</c:v>
                </c:pt>
                <c:pt idx="63">
                  <c:v>17</c:v>
                </c:pt>
                <c:pt idx="64">
                  <c:v>18</c:v>
                </c:pt>
                <c:pt idx="65">
                  <c:v>18</c:v>
                </c:pt>
                <c:pt idx="66">
                  <c:v>17</c:v>
                </c:pt>
                <c:pt idx="67">
                  <c:v>15</c:v>
                </c:pt>
                <c:pt idx="68">
                  <c:v>16</c:v>
                </c:pt>
                <c:pt idx="69">
                  <c:v>15</c:v>
                </c:pt>
                <c:pt idx="70">
                  <c:v>15</c:v>
                </c:pt>
                <c:pt idx="71">
                  <c:v>14</c:v>
                </c:pt>
                <c:pt idx="72">
                  <c:v>13</c:v>
                </c:pt>
                <c:pt idx="73">
                  <c:v>16</c:v>
                </c:pt>
                <c:pt idx="74">
                  <c:v>14</c:v>
                </c:pt>
                <c:pt idx="75">
                  <c:v>15</c:v>
                </c:pt>
                <c:pt idx="76">
                  <c:v>15</c:v>
                </c:pt>
                <c:pt idx="77">
                  <c:v>15</c:v>
                </c:pt>
                <c:pt idx="78">
                  <c:v>15</c:v>
                </c:pt>
                <c:pt idx="79">
                  <c:v>15</c:v>
                </c:pt>
                <c:pt idx="80">
                  <c:v>15</c:v>
                </c:pt>
                <c:pt idx="81">
                  <c:v>15</c:v>
                </c:pt>
                <c:pt idx="82">
                  <c:v>17</c:v>
                </c:pt>
                <c:pt idx="83">
                  <c:v>19</c:v>
                </c:pt>
                <c:pt idx="84">
                  <c:v>23</c:v>
                </c:pt>
                <c:pt idx="85">
                  <c:v>21</c:v>
                </c:pt>
                <c:pt idx="86">
                  <c:v>24</c:v>
                </c:pt>
                <c:pt idx="87">
                  <c:v>37</c:v>
                </c:pt>
                <c:pt idx="88">
                  <c:v>27</c:v>
                </c:pt>
                <c:pt idx="89">
                  <c:v>23</c:v>
                </c:pt>
                <c:pt idx="90">
                  <c:v>22</c:v>
                </c:pt>
                <c:pt idx="91">
                  <c:v>22</c:v>
                </c:pt>
                <c:pt idx="92">
                  <c:v>25</c:v>
                </c:pt>
                <c:pt idx="93">
                  <c:v>33</c:v>
                </c:pt>
                <c:pt idx="94">
                  <c:v>41</c:v>
                </c:pt>
                <c:pt idx="95">
                  <c:v>31</c:v>
                </c:pt>
                <c:pt idx="96">
                  <c:v>27</c:v>
                </c:pt>
                <c:pt idx="97">
                  <c:v>28</c:v>
                </c:pt>
                <c:pt idx="98">
                  <c:v>31</c:v>
                </c:pt>
                <c:pt idx="99">
                  <c:v>33</c:v>
                </c:pt>
                <c:pt idx="100">
                  <c:v>32</c:v>
                </c:pt>
                <c:pt idx="101">
                  <c:v>31</c:v>
                </c:pt>
                <c:pt idx="102">
                  <c:v>35</c:v>
                </c:pt>
                <c:pt idx="103">
                  <c:v>40</c:v>
                </c:pt>
                <c:pt idx="104">
                  <c:v>51</c:v>
                </c:pt>
                <c:pt idx="105">
                  <c:v>52</c:v>
                </c:pt>
                <c:pt idx="106">
                  <c:v>53</c:v>
                </c:pt>
                <c:pt idx="107">
                  <c:v>47</c:v>
                </c:pt>
                <c:pt idx="108">
                  <c:v>41</c:v>
                </c:pt>
                <c:pt idx="109">
                  <c:v>40</c:v>
                </c:pt>
                <c:pt idx="110">
                  <c:v>40</c:v>
                </c:pt>
                <c:pt idx="111">
                  <c:v>40</c:v>
                </c:pt>
                <c:pt idx="112">
                  <c:v>44</c:v>
                </c:pt>
                <c:pt idx="113">
                  <c:v>41</c:v>
                </c:pt>
                <c:pt idx="114">
                  <c:v>38</c:v>
                </c:pt>
                <c:pt idx="115">
                  <c:v>42</c:v>
                </c:pt>
                <c:pt idx="116">
                  <c:v>45</c:v>
                </c:pt>
                <c:pt idx="117">
                  <c:v>49</c:v>
                </c:pt>
                <c:pt idx="118">
                  <c:v>49</c:v>
                </c:pt>
                <c:pt idx="119">
                  <c:v>56</c:v>
                </c:pt>
                <c:pt idx="120">
                  <c:v>61</c:v>
                </c:pt>
                <c:pt idx="121">
                  <c:v>65</c:v>
                </c:pt>
                <c:pt idx="122">
                  <c:v>70</c:v>
                </c:pt>
                <c:pt idx="123">
                  <c:v>70</c:v>
                </c:pt>
                <c:pt idx="124">
                  <c:v>68</c:v>
                </c:pt>
                <c:pt idx="125">
                  <c:v>64</c:v>
                </c:pt>
                <c:pt idx="126">
                  <c:v>61</c:v>
                </c:pt>
                <c:pt idx="127">
                  <c:v>64</c:v>
                </c:pt>
                <c:pt idx="128">
                  <c:v>68</c:v>
                </c:pt>
                <c:pt idx="129">
                  <c:v>68</c:v>
                </c:pt>
                <c:pt idx="130">
                  <c:v>65</c:v>
                </c:pt>
                <c:pt idx="131">
                  <c:v>66</c:v>
                </c:pt>
                <c:pt idx="132">
                  <c:v>71</c:v>
                </c:pt>
                <c:pt idx="133">
                  <c:v>76</c:v>
                </c:pt>
                <c:pt idx="134">
                  <c:v>83</c:v>
                </c:pt>
                <c:pt idx="135">
                  <c:v>88</c:v>
                </c:pt>
                <c:pt idx="136">
                  <c:v>92</c:v>
                </c:pt>
                <c:pt idx="137">
                  <c:v>92</c:v>
                </c:pt>
                <c:pt idx="138">
                  <c:v>91</c:v>
                </c:pt>
                <c:pt idx="139">
                  <c:v>94</c:v>
                </c:pt>
                <c:pt idx="140">
                  <c:v>92</c:v>
                </c:pt>
                <c:pt idx="141">
                  <c:v>89</c:v>
                </c:pt>
                <c:pt idx="142">
                  <c:v>81</c:v>
                </c:pt>
                <c:pt idx="143">
                  <c:v>72</c:v>
                </c:pt>
                <c:pt idx="144">
                  <c:v>73</c:v>
                </c:pt>
                <c:pt idx="145">
                  <c:v>76</c:v>
                </c:pt>
                <c:pt idx="146">
                  <c:v>76</c:v>
                </c:pt>
                <c:pt idx="147">
                  <c:v>71</c:v>
                </c:pt>
                <c:pt idx="148">
                  <c:v>64</c:v>
                </c:pt>
                <c:pt idx="149">
                  <c:v>57</c:v>
                </c:pt>
                <c:pt idx="150">
                  <c:v>53</c:v>
                </c:pt>
                <c:pt idx="151">
                  <c:v>52</c:v>
                </c:pt>
                <c:pt idx="152">
                  <c:v>53</c:v>
                </c:pt>
                <c:pt idx="153">
                  <c:v>54</c:v>
                </c:pt>
                <c:pt idx="154">
                  <c:v>54</c:v>
                </c:pt>
                <c:pt idx="155">
                  <c:v>55</c:v>
                </c:pt>
                <c:pt idx="156">
                  <c:v>56</c:v>
                </c:pt>
                <c:pt idx="157">
                  <c:v>55</c:v>
                </c:pt>
                <c:pt idx="158">
                  <c:v>53</c:v>
                </c:pt>
                <c:pt idx="159">
                  <c:v>51</c:v>
                </c:pt>
                <c:pt idx="160">
                  <c:v>48</c:v>
                </c:pt>
                <c:pt idx="161">
                  <c:v>45</c:v>
                </c:pt>
                <c:pt idx="162">
                  <c:v>42</c:v>
                </c:pt>
                <c:pt idx="163">
                  <c:v>39</c:v>
                </c:pt>
                <c:pt idx="164">
                  <c:v>38</c:v>
                </c:pt>
                <c:pt idx="165">
                  <c:v>37</c:v>
                </c:pt>
                <c:pt idx="166">
                  <c:v>34</c:v>
                </c:pt>
                <c:pt idx="167">
                  <c:v>31</c:v>
                </c:pt>
                <c:pt idx="168">
                  <c:v>30</c:v>
                </c:pt>
                <c:pt idx="169">
                  <c:v>29</c:v>
                </c:pt>
                <c:pt idx="170">
                  <c:v>28</c:v>
                </c:pt>
                <c:pt idx="171">
                  <c:v>37</c:v>
                </c:pt>
                <c:pt idx="172">
                  <c:v>39</c:v>
                </c:pt>
                <c:pt idx="173">
                  <c:v>38</c:v>
                </c:pt>
                <c:pt idx="174">
                  <c:v>37</c:v>
                </c:pt>
                <c:pt idx="175">
                  <c:v>35</c:v>
                </c:pt>
                <c:pt idx="176">
                  <c:v>34</c:v>
                </c:pt>
                <c:pt idx="177">
                  <c:v>33</c:v>
                </c:pt>
                <c:pt idx="178">
                  <c:v>33</c:v>
                </c:pt>
                <c:pt idx="179">
                  <c:v>31</c:v>
                </c:pt>
                <c:pt idx="180">
                  <c:v>28</c:v>
                </c:pt>
                <c:pt idx="181">
                  <c:v>24</c:v>
                </c:pt>
                <c:pt idx="182">
                  <c:v>22</c:v>
                </c:pt>
                <c:pt idx="183">
                  <c:v>21</c:v>
                </c:pt>
                <c:pt idx="184">
                  <c:v>22</c:v>
                </c:pt>
                <c:pt idx="185">
                  <c:v>21</c:v>
                </c:pt>
                <c:pt idx="186">
                  <c:v>21</c:v>
                </c:pt>
                <c:pt idx="187">
                  <c:v>20</c:v>
                </c:pt>
                <c:pt idx="188">
                  <c:v>18</c:v>
                </c:pt>
                <c:pt idx="189">
                  <c:v>18</c:v>
                </c:pt>
                <c:pt idx="190">
                  <c:v>18</c:v>
                </c:pt>
                <c:pt idx="191">
                  <c:v>21</c:v>
                </c:pt>
                <c:pt idx="192">
                  <c:v>18</c:v>
                </c:pt>
                <c:pt idx="193">
                  <c:v>16</c:v>
                </c:pt>
                <c:pt idx="194">
                  <c:v>15</c:v>
                </c:pt>
                <c:pt idx="195">
                  <c:v>13</c:v>
                </c:pt>
                <c:pt idx="196">
                  <c:v>12</c:v>
                </c:pt>
                <c:pt idx="197">
                  <c:v>12</c:v>
                </c:pt>
                <c:pt idx="198">
                  <c:v>13</c:v>
                </c:pt>
                <c:pt idx="199">
                  <c:v>13</c:v>
                </c:pt>
                <c:pt idx="200">
                  <c:v>14</c:v>
                </c:pt>
                <c:pt idx="201">
                  <c:v>13</c:v>
                </c:pt>
                <c:pt idx="202">
                  <c:v>12</c:v>
                </c:pt>
                <c:pt idx="203">
                  <c:v>12</c:v>
                </c:pt>
                <c:pt idx="204">
                  <c:v>14</c:v>
                </c:pt>
                <c:pt idx="205">
                  <c:v>14</c:v>
                </c:pt>
                <c:pt idx="206">
                  <c:v>13</c:v>
                </c:pt>
                <c:pt idx="207">
                  <c:v>12</c:v>
                </c:pt>
                <c:pt idx="208">
                  <c:v>12</c:v>
                </c:pt>
                <c:pt idx="209">
                  <c:v>11</c:v>
                </c:pt>
                <c:pt idx="210">
                  <c:v>14</c:v>
                </c:pt>
                <c:pt idx="211">
                  <c:v>17</c:v>
                </c:pt>
                <c:pt idx="212">
                  <c:v>15</c:v>
                </c:pt>
                <c:pt idx="213">
                  <c:v>17</c:v>
                </c:pt>
                <c:pt idx="214">
                  <c:v>15</c:v>
                </c:pt>
                <c:pt idx="215">
                  <c:v>14</c:v>
                </c:pt>
                <c:pt idx="216">
                  <c:v>13</c:v>
                </c:pt>
                <c:pt idx="217">
                  <c:v>12</c:v>
                </c:pt>
                <c:pt idx="218">
                  <c:v>15</c:v>
                </c:pt>
                <c:pt idx="219">
                  <c:v>13</c:v>
                </c:pt>
                <c:pt idx="220">
                  <c:v>11</c:v>
                </c:pt>
                <c:pt idx="221">
                  <c:v>11</c:v>
                </c:pt>
                <c:pt idx="222">
                  <c:v>11</c:v>
                </c:pt>
                <c:pt idx="223">
                  <c:v>11</c:v>
                </c:pt>
                <c:pt idx="224">
                  <c:v>10</c:v>
                </c:pt>
                <c:pt idx="225">
                  <c:v>10</c:v>
                </c:pt>
                <c:pt idx="226">
                  <c:v>9.8000000000000007</c:v>
                </c:pt>
                <c:pt idx="227">
                  <c:v>9.7000000000000011</c:v>
                </c:pt>
                <c:pt idx="228">
                  <c:v>9.4</c:v>
                </c:pt>
                <c:pt idx="229">
                  <c:v>9</c:v>
                </c:pt>
                <c:pt idx="230">
                  <c:v>9</c:v>
                </c:pt>
                <c:pt idx="231">
                  <c:v>8.9</c:v>
                </c:pt>
                <c:pt idx="232">
                  <c:v>8.6</c:v>
                </c:pt>
                <c:pt idx="233">
                  <c:v>8.4</c:v>
                </c:pt>
                <c:pt idx="234">
                  <c:v>8.8000000000000007</c:v>
                </c:pt>
                <c:pt idx="235">
                  <c:v>8.9</c:v>
                </c:pt>
                <c:pt idx="236">
                  <c:v>8.8000000000000007</c:v>
                </c:pt>
                <c:pt idx="237">
                  <c:v>8</c:v>
                </c:pt>
                <c:pt idx="238">
                  <c:v>7.9</c:v>
                </c:pt>
                <c:pt idx="239">
                  <c:v>7.9</c:v>
                </c:pt>
                <c:pt idx="240">
                  <c:v>7.7</c:v>
                </c:pt>
                <c:pt idx="241">
                  <c:v>7.2</c:v>
                </c:pt>
                <c:pt idx="242">
                  <c:v>7.2</c:v>
                </c:pt>
                <c:pt idx="243">
                  <c:v>7.4</c:v>
                </c:pt>
                <c:pt idx="244">
                  <c:v>7.7</c:v>
                </c:pt>
                <c:pt idx="245">
                  <c:v>8.1</c:v>
                </c:pt>
                <c:pt idx="246">
                  <c:v>8.1</c:v>
                </c:pt>
                <c:pt idx="247">
                  <c:v>7.8</c:v>
                </c:pt>
                <c:pt idx="248">
                  <c:v>8.1</c:v>
                </c:pt>
                <c:pt idx="249">
                  <c:v>10</c:v>
                </c:pt>
                <c:pt idx="250">
                  <c:v>11</c:v>
                </c:pt>
                <c:pt idx="251">
                  <c:v>9.9</c:v>
                </c:pt>
                <c:pt idx="252">
                  <c:v>10</c:v>
                </c:pt>
                <c:pt idx="253">
                  <c:v>9.9</c:v>
                </c:pt>
                <c:pt idx="254">
                  <c:v>9</c:v>
                </c:pt>
                <c:pt idx="255">
                  <c:v>8.5</c:v>
                </c:pt>
                <c:pt idx="256">
                  <c:v>9.1</c:v>
                </c:pt>
                <c:pt idx="257">
                  <c:v>28</c:v>
                </c:pt>
                <c:pt idx="258">
                  <c:v>13</c:v>
                </c:pt>
                <c:pt idx="259">
                  <c:v>13</c:v>
                </c:pt>
                <c:pt idx="260">
                  <c:v>12</c:v>
                </c:pt>
                <c:pt idx="261">
                  <c:v>12</c:v>
                </c:pt>
                <c:pt idx="262">
                  <c:v>12</c:v>
                </c:pt>
                <c:pt idx="263">
                  <c:v>12</c:v>
                </c:pt>
                <c:pt idx="264">
                  <c:v>13</c:v>
                </c:pt>
                <c:pt idx="265">
                  <c:v>12</c:v>
                </c:pt>
                <c:pt idx="266">
                  <c:v>12</c:v>
                </c:pt>
                <c:pt idx="267">
                  <c:v>11</c:v>
                </c:pt>
                <c:pt idx="268">
                  <c:v>11</c:v>
                </c:pt>
                <c:pt idx="269">
                  <c:v>11</c:v>
                </c:pt>
                <c:pt idx="270">
                  <c:v>10</c:v>
                </c:pt>
                <c:pt idx="271">
                  <c:v>11</c:v>
                </c:pt>
                <c:pt idx="272">
                  <c:v>10</c:v>
                </c:pt>
                <c:pt idx="273">
                  <c:v>10</c:v>
                </c:pt>
                <c:pt idx="274">
                  <c:v>10</c:v>
                </c:pt>
                <c:pt idx="275">
                  <c:v>11</c:v>
                </c:pt>
                <c:pt idx="276">
                  <c:v>11</c:v>
                </c:pt>
                <c:pt idx="277">
                  <c:v>12</c:v>
                </c:pt>
                <c:pt idx="278">
                  <c:v>12</c:v>
                </c:pt>
                <c:pt idx="279">
                  <c:v>18</c:v>
                </c:pt>
                <c:pt idx="280">
                  <c:v>14</c:v>
                </c:pt>
                <c:pt idx="281">
                  <c:v>15</c:v>
                </c:pt>
                <c:pt idx="282">
                  <c:v>20</c:v>
                </c:pt>
                <c:pt idx="283">
                  <c:v>16</c:v>
                </c:pt>
                <c:pt idx="284">
                  <c:v>14</c:v>
                </c:pt>
                <c:pt idx="285">
                  <c:v>14</c:v>
                </c:pt>
                <c:pt idx="286">
                  <c:v>15</c:v>
                </c:pt>
                <c:pt idx="287">
                  <c:v>16</c:v>
                </c:pt>
                <c:pt idx="288">
                  <c:v>15</c:v>
                </c:pt>
                <c:pt idx="289">
                  <c:v>24</c:v>
                </c:pt>
                <c:pt idx="290">
                  <c:v>19</c:v>
                </c:pt>
                <c:pt idx="291">
                  <c:v>16</c:v>
                </c:pt>
                <c:pt idx="292">
                  <c:v>18</c:v>
                </c:pt>
                <c:pt idx="293">
                  <c:v>18</c:v>
                </c:pt>
                <c:pt idx="294">
                  <c:v>16</c:v>
                </c:pt>
                <c:pt idx="295">
                  <c:v>15</c:v>
                </c:pt>
                <c:pt idx="296">
                  <c:v>15</c:v>
                </c:pt>
                <c:pt idx="297">
                  <c:v>15</c:v>
                </c:pt>
                <c:pt idx="298">
                  <c:v>15</c:v>
                </c:pt>
                <c:pt idx="299">
                  <c:v>14</c:v>
                </c:pt>
                <c:pt idx="300">
                  <c:v>14</c:v>
                </c:pt>
                <c:pt idx="301">
                  <c:v>14</c:v>
                </c:pt>
                <c:pt idx="302">
                  <c:v>13</c:v>
                </c:pt>
                <c:pt idx="303">
                  <c:v>12</c:v>
                </c:pt>
                <c:pt idx="304">
                  <c:v>12</c:v>
                </c:pt>
                <c:pt idx="305">
                  <c:v>12</c:v>
                </c:pt>
                <c:pt idx="306">
                  <c:v>12</c:v>
                </c:pt>
                <c:pt idx="307">
                  <c:v>12</c:v>
                </c:pt>
                <c:pt idx="308">
                  <c:v>12</c:v>
                </c:pt>
                <c:pt idx="309">
                  <c:v>12</c:v>
                </c:pt>
                <c:pt idx="310">
                  <c:v>12</c:v>
                </c:pt>
                <c:pt idx="311">
                  <c:v>12</c:v>
                </c:pt>
                <c:pt idx="312">
                  <c:v>12</c:v>
                </c:pt>
                <c:pt idx="313">
                  <c:v>11</c:v>
                </c:pt>
                <c:pt idx="314">
                  <c:v>11</c:v>
                </c:pt>
                <c:pt idx="315">
                  <c:v>12</c:v>
                </c:pt>
                <c:pt idx="316">
                  <c:v>12</c:v>
                </c:pt>
                <c:pt idx="317">
                  <c:v>13</c:v>
                </c:pt>
                <c:pt idx="318">
                  <c:v>9.1</c:v>
                </c:pt>
                <c:pt idx="319">
                  <c:v>12</c:v>
                </c:pt>
                <c:pt idx="320">
                  <c:v>12</c:v>
                </c:pt>
                <c:pt idx="321">
                  <c:v>11</c:v>
                </c:pt>
                <c:pt idx="322">
                  <c:v>11</c:v>
                </c:pt>
                <c:pt idx="323">
                  <c:v>11</c:v>
                </c:pt>
                <c:pt idx="324">
                  <c:v>11</c:v>
                </c:pt>
                <c:pt idx="325">
                  <c:v>11</c:v>
                </c:pt>
                <c:pt idx="326">
                  <c:v>11</c:v>
                </c:pt>
                <c:pt idx="327">
                  <c:v>9.5</c:v>
                </c:pt>
                <c:pt idx="328">
                  <c:v>9.7000000000000011</c:v>
                </c:pt>
                <c:pt idx="329">
                  <c:v>10</c:v>
                </c:pt>
                <c:pt idx="330">
                  <c:v>10</c:v>
                </c:pt>
                <c:pt idx="331">
                  <c:v>7.9</c:v>
                </c:pt>
                <c:pt idx="332">
                  <c:v>3.6</c:v>
                </c:pt>
                <c:pt idx="333">
                  <c:v>3.6</c:v>
                </c:pt>
                <c:pt idx="334">
                  <c:v>5.4</c:v>
                </c:pt>
                <c:pt idx="335">
                  <c:v>7</c:v>
                </c:pt>
                <c:pt idx="336">
                  <c:v>6.1</c:v>
                </c:pt>
                <c:pt idx="337">
                  <c:v>6.1</c:v>
                </c:pt>
                <c:pt idx="338">
                  <c:v>6.8</c:v>
                </c:pt>
                <c:pt idx="339">
                  <c:v>7.4</c:v>
                </c:pt>
                <c:pt idx="340">
                  <c:v>7.9</c:v>
                </c:pt>
                <c:pt idx="341">
                  <c:v>8.5</c:v>
                </c:pt>
                <c:pt idx="342">
                  <c:v>9.6</c:v>
                </c:pt>
                <c:pt idx="343">
                  <c:v>11</c:v>
                </c:pt>
                <c:pt idx="344">
                  <c:v>12</c:v>
                </c:pt>
                <c:pt idx="345">
                  <c:v>10</c:v>
                </c:pt>
                <c:pt idx="346">
                  <c:v>11</c:v>
                </c:pt>
                <c:pt idx="347">
                  <c:v>12</c:v>
                </c:pt>
                <c:pt idx="348">
                  <c:v>12</c:v>
                </c:pt>
                <c:pt idx="349">
                  <c:v>12</c:v>
                </c:pt>
                <c:pt idx="350">
                  <c:v>11</c:v>
                </c:pt>
                <c:pt idx="351">
                  <c:v>11</c:v>
                </c:pt>
                <c:pt idx="352">
                  <c:v>9.9</c:v>
                </c:pt>
                <c:pt idx="353">
                  <c:v>5.5</c:v>
                </c:pt>
                <c:pt idx="354">
                  <c:v>5.9</c:v>
                </c:pt>
                <c:pt idx="355">
                  <c:v>9</c:v>
                </c:pt>
                <c:pt idx="356">
                  <c:v>10</c:v>
                </c:pt>
                <c:pt idx="357">
                  <c:v>10</c:v>
                </c:pt>
                <c:pt idx="358">
                  <c:v>9.4</c:v>
                </c:pt>
                <c:pt idx="359">
                  <c:v>12</c:v>
                </c:pt>
                <c:pt idx="360">
                  <c:v>13</c:v>
                </c:pt>
                <c:pt idx="361">
                  <c:v>13</c:v>
                </c:pt>
                <c:pt idx="362">
                  <c:v>12</c:v>
                </c:pt>
                <c:pt idx="363">
                  <c:v>9.1</c:v>
                </c:pt>
                <c:pt idx="364">
                  <c:v>8.2000000000000011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6-C06D-4F7B-B077-F7BBBE47DC38}"/>
            </c:ext>
          </c:extLst>
        </c:ser>
        <c:ser>
          <c:idx val="8"/>
          <c:order val="8"/>
          <c:tx>
            <c:strRef>
              <c:f>Sheet2!$I$1</c:f>
              <c:strCache>
                <c:ptCount val="1"/>
                <c:pt idx="0">
                  <c:v>2008</c:v>
                </c:pt>
              </c:strCache>
            </c:strRef>
          </c:tx>
          <c:marker>
            <c:symbol val="none"/>
          </c:marker>
          <c:xVal>
            <c:numRef>
              <c:f>Sheet2!$A$2:$A$366</c:f>
              <c:numCache>
                <c:formatCode>[$-409]d\-mmm;@</c:formatCode>
                <c:ptCount val="365"/>
                <c:pt idx="0">
                  <c:v>42736</c:v>
                </c:pt>
                <c:pt idx="1">
                  <c:v>42737</c:v>
                </c:pt>
                <c:pt idx="2">
                  <c:v>42738</c:v>
                </c:pt>
                <c:pt idx="3">
                  <c:v>42739</c:v>
                </c:pt>
                <c:pt idx="4">
                  <c:v>42740</c:v>
                </c:pt>
                <c:pt idx="5">
                  <c:v>42741</c:v>
                </c:pt>
                <c:pt idx="6">
                  <c:v>42742</c:v>
                </c:pt>
                <c:pt idx="7">
                  <c:v>42743</c:v>
                </c:pt>
                <c:pt idx="8">
                  <c:v>42744</c:v>
                </c:pt>
                <c:pt idx="9">
                  <c:v>42745</c:v>
                </c:pt>
                <c:pt idx="10">
                  <c:v>42746</c:v>
                </c:pt>
                <c:pt idx="11">
                  <c:v>42747</c:v>
                </c:pt>
                <c:pt idx="12">
                  <c:v>42748</c:v>
                </c:pt>
                <c:pt idx="13">
                  <c:v>42749</c:v>
                </c:pt>
                <c:pt idx="14">
                  <c:v>42750</c:v>
                </c:pt>
                <c:pt idx="15">
                  <c:v>42751</c:v>
                </c:pt>
                <c:pt idx="16">
                  <c:v>42752</c:v>
                </c:pt>
                <c:pt idx="17">
                  <c:v>42753</c:v>
                </c:pt>
                <c:pt idx="18">
                  <c:v>42754</c:v>
                </c:pt>
                <c:pt idx="19">
                  <c:v>42755</c:v>
                </c:pt>
                <c:pt idx="20">
                  <c:v>42756</c:v>
                </c:pt>
                <c:pt idx="21">
                  <c:v>42757</c:v>
                </c:pt>
                <c:pt idx="22">
                  <c:v>42758</c:v>
                </c:pt>
                <c:pt idx="23">
                  <c:v>42759</c:v>
                </c:pt>
                <c:pt idx="24">
                  <c:v>42760</c:v>
                </c:pt>
                <c:pt idx="25">
                  <c:v>42761</c:v>
                </c:pt>
                <c:pt idx="26">
                  <c:v>42762</c:v>
                </c:pt>
                <c:pt idx="27">
                  <c:v>42763</c:v>
                </c:pt>
                <c:pt idx="28">
                  <c:v>42764</c:v>
                </c:pt>
                <c:pt idx="29">
                  <c:v>42765</c:v>
                </c:pt>
                <c:pt idx="30">
                  <c:v>42766</c:v>
                </c:pt>
                <c:pt idx="31">
                  <c:v>42767</c:v>
                </c:pt>
                <c:pt idx="32">
                  <c:v>42768</c:v>
                </c:pt>
                <c:pt idx="33">
                  <c:v>42769</c:v>
                </c:pt>
                <c:pt idx="34">
                  <c:v>42770</c:v>
                </c:pt>
                <c:pt idx="35">
                  <c:v>42771</c:v>
                </c:pt>
                <c:pt idx="36">
                  <c:v>42772</c:v>
                </c:pt>
                <c:pt idx="37">
                  <c:v>42773</c:v>
                </c:pt>
                <c:pt idx="38">
                  <c:v>42774</c:v>
                </c:pt>
                <c:pt idx="39">
                  <c:v>42775</c:v>
                </c:pt>
                <c:pt idx="40">
                  <c:v>42776</c:v>
                </c:pt>
                <c:pt idx="41">
                  <c:v>42777</c:v>
                </c:pt>
                <c:pt idx="42">
                  <c:v>42778</c:v>
                </c:pt>
                <c:pt idx="43">
                  <c:v>42779</c:v>
                </c:pt>
                <c:pt idx="44">
                  <c:v>42780</c:v>
                </c:pt>
                <c:pt idx="45">
                  <c:v>42781</c:v>
                </c:pt>
                <c:pt idx="46">
                  <c:v>42782</c:v>
                </c:pt>
                <c:pt idx="47">
                  <c:v>42783</c:v>
                </c:pt>
                <c:pt idx="48">
                  <c:v>42784</c:v>
                </c:pt>
                <c:pt idx="49">
                  <c:v>42785</c:v>
                </c:pt>
                <c:pt idx="50">
                  <c:v>42786</c:v>
                </c:pt>
                <c:pt idx="51">
                  <c:v>42787</c:v>
                </c:pt>
                <c:pt idx="52">
                  <c:v>42788</c:v>
                </c:pt>
                <c:pt idx="53">
                  <c:v>42789</c:v>
                </c:pt>
                <c:pt idx="54">
                  <c:v>42790</c:v>
                </c:pt>
                <c:pt idx="55">
                  <c:v>42791</c:v>
                </c:pt>
                <c:pt idx="56">
                  <c:v>42792</c:v>
                </c:pt>
                <c:pt idx="57">
                  <c:v>42793</c:v>
                </c:pt>
                <c:pt idx="58">
                  <c:v>42794</c:v>
                </c:pt>
                <c:pt idx="59">
                  <c:v>42795</c:v>
                </c:pt>
                <c:pt idx="60">
                  <c:v>42796</c:v>
                </c:pt>
                <c:pt idx="61">
                  <c:v>42797</c:v>
                </c:pt>
                <c:pt idx="62">
                  <c:v>42798</c:v>
                </c:pt>
                <c:pt idx="63">
                  <c:v>42799</c:v>
                </c:pt>
                <c:pt idx="64">
                  <c:v>42800</c:v>
                </c:pt>
                <c:pt idx="65">
                  <c:v>42801</c:v>
                </c:pt>
                <c:pt idx="66">
                  <c:v>42802</c:v>
                </c:pt>
                <c:pt idx="67">
                  <c:v>42803</c:v>
                </c:pt>
                <c:pt idx="68">
                  <c:v>42804</c:v>
                </c:pt>
                <c:pt idx="69">
                  <c:v>42805</c:v>
                </c:pt>
                <c:pt idx="70">
                  <c:v>42806</c:v>
                </c:pt>
                <c:pt idx="71">
                  <c:v>42807</c:v>
                </c:pt>
                <c:pt idx="72">
                  <c:v>42808</c:v>
                </c:pt>
                <c:pt idx="73">
                  <c:v>42809</c:v>
                </c:pt>
                <c:pt idx="74">
                  <c:v>42810</c:v>
                </c:pt>
                <c:pt idx="75">
                  <c:v>42811</c:v>
                </c:pt>
                <c:pt idx="76">
                  <c:v>42812</c:v>
                </c:pt>
                <c:pt idx="77">
                  <c:v>42813</c:v>
                </c:pt>
                <c:pt idx="78">
                  <c:v>42814</c:v>
                </c:pt>
                <c:pt idx="79">
                  <c:v>42815</c:v>
                </c:pt>
                <c:pt idx="80">
                  <c:v>42816</c:v>
                </c:pt>
                <c:pt idx="81">
                  <c:v>42817</c:v>
                </c:pt>
                <c:pt idx="82">
                  <c:v>42818</c:v>
                </c:pt>
                <c:pt idx="83">
                  <c:v>42819</c:v>
                </c:pt>
                <c:pt idx="84">
                  <c:v>42820</c:v>
                </c:pt>
                <c:pt idx="85">
                  <c:v>42821</c:v>
                </c:pt>
                <c:pt idx="86">
                  <c:v>42822</c:v>
                </c:pt>
                <c:pt idx="87">
                  <c:v>42823</c:v>
                </c:pt>
                <c:pt idx="88">
                  <c:v>42824</c:v>
                </c:pt>
                <c:pt idx="89">
                  <c:v>42825</c:v>
                </c:pt>
                <c:pt idx="90">
                  <c:v>42826</c:v>
                </c:pt>
                <c:pt idx="91">
                  <c:v>42827</c:v>
                </c:pt>
                <c:pt idx="92">
                  <c:v>42828</c:v>
                </c:pt>
                <c:pt idx="93">
                  <c:v>42829</c:v>
                </c:pt>
                <c:pt idx="94">
                  <c:v>42830</c:v>
                </c:pt>
                <c:pt idx="95">
                  <c:v>42831</c:v>
                </c:pt>
                <c:pt idx="96">
                  <c:v>42832</c:v>
                </c:pt>
                <c:pt idx="97">
                  <c:v>42833</c:v>
                </c:pt>
                <c:pt idx="98">
                  <c:v>42834</c:v>
                </c:pt>
                <c:pt idx="99">
                  <c:v>42835</c:v>
                </c:pt>
                <c:pt idx="100">
                  <c:v>42836</c:v>
                </c:pt>
                <c:pt idx="101">
                  <c:v>42837</c:v>
                </c:pt>
                <c:pt idx="102">
                  <c:v>42838</c:v>
                </c:pt>
                <c:pt idx="103">
                  <c:v>42839</c:v>
                </c:pt>
                <c:pt idx="104">
                  <c:v>42840</c:v>
                </c:pt>
                <c:pt idx="105">
                  <c:v>42841</c:v>
                </c:pt>
                <c:pt idx="106">
                  <c:v>42842</c:v>
                </c:pt>
                <c:pt idx="107">
                  <c:v>42843</c:v>
                </c:pt>
                <c:pt idx="108">
                  <c:v>42844</c:v>
                </c:pt>
                <c:pt idx="109">
                  <c:v>42845</c:v>
                </c:pt>
                <c:pt idx="110">
                  <c:v>42846</c:v>
                </c:pt>
                <c:pt idx="111">
                  <c:v>42847</c:v>
                </c:pt>
                <c:pt idx="112">
                  <c:v>42848</c:v>
                </c:pt>
                <c:pt idx="113">
                  <c:v>42849</c:v>
                </c:pt>
                <c:pt idx="114">
                  <c:v>42850</c:v>
                </c:pt>
                <c:pt idx="115">
                  <c:v>42851</c:v>
                </c:pt>
                <c:pt idx="116">
                  <c:v>42852</c:v>
                </c:pt>
                <c:pt idx="117">
                  <c:v>42853</c:v>
                </c:pt>
                <c:pt idx="118">
                  <c:v>42854</c:v>
                </c:pt>
                <c:pt idx="119">
                  <c:v>42855</c:v>
                </c:pt>
                <c:pt idx="120">
                  <c:v>42856</c:v>
                </c:pt>
                <c:pt idx="121">
                  <c:v>42857</c:v>
                </c:pt>
                <c:pt idx="122">
                  <c:v>42858</c:v>
                </c:pt>
                <c:pt idx="123">
                  <c:v>42859</c:v>
                </c:pt>
                <c:pt idx="124">
                  <c:v>42860</c:v>
                </c:pt>
                <c:pt idx="125">
                  <c:v>42861</c:v>
                </c:pt>
                <c:pt idx="126">
                  <c:v>42862</c:v>
                </c:pt>
                <c:pt idx="127">
                  <c:v>42863</c:v>
                </c:pt>
                <c:pt idx="128">
                  <c:v>42864</c:v>
                </c:pt>
                <c:pt idx="129">
                  <c:v>42865</c:v>
                </c:pt>
                <c:pt idx="130">
                  <c:v>42866</c:v>
                </c:pt>
                <c:pt idx="131">
                  <c:v>42867</c:v>
                </c:pt>
                <c:pt idx="132">
                  <c:v>42868</c:v>
                </c:pt>
                <c:pt idx="133">
                  <c:v>42869</c:v>
                </c:pt>
                <c:pt idx="134">
                  <c:v>42870</c:v>
                </c:pt>
                <c:pt idx="135">
                  <c:v>42871</c:v>
                </c:pt>
                <c:pt idx="136">
                  <c:v>42872</c:v>
                </c:pt>
                <c:pt idx="137">
                  <c:v>42873</c:v>
                </c:pt>
                <c:pt idx="138">
                  <c:v>42874</c:v>
                </c:pt>
                <c:pt idx="139">
                  <c:v>42875</c:v>
                </c:pt>
                <c:pt idx="140">
                  <c:v>42876</c:v>
                </c:pt>
                <c:pt idx="141">
                  <c:v>42877</c:v>
                </c:pt>
                <c:pt idx="142">
                  <c:v>42878</c:v>
                </c:pt>
                <c:pt idx="143">
                  <c:v>42879</c:v>
                </c:pt>
                <c:pt idx="144">
                  <c:v>42880</c:v>
                </c:pt>
                <c:pt idx="145">
                  <c:v>42881</c:v>
                </c:pt>
                <c:pt idx="146">
                  <c:v>42882</c:v>
                </c:pt>
                <c:pt idx="147">
                  <c:v>42883</c:v>
                </c:pt>
                <c:pt idx="148">
                  <c:v>42884</c:v>
                </c:pt>
                <c:pt idx="149">
                  <c:v>42885</c:v>
                </c:pt>
                <c:pt idx="150">
                  <c:v>42886</c:v>
                </c:pt>
                <c:pt idx="151">
                  <c:v>42887</c:v>
                </c:pt>
                <c:pt idx="152">
                  <c:v>42888</c:v>
                </c:pt>
                <c:pt idx="153">
                  <c:v>42889</c:v>
                </c:pt>
                <c:pt idx="154">
                  <c:v>42890</c:v>
                </c:pt>
                <c:pt idx="155">
                  <c:v>42891</c:v>
                </c:pt>
                <c:pt idx="156">
                  <c:v>42892</c:v>
                </c:pt>
                <c:pt idx="157">
                  <c:v>42893</c:v>
                </c:pt>
                <c:pt idx="158">
                  <c:v>42894</c:v>
                </c:pt>
                <c:pt idx="159">
                  <c:v>42895</c:v>
                </c:pt>
                <c:pt idx="160">
                  <c:v>42896</c:v>
                </c:pt>
                <c:pt idx="161">
                  <c:v>42897</c:v>
                </c:pt>
                <c:pt idx="162">
                  <c:v>42898</c:v>
                </c:pt>
                <c:pt idx="163">
                  <c:v>42899</c:v>
                </c:pt>
                <c:pt idx="164">
                  <c:v>42900</c:v>
                </c:pt>
                <c:pt idx="165">
                  <c:v>42901</c:v>
                </c:pt>
                <c:pt idx="166">
                  <c:v>42902</c:v>
                </c:pt>
                <c:pt idx="167">
                  <c:v>42903</c:v>
                </c:pt>
                <c:pt idx="168">
                  <c:v>42904</c:v>
                </c:pt>
                <c:pt idx="169">
                  <c:v>42905</c:v>
                </c:pt>
                <c:pt idx="170">
                  <c:v>42906</c:v>
                </c:pt>
                <c:pt idx="171">
                  <c:v>42907</c:v>
                </c:pt>
                <c:pt idx="172">
                  <c:v>42908</c:v>
                </c:pt>
                <c:pt idx="173">
                  <c:v>42909</c:v>
                </c:pt>
                <c:pt idx="174">
                  <c:v>42910</c:v>
                </c:pt>
                <c:pt idx="175">
                  <c:v>42911</c:v>
                </c:pt>
                <c:pt idx="176">
                  <c:v>42912</c:v>
                </c:pt>
                <c:pt idx="177">
                  <c:v>42913</c:v>
                </c:pt>
                <c:pt idx="178">
                  <c:v>42914</c:v>
                </c:pt>
                <c:pt idx="179">
                  <c:v>42915</c:v>
                </c:pt>
                <c:pt idx="180">
                  <c:v>42916</c:v>
                </c:pt>
                <c:pt idx="181">
                  <c:v>42917</c:v>
                </c:pt>
                <c:pt idx="182">
                  <c:v>42918</c:v>
                </c:pt>
                <c:pt idx="183">
                  <c:v>42919</c:v>
                </c:pt>
                <c:pt idx="184">
                  <c:v>42920</c:v>
                </c:pt>
                <c:pt idx="185">
                  <c:v>42921</c:v>
                </c:pt>
                <c:pt idx="186">
                  <c:v>42922</c:v>
                </c:pt>
                <c:pt idx="187">
                  <c:v>42923</c:v>
                </c:pt>
                <c:pt idx="188">
                  <c:v>42924</c:v>
                </c:pt>
                <c:pt idx="189">
                  <c:v>42925</c:v>
                </c:pt>
                <c:pt idx="190">
                  <c:v>42926</c:v>
                </c:pt>
                <c:pt idx="191">
                  <c:v>42927</c:v>
                </c:pt>
                <c:pt idx="192">
                  <c:v>42928</c:v>
                </c:pt>
                <c:pt idx="193">
                  <c:v>42929</c:v>
                </c:pt>
                <c:pt idx="194">
                  <c:v>42930</c:v>
                </c:pt>
                <c:pt idx="195">
                  <c:v>42931</c:v>
                </c:pt>
                <c:pt idx="196">
                  <c:v>42932</c:v>
                </c:pt>
                <c:pt idx="197">
                  <c:v>42933</c:v>
                </c:pt>
                <c:pt idx="198">
                  <c:v>42934</c:v>
                </c:pt>
                <c:pt idx="199">
                  <c:v>42935</c:v>
                </c:pt>
                <c:pt idx="200">
                  <c:v>42936</c:v>
                </c:pt>
                <c:pt idx="201">
                  <c:v>42937</c:v>
                </c:pt>
                <c:pt idx="202">
                  <c:v>42938</c:v>
                </c:pt>
                <c:pt idx="203">
                  <c:v>42939</c:v>
                </c:pt>
                <c:pt idx="204">
                  <c:v>42940</c:v>
                </c:pt>
                <c:pt idx="205">
                  <c:v>42941</c:v>
                </c:pt>
                <c:pt idx="206">
                  <c:v>42942</c:v>
                </c:pt>
                <c:pt idx="207">
                  <c:v>42943</c:v>
                </c:pt>
                <c:pt idx="208">
                  <c:v>42944</c:v>
                </c:pt>
                <c:pt idx="209">
                  <c:v>42945</c:v>
                </c:pt>
                <c:pt idx="210">
                  <c:v>42946</c:v>
                </c:pt>
                <c:pt idx="211">
                  <c:v>42947</c:v>
                </c:pt>
                <c:pt idx="212">
                  <c:v>42948</c:v>
                </c:pt>
                <c:pt idx="213">
                  <c:v>42949</c:v>
                </c:pt>
                <c:pt idx="214">
                  <c:v>42950</c:v>
                </c:pt>
                <c:pt idx="215">
                  <c:v>42951</c:v>
                </c:pt>
                <c:pt idx="216">
                  <c:v>42952</c:v>
                </c:pt>
                <c:pt idx="217">
                  <c:v>42953</c:v>
                </c:pt>
                <c:pt idx="218">
                  <c:v>42954</c:v>
                </c:pt>
                <c:pt idx="219">
                  <c:v>42955</c:v>
                </c:pt>
                <c:pt idx="220">
                  <c:v>42956</c:v>
                </c:pt>
                <c:pt idx="221">
                  <c:v>42957</c:v>
                </c:pt>
                <c:pt idx="222">
                  <c:v>42958</c:v>
                </c:pt>
                <c:pt idx="223">
                  <c:v>42959</c:v>
                </c:pt>
                <c:pt idx="224">
                  <c:v>42960</c:v>
                </c:pt>
                <c:pt idx="225">
                  <c:v>42961</c:v>
                </c:pt>
                <c:pt idx="226">
                  <c:v>42962</c:v>
                </c:pt>
                <c:pt idx="227">
                  <c:v>42963</c:v>
                </c:pt>
                <c:pt idx="228">
                  <c:v>42964</c:v>
                </c:pt>
                <c:pt idx="229">
                  <c:v>42965</c:v>
                </c:pt>
                <c:pt idx="230">
                  <c:v>42966</c:v>
                </c:pt>
                <c:pt idx="231">
                  <c:v>42967</c:v>
                </c:pt>
                <c:pt idx="232">
                  <c:v>42968</c:v>
                </c:pt>
                <c:pt idx="233">
                  <c:v>42969</c:v>
                </c:pt>
                <c:pt idx="234">
                  <c:v>42970</c:v>
                </c:pt>
                <c:pt idx="235">
                  <c:v>42971</c:v>
                </c:pt>
                <c:pt idx="236">
                  <c:v>42972</c:v>
                </c:pt>
                <c:pt idx="237">
                  <c:v>42973</c:v>
                </c:pt>
                <c:pt idx="238">
                  <c:v>42974</c:v>
                </c:pt>
                <c:pt idx="239">
                  <c:v>42975</c:v>
                </c:pt>
                <c:pt idx="240">
                  <c:v>42976</c:v>
                </c:pt>
                <c:pt idx="241">
                  <c:v>42977</c:v>
                </c:pt>
                <c:pt idx="242">
                  <c:v>42978</c:v>
                </c:pt>
                <c:pt idx="243">
                  <c:v>42979</c:v>
                </c:pt>
                <c:pt idx="244">
                  <c:v>42980</c:v>
                </c:pt>
                <c:pt idx="245">
                  <c:v>42981</c:v>
                </c:pt>
                <c:pt idx="246">
                  <c:v>42982</c:v>
                </c:pt>
                <c:pt idx="247">
                  <c:v>42983</c:v>
                </c:pt>
                <c:pt idx="248">
                  <c:v>42984</c:v>
                </c:pt>
                <c:pt idx="249">
                  <c:v>42985</c:v>
                </c:pt>
                <c:pt idx="250">
                  <c:v>42986</c:v>
                </c:pt>
                <c:pt idx="251">
                  <c:v>42987</c:v>
                </c:pt>
                <c:pt idx="252">
                  <c:v>42988</c:v>
                </c:pt>
                <c:pt idx="253">
                  <c:v>42989</c:v>
                </c:pt>
                <c:pt idx="254">
                  <c:v>42990</c:v>
                </c:pt>
                <c:pt idx="255">
                  <c:v>42991</c:v>
                </c:pt>
                <c:pt idx="256">
                  <c:v>42992</c:v>
                </c:pt>
                <c:pt idx="257">
                  <c:v>42993</c:v>
                </c:pt>
                <c:pt idx="258">
                  <c:v>42994</c:v>
                </c:pt>
                <c:pt idx="259">
                  <c:v>42995</c:v>
                </c:pt>
                <c:pt idx="260">
                  <c:v>42996</c:v>
                </c:pt>
                <c:pt idx="261">
                  <c:v>42997</c:v>
                </c:pt>
                <c:pt idx="262">
                  <c:v>42998</c:v>
                </c:pt>
                <c:pt idx="263">
                  <c:v>42999</c:v>
                </c:pt>
                <c:pt idx="264">
                  <c:v>43000</c:v>
                </c:pt>
                <c:pt idx="265">
                  <c:v>43001</c:v>
                </c:pt>
                <c:pt idx="266">
                  <c:v>43002</c:v>
                </c:pt>
                <c:pt idx="267">
                  <c:v>43003</c:v>
                </c:pt>
                <c:pt idx="268">
                  <c:v>43004</c:v>
                </c:pt>
                <c:pt idx="269">
                  <c:v>43005</c:v>
                </c:pt>
                <c:pt idx="270">
                  <c:v>43006</c:v>
                </c:pt>
                <c:pt idx="271">
                  <c:v>43007</c:v>
                </c:pt>
                <c:pt idx="272">
                  <c:v>43008</c:v>
                </c:pt>
                <c:pt idx="273">
                  <c:v>43009</c:v>
                </c:pt>
                <c:pt idx="274">
                  <c:v>43010</c:v>
                </c:pt>
                <c:pt idx="275">
                  <c:v>43011</c:v>
                </c:pt>
                <c:pt idx="276">
                  <c:v>43012</c:v>
                </c:pt>
                <c:pt idx="277">
                  <c:v>43013</c:v>
                </c:pt>
                <c:pt idx="278">
                  <c:v>43014</c:v>
                </c:pt>
                <c:pt idx="279">
                  <c:v>43015</c:v>
                </c:pt>
                <c:pt idx="280">
                  <c:v>43016</c:v>
                </c:pt>
                <c:pt idx="281">
                  <c:v>43017</c:v>
                </c:pt>
                <c:pt idx="282">
                  <c:v>43018</c:v>
                </c:pt>
                <c:pt idx="283">
                  <c:v>43019</c:v>
                </c:pt>
                <c:pt idx="284">
                  <c:v>43020</c:v>
                </c:pt>
                <c:pt idx="285">
                  <c:v>43021</c:v>
                </c:pt>
                <c:pt idx="286">
                  <c:v>43022</c:v>
                </c:pt>
                <c:pt idx="287">
                  <c:v>43023</c:v>
                </c:pt>
                <c:pt idx="288">
                  <c:v>43024</c:v>
                </c:pt>
                <c:pt idx="289">
                  <c:v>43025</c:v>
                </c:pt>
                <c:pt idx="290">
                  <c:v>43026</c:v>
                </c:pt>
                <c:pt idx="291">
                  <c:v>43027</c:v>
                </c:pt>
                <c:pt idx="292">
                  <c:v>43028</c:v>
                </c:pt>
                <c:pt idx="293">
                  <c:v>43029</c:v>
                </c:pt>
                <c:pt idx="294">
                  <c:v>43030</c:v>
                </c:pt>
                <c:pt idx="295">
                  <c:v>43031</c:v>
                </c:pt>
                <c:pt idx="296">
                  <c:v>43032</c:v>
                </c:pt>
                <c:pt idx="297">
                  <c:v>43033</c:v>
                </c:pt>
                <c:pt idx="298">
                  <c:v>43034</c:v>
                </c:pt>
                <c:pt idx="299">
                  <c:v>43035</c:v>
                </c:pt>
                <c:pt idx="300">
                  <c:v>43036</c:v>
                </c:pt>
                <c:pt idx="301">
                  <c:v>43037</c:v>
                </c:pt>
                <c:pt idx="302">
                  <c:v>43038</c:v>
                </c:pt>
                <c:pt idx="303">
                  <c:v>43039</c:v>
                </c:pt>
                <c:pt idx="304">
                  <c:v>43040</c:v>
                </c:pt>
                <c:pt idx="305">
                  <c:v>43041</c:v>
                </c:pt>
                <c:pt idx="306">
                  <c:v>43042</c:v>
                </c:pt>
                <c:pt idx="307">
                  <c:v>43043</c:v>
                </c:pt>
                <c:pt idx="308">
                  <c:v>43044</c:v>
                </c:pt>
                <c:pt idx="309">
                  <c:v>43045</c:v>
                </c:pt>
                <c:pt idx="310">
                  <c:v>43046</c:v>
                </c:pt>
                <c:pt idx="311">
                  <c:v>43047</c:v>
                </c:pt>
                <c:pt idx="312">
                  <c:v>43048</c:v>
                </c:pt>
                <c:pt idx="313">
                  <c:v>43049</c:v>
                </c:pt>
                <c:pt idx="314">
                  <c:v>43050</c:v>
                </c:pt>
                <c:pt idx="315">
                  <c:v>43051</c:v>
                </c:pt>
                <c:pt idx="316">
                  <c:v>43052</c:v>
                </c:pt>
                <c:pt idx="317">
                  <c:v>43053</c:v>
                </c:pt>
                <c:pt idx="318">
                  <c:v>43054</c:v>
                </c:pt>
                <c:pt idx="319">
                  <c:v>43055</c:v>
                </c:pt>
                <c:pt idx="320">
                  <c:v>43056</c:v>
                </c:pt>
                <c:pt idx="321">
                  <c:v>43057</c:v>
                </c:pt>
                <c:pt idx="322">
                  <c:v>43058</c:v>
                </c:pt>
                <c:pt idx="323">
                  <c:v>43059</c:v>
                </c:pt>
                <c:pt idx="324">
                  <c:v>43060</c:v>
                </c:pt>
                <c:pt idx="325">
                  <c:v>43061</c:v>
                </c:pt>
                <c:pt idx="326">
                  <c:v>43062</c:v>
                </c:pt>
                <c:pt idx="327">
                  <c:v>43063</c:v>
                </c:pt>
                <c:pt idx="328">
                  <c:v>43064</c:v>
                </c:pt>
                <c:pt idx="329">
                  <c:v>43065</c:v>
                </c:pt>
                <c:pt idx="330">
                  <c:v>43066</c:v>
                </c:pt>
                <c:pt idx="331">
                  <c:v>43067</c:v>
                </c:pt>
                <c:pt idx="332">
                  <c:v>43068</c:v>
                </c:pt>
                <c:pt idx="333">
                  <c:v>43069</c:v>
                </c:pt>
                <c:pt idx="334">
                  <c:v>43070</c:v>
                </c:pt>
                <c:pt idx="335">
                  <c:v>43071</c:v>
                </c:pt>
                <c:pt idx="336">
                  <c:v>43072</c:v>
                </c:pt>
                <c:pt idx="337">
                  <c:v>43073</c:v>
                </c:pt>
                <c:pt idx="338">
                  <c:v>43074</c:v>
                </c:pt>
                <c:pt idx="339">
                  <c:v>43075</c:v>
                </c:pt>
                <c:pt idx="340">
                  <c:v>43076</c:v>
                </c:pt>
                <c:pt idx="341">
                  <c:v>43077</c:v>
                </c:pt>
                <c:pt idx="342">
                  <c:v>43078</c:v>
                </c:pt>
                <c:pt idx="343">
                  <c:v>43079</c:v>
                </c:pt>
                <c:pt idx="344">
                  <c:v>43080</c:v>
                </c:pt>
                <c:pt idx="345">
                  <c:v>43081</c:v>
                </c:pt>
                <c:pt idx="346">
                  <c:v>43082</c:v>
                </c:pt>
                <c:pt idx="347">
                  <c:v>43083</c:v>
                </c:pt>
                <c:pt idx="348">
                  <c:v>43084</c:v>
                </c:pt>
                <c:pt idx="349">
                  <c:v>43085</c:v>
                </c:pt>
                <c:pt idx="350">
                  <c:v>43086</c:v>
                </c:pt>
                <c:pt idx="351">
                  <c:v>43087</c:v>
                </c:pt>
                <c:pt idx="352">
                  <c:v>43088</c:v>
                </c:pt>
                <c:pt idx="353">
                  <c:v>43089</c:v>
                </c:pt>
                <c:pt idx="354">
                  <c:v>43090</c:v>
                </c:pt>
                <c:pt idx="355">
                  <c:v>43091</c:v>
                </c:pt>
                <c:pt idx="356">
                  <c:v>43092</c:v>
                </c:pt>
                <c:pt idx="357">
                  <c:v>43093</c:v>
                </c:pt>
                <c:pt idx="358">
                  <c:v>43094</c:v>
                </c:pt>
                <c:pt idx="359">
                  <c:v>43095</c:v>
                </c:pt>
                <c:pt idx="360">
                  <c:v>43096</c:v>
                </c:pt>
                <c:pt idx="361">
                  <c:v>43097</c:v>
                </c:pt>
                <c:pt idx="362">
                  <c:v>43098</c:v>
                </c:pt>
                <c:pt idx="363">
                  <c:v>43099</c:v>
                </c:pt>
                <c:pt idx="364">
                  <c:v>43100</c:v>
                </c:pt>
              </c:numCache>
            </c:numRef>
          </c:xVal>
          <c:yVal>
            <c:numRef>
              <c:f>Sheet2!$I$2:$I$366</c:f>
              <c:numCache>
                <c:formatCode>General</c:formatCode>
                <c:ptCount val="365"/>
                <c:pt idx="0">
                  <c:v>8.2000000000000011</c:v>
                </c:pt>
                <c:pt idx="1">
                  <c:v>9.4</c:v>
                </c:pt>
                <c:pt idx="2">
                  <c:v>12</c:v>
                </c:pt>
                <c:pt idx="3">
                  <c:v>14</c:v>
                </c:pt>
                <c:pt idx="4">
                  <c:v>12</c:v>
                </c:pt>
                <c:pt idx="5">
                  <c:v>7</c:v>
                </c:pt>
                <c:pt idx="6">
                  <c:v>9.6</c:v>
                </c:pt>
                <c:pt idx="7">
                  <c:v>9.6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11</c:v>
                </c:pt>
                <c:pt idx="12">
                  <c:v>6.7</c:v>
                </c:pt>
                <c:pt idx="13">
                  <c:v>6.4</c:v>
                </c:pt>
                <c:pt idx="14">
                  <c:v>8.2000000000000011</c:v>
                </c:pt>
                <c:pt idx="15">
                  <c:v>9.8000000000000007</c:v>
                </c:pt>
                <c:pt idx="16">
                  <c:v>11</c:v>
                </c:pt>
                <c:pt idx="17">
                  <c:v>11</c:v>
                </c:pt>
                <c:pt idx="18">
                  <c:v>11</c:v>
                </c:pt>
                <c:pt idx="19">
                  <c:v>12</c:v>
                </c:pt>
                <c:pt idx="20">
                  <c:v>13</c:v>
                </c:pt>
                <c:pt idx="21">
                  <c:v>13</c:v>
                </c:pt>
                <c:pt idx="22">
                  <c:v>14</c:v>
                </c:pt>
                <c:pt idx="23">
                  <c:v>13</c:v>
                </c:pt>
                <c:pt idx="24">
                  <c:v>12</c:v>
                </c:pt>
                <c:pt idx="25">
                  <c:v>12</c:v>
                </c:pt>
                <c:pt idx="26">
                  <c:v>12</c:v>
                </c:pt>
                <c:pt idx="27">
                  <c:v>11</c:v>
                </c:pt>
                <c:pt idx="28">
                  <c:v>12</c:v>
                </c:pt>
                <c:pt idx="29">
                  <c:v>11</c:v>
                </c:pt>
                <c:pt idx="30">
                  <c:v>12</c:v>
                </c:pt>
                <c:pt idx="31">
                  <c:v>11</c:v>
                </c:pt>
                <c:pt idx="32">
                  <c:v>10</c:v>
                </c:pt>
                <c:pt idx="33">
                  <c:v>11</c:v>
                </c:pt>
                <c:pt idx="34">
                  <c:v>11</c:v>
                </c:pt>
                <c:pt idx="35">
                  <c:v>11</c:v>
                </c:pt>
                <c:pt idx="36">
                  <c:v>12</c:v>
                </c:pt>
                <c:pt idx="37">
                  <c:v>13</c:v>
                </c:pt>
                <c:pt idx="38">
                  <c:v>14</c:v>
                </c:pt>
                <c:pt idx="39">
                  <c:v>14</c:v>
                </c:pt>
                <c:pt idx="40">
                  <c:v>15</c:v>
                </c:pt>
                <c:pt idx="41">
                  <c:v>17</c:v>
                </c:pt>
                <c:pt idx="42">
                  <c:v>17</c:v>
                </c:pt>
                <c:pt idx="43">
                  <c:v>16</c:v>
                </c:pt>
                <c:pt idx="44">
                  <c:v>14</c:v>
                </c:pt>
                <c:pt idx="45">
                  <c:v>13</c:v>
                </c:pt>
                <c:pt idx="46">
                  <c:v>14</c:v>
                </c:pt>
                <c:pt idx="47">
                  <c:v>14</c:v>
                </c:pt>
                <c:pt idx="48">
                  <c:v>14</c:v>
                </c:pt>
                <c:pt idx="49">
                  <c:v>15</c:v>
                </c:pt>
                <c:pt idx="50">
                  <c:v>11</c:v>
                </c:pt>
                <c:pt idx="51">
                  <c:v>15</c:v>
                </c:pt>
                <c:pt idx="52">
                  <c:v>15</c:v>
                </c:pt>
                <c:pt idx="53">
                  <c:v>16</c:v>
                </c:pt>
                <c:pt idx="54">
                  <c:v>14</c:v>
                </c:pt>
                <c:pt idx="55">
                  <c:v>14</c:v>
                </c:pt>
                <c:pt idx="56">
                  <c:v>15</c:v>
                </c:pt>
                <c:pt idx="57">
                  <c:v>15</c:v>
                </c:pt>
                <c:pt idx="58">
                  <c:v>14</c:v>
                </c:pt>
                <c:pt idx="59">
                  <c:v>13</c:v>
                </c:pt>
                <c:pt idx="60">
                  <c:v>12</c:v>
                </c:pt>
                <c:pt idx="61">
                  <c:v>11</c:v>
                </c:pt>
                <c:pt idx="62">
                  <c:v>14</c:v>
                </c:pt>
                <c:pt idx="63">
                  <c:v>16</c:v>
                </c:pt>
                <c:pt idx="64">
                  <c:v>16</c:v>
                </c:pt>
                <c:pt idx="65">
                  <c:v>16</c:v>
                </c:pt>
                <c:pt idx="66">
                  <c:v>19</c:v>
                </c:pt>
                <c:pt idx="67">
                  <c:v>21</c:v>
                </c:pt>
                <c:pt idx="68">
                  <c:v>21</c:v>
                </c:pt>
                <c:pt idx="69">
                  <c:v>23</c:v>
                </c:pt>
                <c:pt idx="70">
                  <c:v>26</c:v>
                </c:pt>
                <c:pt idx="71">
                  <c:v>33</c:v>
                </c:pt>
                <c:pt idx="72">
                  <c:v>35</c:v>
                </c:pt>
                <c:pt idx="73">
                  <c:v>33</c:v>
                </c:pt>
                <c:pt idx="74">
                  <c:v>30</c:v>
                </c:pt>
                <c:pt idx="75">
                  <c:v>31</c:v>
                </c:pt>
                <c:pt idx="76">
                  <c:v>31</c:v>
                </c:pt>
                <c:pt idx="77">
                  <c:v>30</c:v>
                </c:pt>
                <c:pt idx="78">
                  <c:v>29</c:v>
                </c:pt>
                <c:pt idx="79">
                  <c:v>29</c:v>
                </c:pt>
                <c:pt idx="80">
                  <c:v>28</c:v>
                </c:pt>
                <c:pt idx="81">
                  <c:v>25</c:v>
                </c:pt>
                <c:pt idx="82">
                  <c:v>24</c:v>
                </c:pt>
                <c:pt idx="83">
                  <c:v>23</c:v>
                </c:pt>
                <c:pt idx="84">
                  <c:v>24</c:v>
                </c:pt>
                <c:pt idx="85">
                  <c:v>27</c:v>
                </c:pt>
                <c:pt idx="86">
                  <c:v>26</c:v>
                </c:pt>
                <c:pt idx="87">
                  <c:v>24</c:v>
                </c:pt>
                <c:pt idx="88">
                  <c:v>23</c:v>
                </c:pt>
                <c:pt idx="89">
                  <c:v>26</c:v>
                </c:pt>
                <c:pt idx="90">
                  <c:v>34</c:v>
                </c:pt>
                <c:pt idx="91">
                  <c:v>41</c:v>
                </c:pt>
                <c:pt idx="92">
                  <c:v>40</c:v>
                </c:pt>
                <c:pt idx="93">
                  <c:v>36</c:v>
                </c:pt>
                <c:pt idx="94">
                  <c:v>35</c:v>
                </c:pt>
                <c:pt idx="95">
                  <c:v>34</c:v>
                </c:pt>
                <c:pt idx="96">
                  <c:v>34</c:v>
                </c:pt>
                <c:pt idx="97">
                  <c:v>38</c:v>
                </c:pt>
                <c:pt idx="98">
                  <c:v>43</c:v>
                </c:pt>
                <c:pt idx="99">
                  <c:v>39</c:v>
                </c:pt>
                <c:pt idx="100">
                  <c:v>37</c:v>
                </c:pt>
                <c:pt idx="101">
                  <c:v>37</c:v>
                </c:pt>
                <c:pt idx="102">
                  <c:v>34</c:v>
                </c:pt>
                <c:pt idx="103">
                  <c:v>31</c:v>
                </c:pt>
                <c:pt idx="104">
                  <c:v>30</c:v>
                </c:pt>
                <c:pt idx="105">
                  <c:v>29</c:v>
                </c:pt>
                <c:pt idx="106">
                  <c:v>26</c:v>
                </c:pt>
                <c:pt idx="107">
                  <c:v>25</c:v>
                </c:pt>
                <c:pt idx="108">
                  <c:v>24</c:v>
                </c:pt>
                <c:pt idx="109">
                  <c:v>24</c:v>
                </c:pt>
                <c:pt idx="110">
                  <c:v>24</c:v>
                </c:pt>
                <c:pt idx="111">
                  <c:v>24</c:v>
                </c:pt>
                <c:pt idx="112">
                  <c:v>27</c:v>
                </c:pt>
                <c:pt idx="113">
                  <c:v>32</c:v>
                </c:pt>
                <c:pt idx="114">
                  <c:v>30</c:v>
                </c:pt>
                <c:pt idx="115">
                  <c:v>29</c:v>
                </c:pt>
                <c:pt idx="116">
                  <c:v>31</c:v>
                </c:pt>
                <c:pt idx="117">
                  <c:v>33</c:v>
                </c:pt>
                <c:pt idx="118">
                  <c:v>38</c:v>
                </c:pt>
                <c:pt idx="119">
                  <c:v>46</c:v>
                </c:pt>
                <c:pt idx="120">
                  <c:v>53</c:v>
                </c:pt>
                <c:pt idx="121">
                  <c:v>54</c:v>
                </c:pt>
                <c:pt idx="122">
                  <c:v>57</c:v>
                </c:pt>
                <c:pt idx="123">
                  <c:v>57</c:v>
                </c:pt>
                <c:pt idx="124">
                  <c:v>53</c:v>
                </c:pt>
                <c:pt idx="125">
                  <c:v>49</c:v>
                </c:pt>
                <c:pt idx="126">
                  <c:v>45</c:v>
                </c:pt>
                <c:pt idx="127">
                  <c:v>41</c:v>
                </c:pt>
                <c:pt idx="128">
                  <c:v>39</c:v>
                </c:pt>
                <c:pt idx="129">
                  <c:v>42</c:v>
                </c:pt>
                <c:pt idx="130">
                  <c:v>49</c:v>
                </c:pt>
                <c:pt idx="131">
                  <c:v>57</c:v>
                </c:pt>
                <c:pt idx="132">
                  <c:v>66</c:v>
                </c:pt>
                <c:pt idx="133">
                  <c:v>70</c:v>
                </c:pt>
                <c:pt idx="134">
                  <c:v>70</c:v>
                </c:pt>
                <c:pt idx="135">
                  <c:v>69</c:v>
                </c:pt>
                <c:pt idx="136">
                  <c:v>69</c:v>
                </c:pt>
                <c:pt idx="137">
                  <c:v>70</c:v>
                </c:pt>
                <c:pt idx="138">
                  <c:v>73</c:v>
                </c:pt>
                <c:pt idx="139">
                  <c:v>73</c:v>
                </c:pt>
                <c:pt idx="140">
                  <c:v>74</c:v>
                </c:pt>
                <c:pt idx="141">
                  <c:v>75</c:v>
                </c:pt>
                <c:pt idx="142">
                  <c:v>68</c:v>
                </c:pt>
                <c:pt idx="143">
                  <c:v>60</c:v>
                </c:pt>
                <c:pt idx="144">
                  <c:v>55</c:v>
                </c:pt>
                <c:pt idx="145">
                  <c:v>53</c:v>
                </c:pt>
                <c:pt idx="146">
                  <c:v>53</c:v>
                </c:pt>
                <c:pt idx="147">
                  <c:v>56</c:v>
                </c:pt>
                <c:pt idx="148">
                  <c:v>59</c:v>
                </c:pt>
                <c:pt idx="149">
                  <c:v>58</c:v>
                </c:pt>
                <c:pt idx="150">
                  <c:v>55</c:v>
                </c:pt>
                <c:pt idx="151">
                  <c:v>54</c:v>
                </c:pt>
                <c:pt idx="152">
                  <c:v>53</c:v>
                </c:pt>
                <c:pt idx="153">
                  <c:v>51</c:v>
                </c:pt>
                <c:pt idx="154">
                  <c:v>50</c:v>
                </c:pt>
                <c:pt idx="155">
                  <c:v>50</c:v>
                </c:pt>
                <c:pt idx="156">
                  <c:v>53</c:v>
                </c:pt>
                <c:pt idx="157">
                  <c:v>50</c:v>
                </c:pt>
                <c:pt idx="158">
                  <c:v>45</c:v>
                </c:pt>
                <c:pt idx="159">
                  <c:v>41</c:v>
                </c:pt>
                <c:pt idx="160">
                  <c:v>38</c:v>
                </c:pt>
                <c:pt idx="161">
                  <c:v>39</c:v>
                </c:pt>
                <c:pt idx="162">
                  <c:v>38</c:v>
                </c:pt>
                <c:pt idx="163">
                  <c:v>37</c:v>
                </c:pt>
                <c:pt idx="164">
                  <c:v>36</c:v>
                </c:pt>
                <c:pt idx="165">
                  <c:v>34</c:v>
                </c:pt>
                <c:pt idx="166">
                  <c:v>32</c:v>
                </c:pt>
                <c:pt idx="167">
                  <c:v>31</c:v>
                </c:pt>
                <c:pt idx="168">
                  <c:v>30</c:v>
                </c:pt>
                <c:pt idx="169">
                  <c:v>28</c:v>
                </c:pt>
                <c:pt idx="170">
                  <c:v>26</c:v>
                </c:pt>
                <c:pt idx="171">
                  <c:v>24</c:v>
                </c:pt>
                <c:pt idx="172">
                  <c:v>23</c:v>
                </c:pt>
                <c:pt idx="173">
                  <c:v>21</c:v>
                </c:pt>
                <c:pt idx="174">
                  <c:v>20</c:v>
                </c:pt>
                <c:pt idx="175">
                  <c:v>19</c:v>
                </c:pt>
                <c:pt idx="176">
                  <c:v>18</c:v>
                </c:pt>
                <c:pt idx="177">
                  <c:v>17</c:v>
                </c:pt>
                <c:pt idx="178">
                  <c:v>17</c:v>
                </c:pt>
                <c:pt idx="179">
                  <c:v>16</c:v>
                </c:pt>
                <c:pt idx="180">
                  <c:v>15</c:v>
                </c:pt>
                <c:pt idx="181">
                  <c:v>15</c:v>
                </c:pt>
                <c:pt idx="182">
                  <c:v>14</c:v>
                </c:pt>
                <c:pt idx="183">
                  <c:v>13</c:v>
                </c:pt>
                <c:pt idx="184">
                  <c:v>13</c:v>
                </c:pt>
                <c:pt idx="185">
                  <c:v>12</c:v>
                </c:pt>
                <c:pt idx="186">
                  <c:v>12</c:v>
                </c:pt>
                <c:pt idx="187">
                  <c:v>12</c:v>
                </c:pt>
                <c:pt idx="188">
                  <c:v>13</c:v>
                </c:pt>
                <c:pt idx="189">
                  <c:v>12</c:v>
                </c:pt>
                <c:pt idx="190">
                  <c:v>12</c:v>
                </c:pt>
                <c:pt idx="191">
                  <c:v>12</c:v>
                </c:pt>
                <c:pt idx="192">
                  <c:v>12</c:v>
                </c:pt>
                <c:pt idx="193">
                  <c:v>11</c:v>
                </c:pt>
                <c:pt idx="194">
                  <c:v>11</c:v>
                </c:pt>
                <c:pt idx="195">
                  <c:v>10</c:v>
                </c:pt>
                <c:pt idx="196">
                  <c:v>11</c:v>
                </c:pt>
                <c:pt idx="197">
                  <c:v>12</c:v>
                </c:pt>
                <c:pt idx="198">
                  <c:v>11</c:v>
                </c:pt>
                <c:pt idx="199">
                  <c:v>10</c:v>
                </c:pt>
                <c:pt idx="200">
                  <c:v>9.7000000000000011</c:v>
                </c:pt>
                <c:pt idx="201">
                  <c:v>9.5</c:v>
                </c:pt>
                <c:pt idx="202">
                  <c:v>10</c:v>
                </c:pt>
                <c:pt idx="203">
                  <c:v>10</c:v>
                </c:pt>
                <c:pt idx="204">
                  <c:v>13</c:v>
                </c:pt>
                <c:pt idx="205">
                  <c:v>14</c:v>
                </c:pt>
                <c:pt idx="206">
                  <c:v>13</c:v>
                </c:pt>
                <c:pt idx="207">
                  <c:v>12</c:v>
                </c:pt>
                <c:pt idx="208">
                  <c:v>10</c:v>
                </c:pt>
                <c:pt idx="209">
                  <c:v>9.6</c:v>
                </c:pt>
                <c:pt idx="210">
                  <c:v>9.7000000000000011</c:v>
                </c:pt>
                <c:pt idx="211">
                  <c:v>11</c:v>
                </c:pt>
                <c:pt idx="212">
                  <c:v>11</c:v>
                </c:pt>
                <c:pt idx="213">
                  <c:v>14</c:v>
                </c:pt>
                <c:pt idx="214">
                  <c:v>16</c:v>
                </c:pt>
                <c:pt idx="215">
                  <c:v>13</c:v>
                </c:pt>
                <c:pt idx="216">
                  <c:v>12</c:v>
                </c:pt>
                <c:pt idx="217">
                  <c:v>10</c:v>
                </c:pt>
                <c:pt idx="218">
                  <c:v>10</c:v>
                </c:pt>
                <c:pt idx="219">
                  <c:v>9.5</c:v>
                </c:pt>
                <c:pt idx="220">
                  <c:v>9.1</c:v>
                </c:pt>
                <c:pt idx="221">
                  <c:v>8.8000000000000007</c:v>
                </c:pt>
                <c:pt idx="222">
                  <c:v>8.5</c:v>
                </c:pt>
                <c:pt idx="223">
                  <c:v>8.2000000000000011</c:v>
                </c:pt>
                <c:pt idx="224">
                  <c:v>8.1</c:v>
                </c:pt>
                <c:pt idx="225">
                  <c:v>8.4</c:v>
                </c:pt>
                <c:pt idx="226">
                  <c:v>10</c:v>
                </c:pt>
                <c:pt idx="227">
                  <c:v>11</c:v>
                </c:pt>
                <c:pt idx="228">
                  <c:v>11</c:v>
                </c:pt>
                <c:pt idx="229">
                  <c:v>9.7000000000000011</c:v>
                </c:pt>
                <c:pt idx="230">
                  <c:v>8.9</c:v>
                </c:pt>
                <c:pt idx="231">
                  <c:v>8.2000000000000011</c:v>
                </c:pt>
                <c:pt idx="232">
                  <c:v>8</c:v>
                </c:pt>
                <c:pt idx="233">
                  <c:v>7.8</c:v>
                </c:pt>
                <c:pt idx="234">
                  <c:v>7.6</c:v>
                </c:pt>
                <c:pt idx="235">
                  <c:v>7.7</c:v>
                </c:pt>
                <c:pt idx="236">
                  <c:v>7.4</c:v>
                </c:pt>
                <c:pt idx="237">
                  <c:v>7.3</c:v>
                </c:pt>
                <c:pt idx="238">
                  <c:v>9.2000000000000011</c:v>
                </c:pt>
                <c:pt idx="239">
                  <c:v>9.6</c:v>
                </c:pt>
                <c:pt idx="240">
                  <c:v>9</c:v>
                </c:pt>
                <c:pt idx="241">
                  <c:v>8.8000000000000007</c:v>
                </c:pt>
                <c:pt idx="242">
                  <c:v>8.1</c:v>
                </c:pt>
                <c:pt idx="243">
                  <c:v>7.9</c:v>
                </c:pt>
                <c:pt idx="244">
                  <c:v>8.9</c:v>
                </c:pt>
                <c:pt idx="245">
                  <c:v>9.4</c:v>
                </c:pt>
                <c:pt idx="246">
                  <c:v>8.6</c:v>
                </c:pt>
                <c:pt idx="247">
                  <c:v>8.3000000000000007</c:v>
                </c:pt>
                <c:pt idx="248">
                  <c:v>9.2000000000000011</c:v>
                </c:pt>
                <c:pt idx="249">
                  <c:v>8.6</c:v>
                </c:pt>
                <c:pt idx="250">
                  <c:v>8.1</c:v>
                </c:pt>
                <c:pt idx="251">
                  <c:v>8.1</c:v>
                </c:pt>
                <c:pt idx="252">
                  <c:v>8.4</c:v>
                </c:pt>
                <c:pt idx="253">
                  <c:v>8.7000000000000011</c:v>
                </c:pt>
                <c:pt idx="254">
                  <c:v>8.9</c:v>
                </c:pt>
                <c:pt idx="255">
                  <c:v>8</c:v>
                </c:pt>
                <c:pt idx="256">
                  <c:v>7.7</c:v>
                </c:pt>
                <c:pt idx="257">
                  <c:v>7.6</c:v>
                </c:pt>
                <c:pt idx="258">
                  <c:v>7.3</c:v>
                </c:pt>
                <c:pt idx="259">
                  <c:v>7.5</c:v>
                </c:pt>
                <c:pt idx="260">
                  <c:v>7.2</c:v>
                </c:pt>
                <c:pt idx="261">
                  <c:v>7.6</c:v>
                </c:pt>
                <c:pt idx="262">
                  <c:v>7.7</c:v>
                </c:pt>
                <c:pt idx="263">
                  <c:v>7.8</c:v>
                </c:pt>
                <c:pt idx="264">
                  <c:v>9.4</c:v>
                </c:pt>
                <c:pt idx="265">
                  <c:v>15</c:v>
                </c:pt>
                <c:pt idx="266">
                  <c:v>13</c:v>
                </c:pt>
                <c:pt idx="267">
                  <c:v>12</c:v>
                </c:pt>
                <c:pt idx="268">
                  <c:v>12</c:v>
                </c:pt>
                <c:pt idx="269">
                  <c:v>11</c:v>
                </c:pt>
                <c:pt idx="270">
                  <c:v>11</c:v>
                </c:pt>
                <c:pt idx="271">
                  <c:v>11</c:v>
                </c:pt>
                <c:pt idx="272">
                  <c:v>12</c:v>
                </c:pt>
                <c:pt idx="273">
                  <c:v>12</c:v>
                </c:pt>
                <c:pt idx="274">
                  <c:v>11</c:v>
                </c:pt>
                <c:pt idx="275">
                  <c:v>11</c:v>
                </c:pt>
                <c:pt idx="276">
                  <c:v>11</c:v>
                </c:pt>
                <c:pt idx="277">
                  <c:v>10</c:v>
                </c:pt>
                <c:pt idx="278">
                  <c:v>12</c:v>
                </c:pt>
                <c:pt idx="279">
                  <c:v>12</c:v>
                </c:pt>
                <c:pt idx="280">
                  <c:v>11</c:v>
                </c:pt>
                <c:pt idx="281">
                  <c:v>11</c:v>
                </c:pt>
                <c:pt idx="282">
                  <c:v>11</c:v>
                </c:pt>
                <c:pt idx="283">
                  <c:v>11</c:v>
                </c:pt>
                <c:pt idx="284">
                  <c:v>11</c:v>
                </c:pt>
                <c:pt idx="285">
                  <c:v>11</c:v>
                </c:pt>
                <c:pt idx="286">
                  <c:v>11</c:v>
                </c:pt>
                <c:pt idx="287">
                  <c:v>11</c:v>
                </c:pt>
                <c:pt idx="288">
                  <c:v>11</c:v>
                </c:pt>
                <c:pt idx="289">
                  <c:v>11</c:v>
                </c:pt>
                <c:pt idx="290">
                  <c:v>10</c:v>
                </c:pt>
                <c:pt idx="291">
                  <c:v>10</c:v>
                </c:pt>
                <c:pt idx="292">
                  <c:v>10</c:v>
                </c:pt>
                <c:pt idx="293">
                  <c:v>11</c:v>
                </c:pt>
                <c:pt idx="294">
                  <c:v>9.9</c:v>
                </c:pt>
                <c:pt idx="295">
                  <c:v>11</c:v>
                </c:pt>
                <c:pt idx="296">
                  <c:v>10</c:v>
                </c:pt>
                <c:pt idx="297">
                  <c:v>10</c:v>
                </c:pt>
                <c:pt idx="298">
                  <c:v>9.8000000000000007</c:v>
                </c:pt>
                <c:pt idx="299">
                  <c:v>9.7000000000000011</c:v>
                </c:pt>
                <c:pt idx="300">
                  <c:v>9.7000000000000011</c:v>
                </c:pt>
                <c:pt idx="301">
                  <c:v>9.6</c:v>
                </c:pt>
                <c:pt idx="302">
                  <c:v>9.6</c:v>
                </c:pt>
                <c:pt idx="303">
                  <c:v>9.6</c:v>
                </c:pt>
                <c:pt idx="304">
                  <c:v>9.7000000000000011</c:v>
                </c:pt>
                <c:pt idx="305">
                  <c:v>9.7000000000000011</c:v>
                </c:pt>
                <c:pt idx="306">
                  <c:v>9.1</c:v>
                </c:pt>
                <c:pt idx="307">
                  <c:v>8.9</c:v>
                </c:pt>
                <c:pt idx="308">
                  <c:v>9.4</c:v>
                </c:pt>
                <c:pt idx="309">
                  <c:v>9.5</c:v>
                </c:pt>
                <c:pt idx="310">
                  <c:v>9.4</c:v>
                </c:pt>
                <c:pt idx="311">
                  <c:v>9.4</c:v>
                </c:pt>
                <c:pt idx="312">
                  <c:v>9.4</c:v>
                </c:pt>
                <c:pt idx="313">
                  <c:v>9.6</c:v>
                </c:pt>
                <c:pt idx="314">
                  <c:v>10</c:v>
                </c:pt>
                <c:pt idx="315">
                  <c:v>10</c:v>
                </c:pt>
                <c:pt idx="316">
                  <c:v>10</c:v>
                </c:pt>
                <c:pt idx="317">
                  <c:v>10</c:v>
                </c:pt>
                <c:pt idx="318">
                  <c:v>9.6</c:v>
                </c:pt>
                <c:pt idx="319">
                  <c:v>10</c:v>
                </c:pt>
                <c:pt idx="320">
                  <c:v>10</c:v>
                </c:pt>
                <c:pt idx="321">
                  <c:v>9.9</c:v>
                </c:pt>
                <c:pt idx="322">
                  <c:v>9.8000000000000007</c:v>
                </c:pt>
                <c:pt idx="323">
                  <c:v>9.8000000000000007</c:v>
                </c:pt>
                <c:pt idx="324">
                  <c:v>8.4</c:v>
                </c:pt>
                <c:pt idx="325">
                  <c:v>5.2</c:v>
                </c:pt>
                <c:pt idx="326">
                  <c:v>7.7</c:v>
                </c:pt>
                <c:pt idx="327">
                  <c:v>5.7</c:v>
                </c:pt>
                <c:pt idx="328">
                  <c:v>6</c:v>
                </c:pt>
                <c:pt idx="329">
                  <c:v>7.5</c:v>
                </c:pt>
                <c:pt idx="330">
                  <c:v>7.7</c:v>
                </c:pt>
                <c:pt idx="331">
                  <c:v>8.2000000000000011</c:v>
                </c:pt>
                <c:pt idx="332">
                  <c:v>8.2000000000000011</c:v>
                </c:pt>
                <c:pt idx="333">
                  <c:v>12</c:v>
                </c:pt>
                <c:pt idx="334">
                  <c:v>15</c:v>
                </c:pt>
                <c:pt idx="335">
                  <c:v>9.6</c:v>
                </c:pt>
                <c:pt idx="336">
                  <c:v>9</c:v>
                </c:pt>
                <c:pt idx="337">
                  <c:v>12</c:v>
                </c:pt>
                <c:pt idx="338">
                  <c:v>12</c:v>
                </c:pt>
                <c:pt idx="339">
                  <c:v>11</c:v>
                </c:pt>
                <c:pt idx="340">
                  <c:v>16</c:v>
                </c:pt>
                <c:pt idx="341">
                  <c:v>13</c:v>
                </c:pt>
                <c:pt idx="342">
                  <c:v>12</c:v>
                </c:pt>
                <c:pt idx="343">
                  <c:v>11</c:v>
                </c:pt>
                <c:pt idx="344">
                  <c:v>10</c:v>
                </c:pt>
                <c:pt idx="345">
                  <c:v>6.9</c:v>
                </c:pt>
                <c:pt idx="346">
                  <c:v>6.3</c:v>
                </c:pt>
                <c:pt idx="347">
                  <c:v>7.8</c:v>
                </c:pt>
                <c:pt idx="348">
                  <c:v>5.4</c:v>
                </c:pt>
                <c:pt idx="349">
                  <c:v>6.3</c:v>
                </c:pt>
                <c:pt idx="350">
                  <c:v>8</c:v>
                </c:pt>
                <c:pt idx="351">
                  <c:v>9</c:v>
                </c:pt>
                <c:pt idx="352">
                  <c:v>11</c:v>
                </c:pt>
                <c:pt idx="353">
                  <c:v>12</c:v>
                </c:pt>
                <c:pt idx="354">
                  <c:v>11</c:v>
                </c:pt>
                <c:pt idx="355">
                  <c:v>7.6</c:v>
                </c:pt>
                <c:pt idx="356">
                  <c:v>8.9</c:v>
                </c:pt>
                <c:pt idx="357">
                  <c:v>11</c:v>
                </c:pt>
                <c:pt idx="358">
                  <c:v>9.7000000000000011</c:v>
                </c:pt>
                <c:pt idx="359">
                  <c:v>7.5</c:v>
                </c:pt>
                <c:pt idx="360">
                  <c:v>9.9</c:v>
                </c:pt>
                <c:pt idx="361">
                  <c:v>8.2000000000000011</c:v>
                </c:pt>
                <c:pt idx="362">
                  <c:v>9.3000000000000007</c:v>
                </c:pt>
                <c:pt idx="363">
                  <c:v>11</c:v>
                </c:pt>
                <c:pt idx="364">
                  <c:v>9.6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7-C06D-4F7B-B077-F7BBBE47DC38}"/>
            </c:ext>
          </c:extLst>
        </c:ser>
        <c:ser>
          <c:idx val="9"/>
          <c:order val="9"/>
          <c:tx>
            <c:strRef>
              <c:f>Sheet2!$J$1</c:f>
              <c:strCache>
                <c:ptCount val="1"/>
                <c:pt idx="0">
                  <c:v>2009</c:v>
                </c:pt>
              </c:strCache>
            </c:strRef>
          </c:tx>
          <c:marker>
            <c:symbol val="none"/>
          </c:marker>
          <c:xVal>
            <c:numRef>
              <c:f>Sheet2!$A$2:$A$366</c:f>
              <c:numCache>
                <c:formatCode>[$-409]d\-mmm;@</c:formatCode>
                <c:ptCount val="365"/>
                <c:pt idx="0">
                  <c:v>42736</c:v>
                </c:pt>
                <c:pt idx="1">
                  <c:v>42737</c:v>
                </c:pt>
                <c:pt idx="2">
                  <c:v>42738</c:v>
                </c:pt>
                <c:pt idx="3">
                  <c:v>42739</c:v>
                </c:pt>
                <c:pt idx="4">
                  <c:v>42740</c:v>
                </c:pt>
                <c:pt idx="5">
                  <c:v>42741</c:v>
                </c:pt>
                <c:pt idx="6">
                  <c:v>42742</c:v>
                </c:pt>
                <c:pt idx="7">
                  <c:v>42743</c:v>
                </c:pt>
                <c:pt idx="8">
                  <c:v>42744</c:v>
                </c:pt>
                <c:pt idx="9">
                  <c:v>42745</c:v>
                </c:pt>
                <c:pt idx="10">
                  <c:v>42746</c:v>
                </c:pt>
                <c:pt idx="11">
                  <c:v>42747</c:v>
                </c:pt>
                <c:pt idx="12">
                  <c:v>42748</c:v>
                </c:pt>
                <c:pt idx="13">
                  <c:v>42749</c:v>
                </c:pt>
                <c:pt idx="14">
                  <c:v>42750</c:v>
                </c:pt>
                <c:pt idx="15">
                  <c:v>42751</c:v>
                </c:pt>
                <c:pt idx="16">
                  <c:v>42752</c:v>
                </c:pt>
                <c:pt idx="17">
                  <c:v>42753</c:v>
                </c:pt>
                <c:pt idx="18">
                  <c:v>42754</c:v>
                </c:pt>
                <c:pt idx="19">
                  <c:v>42755</c:v>
                </c:pt>
                <c:pt idx="20">
                  <c:v>42756</c:v>
                </c:pt>
                <c:pt idx="21">
                  <c:v>42757</c:v>
                </c:pt>
                <c:pt idx="22">
                  <c:v>42758</c:v>
                </c:pt>
                <c:pt idx="23">
                  <c:v>42759</c:v>
                </c:pt>
                <c:pt idx="24">
                  <c:v>42760</c:v>
                </c:pt>
                <c:pt idx="25">
                  <c:v>42761</c:v>
                </c:pt>
                <c:pt idx="26">
                  <c:v>42762</c:v>
                </c:pt>
                <c:pt idx="27">
                  <c:v>42763</c:v>
                </c:pt>
                <c:pt idx="28">
                  <c:v>42764</c:v>
                </c:pt>
                <c:pt idx="29">
                  <c:v>42765</c:v>
                </c:pt>
                <c:pt idx="30">
                  <c:v>42766</c:v>
                </c:pt>
                <c:pt idx="31">
                  <c:v>42767</c:v>
                </c:pt>
                <c:pt idx="32">
                  <c:v>42768</c:v>
                </c:pt>
                <c:pt idx="33">
                  <c:v>42769</c:v>
                </c:pt>
                <c:pt idx="34">
                  <c:v>42770</c:v>
                </c:pt>
                <c:pt idx="35">
                  <c:v>42771</c:v>
                </c:pt>
                <c:pt idx="36">
                  <c:v>42772</c:v>
                </c:pt>
                <c:pt idx="37">
                  <c:v>42773</c:v>
                </c:pt>
                <c:pt idx="38">
                  <c:v>42774</c:v>
                </c:pt>
                <c:pt idx="39">
                  <c:v>42775</c:v>
                </c:pt>
                <c:pt idx="40">
                  <c:v>42776</c:v>
                </c:pt>
                <c:pt idx="41">
                  <c:v>42777</c:v>
                </c:pt>
                <c:pt idx="42">
                  <c:v>42778</c:v>
                </c:pt>
                <c:pt idx="43">
                  <c:v>42779</c:v>
                </c:pt>
                <c:pt idx="44">
                  <c:v>42780</c:v>
                </c:pt>
                <c:pt idx="45">
                  <c:v>42781</c:v>
                </c:pt>
                <c:pt idx="46">
                  <c:v>42782</c:v>
                </c:pt>
                <c:pt idx="47">
                  <c:v>42783</c:v>
                </c:pt>
                <c:pt idx="48">
                  <c:v>42784</c:v>
                </c:pt>
                <c:pt idx="49">
                  <c:v>42785</c:v>
                </c:pt>
                <c:pt idx="50">
                  <c:v>42786</c:v>
                </c:pt>
                <c:pt idx="51">
                  <c:v>42787</c:v>
                </c:pt>
                <c:pt idx="52">
                  <c:v>42788</c:v>
                </c:pt>
                <c:pt idx="53">
                  <c:v>42789</c:v>
                </c:pt>
                <c:pt idx="54">
                  <c:v>42790</c:v>
                </c:pt>
                <c:pt idx="55">
                  <c:v>42791</c:v>
                </c:pt>
                <c:pt idx="56">
                  <c:v>42792</c:v>
                </c:pt>
                <c:pt idx="57">
                  <c:v>42793</c:v>
                </c:pt>
                <c:pt idx="58">
                  <c:v>42794</c:v>
                </c:pt>
                <c:pt idx="59">
                  <c:v>42795</c:v>
                </c:pt>
                <c:pt idx="60">
                  <c:v>42796</c:v>
                </c:pt>
                <c:pt idx="61">
                  <c:v>42797</c:v>
                </c:pt>
                <c:pt idx="62">
                  <c:v>42798</c:v>
                </c:pt>
                <c:pt idx="63">
                  <c:v>42799</c:v>
                </c:pt>
                <c:pt idx="64">
                  <c:v>42800</c:v>
                </c:pt>
                <c:pt idx="65">
                  <c:v>42801</c:v>
                </c:pt>
                <c:pt idx="66">
                  <c:v>42802</c:v>
                </c:pt>
                <c:pt idx="67">
                  <c:v>42803</c:v>
                </c:pt>
                <c:pt idx="68">
                  <c:v>42804</c:v>
                </c:pt>
                <c:pt idx="69">
                  <c:v>42805</c:v>
                </c:pt>
                <c:pt idx="70">
                  <c:v>42806</c:v>
                </c:pt>
                <c:pt idx="71">
                  <c:v>42807</c:v>
                </c:pt>
                <c:pt idx="72">
                  <c:v>42808</c:v>
                </c:pt>
                <c:pt idx="73">
                  <c:v>42809</c:v>
                </c:pt>
                <c:pt idx="74">
                  <c:v>42810</c:v>
                </c:pt>
                <c:pt idx="75">
                  <c:v>42811</c:v>
                </c:pt>
                <c:pt idx="76">
                  <c:v>42812</c:v>
                </c:pt>
                <c:pt idx="77">
                  <c:v>42813</c:v>
                </c:pt>
                <c:pt idx="78">
                  <c:v>42814</c:v>
                </c:pt>
                <c:pt idx="79">
                  <c:v>42815</c:v>
                </c:pt>
                <c:pt idx="80">
                  <c:v>42816</c:v>
                </c:pt>
                <c:pt idx="81">
                  <c:v>42817</c:v>
                </c:pt>
                <c:pt idx="82">
                  <c:v>42818</c:v>
                </c:pt>
                <c:pt idx="83">
                  <c:v>42819</c:v>
                </c:pt>
                <c:pt idx="84">
                  <c:v>42820</c:v>
                </c:pt>
                <c:pt idx="85">
                  <c:v>42821</c:v>
                </c:pt>
                <c:pt idx="86">
                  <c:v>42822</c:v>
                </c:pt>
                <c:pt idx="87">
                  <c:v>42823</c:v>
                </c:pt>
                <c:pt idx="88">
                  <c:v>42824</c:v>
                </c:pt>
                <c:pt idx="89">
                  <c:v>42825</c:v>
                </c:pt>
                <c:pt idx="90">
                  <c:v>42826</c:v>
                </c:pt>
                <c:pt idx="91">
                  <c:v>42827</c:v>
                </c:pt>
                <c:pt idx="92">
                  <c:v>42828</c:v>
                </c:pt>
                <c:pt idx="93">
                  <c:v>42829</c:v>
                </c:pt>
                <c:pt idx="94">
                  <c:v>42830</c:v>
                </c:pt>
                <c:pt idx="95">
                  <c:v>42831</c:v>
                </c:pt>
                <c:pt idx="96">
                  <c:v>42832</c:v>
                </c:pt>
                <c:pt idx="97">
                  <c:v>42833</c:v>
                </c:pt>
                <c:pt idx="98">
                  <c:v>42834</c:v>
                </c:pt>
                <c:pt idx="99">
                  <c:v>42835</c:v>
                </c:pt>
                <c:pt idx="100">
                  <c:v>42836</c:v>
                </c:pt>
                <c:pt idx="101">
                  <c:v>42837</c:v>
                </c:pt>
                <c:pt idx="102">
                  <c:v>42838</c:v>
                </c:pt>
                <c:pt idx="103">
                  <c:v>42839</c:v>
                </c:pt>
                <c:pt idx="104">
                  <c:v>42840</c:v>
                </c:pt>
                <c:pt idx="105">
                  <c:v>42841</c:v>
                </c:pt>
                <c:pt idx="106">
                  <c:v>42842</c:v>
                </c:pt>
                <c:pt idx="107">
                  <c:v>42843</c:v>
                </c:pt>
                <c:pt idx="108">
                  <c:v>42844</c:v>
                </c:pt>
                <c:pt idx="109">
                  <c:v>42845</c:v>
                </c:pt>
                <c:pt idx="110">
                  <c:v>42846</c:v>
                </c:pt>
                <c:pt idx="111">
                  <c:v>42847</c:v>
                </c:pt>
                <c:pt idx="112">
                  <c:v>42848</c:v>
                </c:pt>
                <c:pt idx="113">
                  <c:v>42849</c:v>
                </c:pt>
                <c:pt idx="114">
                  <c:v>42850</c:v>
                </c:pt>
                <c:pt idx="115">
                  <c:v>42851</c:v>
                </c:pt>
                <c:pt idx="116">
                  <c:v>42852</c:v>
                </c:pt>
                <c:pt idx="117">
                  <c:v>42853</c:v>
                </c:pt>
                <c:pt idx="118">
                  <c:v>42854</c:v>
                </c:pt>
                <c:pt idx="119">
                  <c:v>42855</c:v>
                </c:pt>
                <c:pt idx="120">
                  <c:v>42856</c:v>
                </c:pt>
                <c:pt idx="121">
                  <c:v>42857</c:v>
                </c:pt>
                <c:pt idx="122">
                  <c:v>42858</c:v>
                </c:pt>
                <c:pt idx="123">
                  <c:v>42859</c:v>
                </c:pt>
                <c:pt idx="124">
                  <c:v>42860</c:v>
                </c:pt>
                <c:pt idx="125">
                  <c:v>42861</c:v>
                </c:pt>
                <c:pt idx="126">
                  <c:v>42862</c:v>
                </c:pt>
                <c:pt idx="127">
                  <c:v>42863</c:v>
                </c:pt>
                <c:pt idx="128">
                  <c:v>42864</c:v>
                </c:pt>
                <c:pt idx="129">
                  <c:v>42865</c:v>
                </c:pt>
                <c:pt idx="130">
                  <c:v>42866</c:v>
                </c:pt>
                <c:pt idx="131">
                  <c:v>42867</c:v>
                </c:pt>
                <c:pt idx="132">
                  <c:v>42868</c:v>
                </c:pt>
                <c:pt idx="133">
                  <c:v>42869</c:v>
                </c:pt>
                <c:pt idx="134">
                  <c:v>42870</c:v>
                </c:pt>
                <c:pt idx="135">
                  <c:v>42871</c:v>
                </c:pt>
                <c:pt idx="136">
                  <c:v>42872</c:v>
                </c:pt>
                <c:pt idx="137">
                  <c:v>42873</c:v>
                </c:pt>
                <c:pt idx="138">
                  <c:v>42874</c:v>
                </c:pt>
                <c:pt idx="139">
                  <c:v>42875</c:v>
                </c:pt>
                <c:pt idx="140">
                  <c:v>42876</c:v>
                </c:pt>
                <c:pt idx="141">
                  <c:v>42877</c:v>
                </c:pt>
                <c:pt idx="142">
                  <c:v>42878</c:v>
                </c:pt>
                <c:pt idx="143">
                  <c:v>42879</c:v>
                </c:pt>
                <c:pt idx="144">
                  <c:v>42880</c:v>
                </c:pt>
                <c:pt idx="145">
                  <c:v>42881</c:v>
                </c:pt>
                <c:pt idx="146">
                  <c:v>42882</c:v>
                </c:pt>
                <c:pt idx="147">
                  <c:v>42883</c:v>
                </c:pt>
                <c:pt idx="148">
                  <c:v>42884</c:v>
                </c:pt>
                <c:pt idx="149">
                  <c:v>42885</c:v>
                </c:pt>
                <c:pt idx="150">
                  <c:v>42886</c:v>
                </c:pt>
                <c:pt idx="151">
                  <c:v>42887</c:v>
                </c:pt>
                <c:pt idx="152">
                  <c:v>42888</c:v>
                </c:pt>
                <c:pt idx="153">
                  <c:v>42889</c:v>
                </c:pt>
                <c:pt idx="154">
                  <c:v>42890</c:v>
                </c:pt>
                <c:pt idx="155">
                  <c:v>42891</c:v>
                </c:pt>
                <c:pt idx="156">
                  <c:v>42892</c:v>
                </c:pt>
                <c:pt idx="157">
                  <c:v>42893</c:v>
                </c:pt>
                <c:pt idx="158">
                  <c:v>42894</c:v>
                </c:pt>
                <c:pt idx="159">
                  <c:v>42895</c:v>
                </c:pt>
                <c:pt idx="160">
                  <c:v>42896</c:v>
                </c:pt>
                <c:pt idx="161">
                  <c:v>42897</c:v>
                </c:pt>
                <c:pt idx="162">
                  <c:v>42898</c:v>
                </c:pt>
                <c:pt idx="163">
                  <c:v>42899</c:v>
                </c:pt>
                <c:pt idx="164">
                  <c:v>42900</c:v>
                </c:pt>
                <c:pt idx="165">
                  <c:v>42901</c:v>
                </c:pt>
                <c:pt idx="166">
                  <c:v>42902</c:v>
                </c:pt>
                <c:pt idx="167">
                  <c:v>42903</c:v>
                </c:pt>
                <c:pt idx="168">
                  <c:v>42904</c:v>
                </c:pt>
                <c:pt idx="169">
                  <c:v>42905</c:v>
                </c:pt>
                <c:pt idx="170">
                  <c:v>42906</c:v>
                </c:pt>
                <c:pt idx="171">
                  <c:v>42907</c:v>
                </c:pt>
                <c:pt idx="172">
                  <c:v>42908</c:v>
                </c:pt>
                <c:pt idx="173">
                  <c:v>42909</c:v>
                </c:pt>
                <c:pt idx="174">
                  <c:v>42910</c:v>
                </c:pt>
                <c:pt idx="175">
                  <c:v>42911</c:v>
                </c:pt>
                <c:pt idx="176">
                  <c:v>42912</c:v>
                </c:pt>
                <c:pt idx="177">
                  <c:v>42913</c:v>
                </c:pt>
                <c:pt idx="178">
                  <c:v>42914</c:v>
                </c:pt>
                <c:pt idx="179">
                  <c:v>42915</c:v>
                </c:pt>
                <c:pt idx="180">
                  <c:v>42916</c:v>
                </c:pt>
                <c:pt idx="181">
                  <c:v>42917</c:v>
                </c:pt>
                <c:pt idx="182">
                  <c:v>42918</c:v>
                </c:pt>
                <c:pt idx="183">
                  <c:v>42919</c:v>
                </c:pt>
                <c:pt idx="184">
                  <c:v>42920</c:v>
                </c:pt>
                <c:pt idx="185">
                  <c:v>42921</c:v>
                </c:pt>
                <c:pt idx="186">
                  <c:v>42922</c:v>
                </c:pt>
                <c:pt idx="187">
                  <c:v>42923</c:v>
                </c:pt>
                <c:pt idx="188">
                  <c:v>42924</c:v>
                </c:pt>
                <c:pt idx="189">
                  <c:v>42925</c:v>
                </c:pt>
                <c:pt idx="190">
                  <c:v>42926</c:v>
                </c:pt>
                <c:pt idx="191">
                  <c:v>42927</c:v>
                </c:pt>
                <c:pt idx="192">
                  <c:v>42928</c:v>
                </c:pt>
                <c:pt idx="193">
                  <c:v>42929</c:v>
                </c:pt>
                <c:pt idx="194">
                  <c:v>42930</c:v>
                </c:pt>
                <c:pt idx="195">
                  <c:v>42931</c:v>
                </c:pt>
                <c:pt idx="196">
                  <c:v>42932</c:v>
                </c:pt>
                <c:pt idx="197">
                  <c:v>42933</c:v>
                </c:pt>
                <c:pt idx="198">
                  <c:v>42934</c:v>
                </c:pt>
                <c:pt idx="199">
                  <c:v>42935</c:v>
                </c:pt>
                <c:pt idx="200">
                  <c:v>42936</c:v>
                </c:pt>
                <c:pt idx="201">
                  <c:v>42937</c:v>
                </c:pt>
                <c:pt idx="202">
                  <c:v>42938</c:v>
                </c:pt>
                <c:pt idx="203">
                  <c:v>42939</c:v>
                </c:pt>
                <c:pt idx="204">
                  <c:v>42940</c:v>
                </c:pt>
                <c:pt idx="205">
                  <c:v>42941</c:v>
                </c:pt>
                <c:pt idx="206">
                  <c:v>42942</c:v>
                </c:pt>
                <c:pt idx="207">
                  <c:v>42943</c:v>
                </c:pt>
                <c:pt idx="208">
                  <c:v>42944</c:v>
                </c:pt>
                <c:pt idx="209">
                  <c:v>42945</c:v>
                </c:pt>
                <c:pt idx="210">
                  <c:v>42946</c:v>
                </c:pt>
                <c:pt idx="211">
                  <c:v>42947</c:v>
                </c:pt>
                <c:pt idx="212">
                  <c:v>42948</c:v>
                </c:pt>
                <c:pt idx="213">
                  <c:v>42949</c:v>
                </c:pt>
                <c:pt idx="214">
                  <c:v>42950</c:v>
                </c:pt>
                <c:pt idx="215">
                  <c:v>42951</c:v>
                </c:pt>
                <c:pt idx="216">
                  <c:v>42952</c:v>
                </c:pt>
                <c:pt idx="217">
                  <c:v>42953</c:v>
                </c:pt>
                <c:pt idx="218">
                  <c:v>42954</c:v>
                </c:pt>
                <c:pt idx="219">
                  <c:v>42955</c:v>
                </c:pt>
                <c:pt idx="220">
                  <c:v>42956</c:v>
                </c:pt>
                <c:pt idx="221">
                  <c:v>42957</c:v>
                </c:pt>
                <c:pt idx="222">
                  <c:v>42958</c:v>
                </c:pt>
                <c:pt idx="223">
                  <c:v>42959</c:v>
                </c:pt>
                <c:pt idx="224">
                  <c:v>42960</c:v>
                </c:pt>
                <c:pt idx="225">
                  <c:v>42961</c:v>
                </c:pt>
                <c:pt idx="226">
                  <c:v>42962</c:v>
                </c:pt>
                <c:pt idx="227">
                  <c:v>42963</c:v>
                </c:pt>
                <c:pt idx="228">
                  <c:v>42964</c:v>
                </c:pt>
                <c:pt idx="229">
                  <c:v>42965</c:v>
                </c:pt>
                <c:pt idx="230">
                  <c:v>42966</c:v>
                </c:pt>
                <c:pt idx="231">
                  <c:v>42967</c:v>
                </c:pt>
                <c:pt idx="232">
                  <c:v>42968</c:v>
                </c:pt>
                <c:pt idx="233">
                  <c:v>42969</c:v>
                </c:pt>
                <c:pt idx="234">
                  <c:v>42970</c:v>
                </c:pt>
                <c:pt idx="235">
                  <c:v>42971</c:v>
                </c:pt>
                <c:pt idx="236">
                  <c:v>42972</c:v>
                </c:pt>
                <c:pt idx="237">
                  <c:v>42973</c:v>
                </c:pt>
                <c:pt idx="238">
                  <c:v>42974</c:v>
                </c:pt>
                <c:pt idx="239">
                  <c:v>42975</c:v>
                </c:pt>
                <c:pt idx="240">
                  <c:v>42976</c:v>
                </c:pt>
                <c:pt idx="241">
                  <c:v>42977</c:v>
                </c:pt>
                <c:pt idx="242">
                  <c:v>42978</c:v>
                </c:pt>
                <c:pt idx="243">
                  <c:v>42979</c:v>
                </c:pt>
                <c:pt idx="244">
                  <c:v>42980</c:v>
                </c:pt>
                <c:pt idx="245">
                  <c:v>42981</c:v>
                </c:pt>
                <c:pt idx="246">
                  <c:v>42982</c:v>
                </c:pt>
                <c:pt idx="247">
                  <c:v>42983</c:v>
                </c:pt>
                <c:pt idx="248">
                  <c:v>42984</c:v>
                </c:pt>
                <c:pt idx="249">
                  <c:v>42985</c:v>
                </c:pt>
                <c:pt idx="250">
                  <c:v>42986</c:v>
                </c:pt>
                <c:pt idx="251">
                  <c:v>42987</c:v>
                </c:pt>
                <c:pt idx="252">
                  <c:v>42988</c:v>
                </c:pt>
                <c:pt idx="253">
                  <c:v>42989</c:v>
                </c:pt>
                <c:pt idx="254">
                  <c:v>42990</c:v>
                </c:pt>
                <c:pt idx="255">
                  <c:v>42991</c:v>
                </c:pt>
                <c:pt idx="256">
                  <c:v>42992</c:v>
                </c:pt>
                <c:pt idx="257">
                  <c:v>42993</c:v>
                </c:pt>
                <c:pt idx="258">
                  <c:v>42994</c:v>
                </c:pt>
                <c:pt idx="259">
                  <c:v>42995</c:v>
                </c:pt>
                <c:pt idx="260">
                  <c:v>42996</c:v>
                </c:pt>
                <c:pt idx="261">
                  <c:v>42997</c:v>
                </c:pt>
                <c:pt idx="262">
                  <c:v>42998</c:v>
                </c:pt>
                <c:pt idx="263">
                  <c:v>42999</c:v>
                </c:pt>
                <c:pt idx="264">
                  <c:v>43000</c:v>
                </c:pt>
                <c:pt idx="265">
                  <c:v>43001</c:v>
                </c:pt>
                <c:pt idx="266">
                  <c:v>43002</c:v>
                </c:pt>
                <c:pt idx="267">
                  <c:v>43003</c:v>
                </c:pt>
                <c:pt idx="268">
                  <c:v>43004</c:v>
                </c:pt>
                <c:pt idx="269">
                  <c:v>43005</c:v>
                </c:pt>
                <c:pt idx="270">
                  <c:v>43006</c:v>
                </c:pt>
                <c:pt idx="271">
                  <c:v>43007</c:v>
                </c:pt>
                <c:pt idx="272">
                  <c:v>43008</c:v>
                </c:pt>
                <c:pt idx="273">
                  <c:v>43009</c:v>
                </c:pt>
                <c:pt idx="274">
                  <c:v>43010</c:v>
                </c:pt>
                <c:pt idx="275">
                  <c:v>43011</c:v>
                </c:pt>
                <c:pt idx="276">
                  <c:v>43012</c:v>
                </c:pt>
                <c:pt idx="277">
                  <c:v>43013</c:v>
                </c:pt>
                <c:pt idx="278">
                  <c:v>43014</c:v>
                </c:pt>
                <c:pt idx="279">
                  <c:v>43015</c:v>
                </c:pt>
                <c:pt idx="280">
                  <c:v>43016</c:v>
                </c:pt>
                <c:pt idx="281">
                  <c:v>43017</c:v>
                </c:pt>
                <c:pt idx="282">
                  <c:v>43018</c:v>
                </c:pt>
                <c:pt idx="283">
                  <c:v>43019</c:v>
                </c:pt>
                <c:pt idx="284">
                  <c:v>43020</c:v>
                </c:pt>
                <c:pt idx="285">
                  <c:v>43021</c:v>
                </c:pt>
                <c:pt idx="286">
                  <c:v>43022</c:v>
                </c:pt>
                <c:pt idx="287">
                  <c:v>43023</c:v>
                </c:pt>
                <c:pt idx="288">
                  <c:v>43024</c:v>
                </c:pt>
                <c:pt idx="289">
                  <c:v>43025</c:v>
                </c:pt>
                <c:pt idx="290">
                  <c:v>43026</c:v>
                </c:pt>
                <c:pt idx="291">
                  <c:v>43027</c:v>
                </c:pt>
                <c:pt idx="292">
                  <c:v>43028</c:v>
                </c:pt>
                <c:pt idx="293">
                  <c:v>43029</c:v>
                </c:pt>
                <c:pt idx="294">
                  <c:v>43030</c:v>
                </c:pt>
                <c:pt idx="295">
                  <c:v>43031</c:v>
                </c:pt>
                <c:pt idx="296">
                  <c:v>43032</c:v>
                </c:pt>
                <c:pt idx="297">
                  <c:v>43033</c:v>
                </c:pt>
                <c:pt idx="298">
                  <c:v>43034</c:v>
                </c:pt>
                <c:pt idx="299">
                  <c:v>43035</c:v>
                </c:pt>
                <c:pt idx="300">
                  <c:v>43036</c:v>
                </c:pt>
                <c:pt idx="301">
                  <c:v>43037</c:v>
                </c:pt>
                <c:pt idx="302">
                  <c:v>43038</c:v>
                </c:pt>
                <c:pt idx="303">
                  <c:v>43039</c:v>
                </c:pt>
                <c:pt idx="304">
                  <c:v>43040</c:v>
                </c:pt>
                <c:pt idx="305">
                  <c:v>43041</c:v>
                </c:pt>
                <c:pt idx="306">
                  <c:v>43042</c:v>
                </c:pt>
                <c:pt idx="307">
                  <c:v>43043</c:v>
                </c:pt>
                <c:pt idx="308">
                  <c:v>43044</c:v>
                </c:pt>
                <c:pt idx="309">
                  <c:v>43045</c:v>
                </c:pt>
                <c:pt idx="310">
                  <c:v>43046</c:v>
                </c:pt>
                <c:pt idx="311">
                  <c:v>43047</c:v>
                </c:pt>
                <c:pt idx="312">
                  <c:v>43048</c:v>
                </c:pt>
                <c:pt idx="313">
                  <c:v>43049</c:v>
                </c:pt>
                <c:pt idx="314">
                  <c:v>43050</c:v>
                </c:pt>
                <c:pt idx="315">
                  <c:v>43051</c:v>
                </c:pt>
                <c:pt idx="316">
                  <c:v>43052</c:v>
                </c:pt>
                <c:pt idx="317">
                  <c:v>43053</c:v>
                </c:pt>
                <c:pt idx="318">
                  <c:v>43054</c:v>
                </c:pt>
                <c:pt idx="319">
                  <c:v>43055</c:v>
                </c:pt>
                <c:pt idx="320">
                  <c:v>43056</c:v>
                </c:pt>
                <c:pt idx="321">
                  <c:v>43057</c:v>
                </c:pt>
                <c:pt idx="322">
                  <c:v>43058</c:v>
                </c:pt>
                <c:pt idx="323">
                  <c:v>43059</c:v>
                </c:pt>
                <c:pt idx="324">
                  <c:v>43060</c:v>
                </c:pt>
                <c:pt idx="325">
                  <c:v>43061</c:v>
                </c:pt>
                <c:pt idx="326">
                  <c:v>43062</c:v>
                </c:pt>
                <c:pt idx="327">
                  <c:v>43063</c:v>
                </c:pt>
                <c:pt idx="328">
                  <c:v>43064</c:v>
                </c:pt>
                <c:pt idx="329">
                  <c:v>43065</c:v>
                </c:pt>
                <c:pt idx="330">
                  <c:v>43066</c:v>
                </c:pt>
                <c:pt idx="331">
                  <c:v>43067</c:v>
                </c:pt>
                <c:pt idx="332">
                  <c:v>43068</c:v>
                </c:pt>
                <c:pt idx="333">
                  <c:v>43069</c:v>
                </c:pt>
                <c:pt idx="334">
                  <c:v>43070</c:v>
                </c:pt>
                <c:pt idx="335">
                  <c:v>43071</c:v>
                </c:pt>
                <c:pt idx="336">
                  <c:v>43072</c:v>
                </c:pt>
                <c:pt idx="337">
                  <c:v>43073</c:v>
                </c:pt>
                <c:pt idx="338">
                  <c:v>43074</c:v>
                </c:pt>
                <c:pt idx="339">
                  <c:v>43075</c:v>
                </c:pt>
                <c:pt idx="340">
                  <c:v>43076</c:v>
                </c:pt>
                <c:pt idx="341">
                  <c:v>43077</c:v>
                </c:pt>
                <c:pt idx="342">
                  <c:v>43078</c:v>
                </c:pt>
                <c:pt idx="343">
                  <c:v>43079</c:v>
                </c:pt>
                <c:pt idx="344">
                  <c:v>43080</c:v>
                </c:pt>
                <c:pt idx="345">
                  <c:v>43081</c:v>
                </c:pt>
                <c:pt idx="346">
                  <c:v>43082</c:v>
                </c:pt>
                <c:pt idx="347">
                  <c:v>43083</c:v>
                </c:pt>
                <c:pt idx="348">
                  <c:v>43084</c:v>
                </c:pt>
                <c:pt idx="349">
                  <c:v>43085</c:v>
                </c:pt>
                <c:pt idx="350">
                  <c:v>43086</c:v>
                </c:pt>
                <c:pt idx="351">
                  <c:v>43087</c:v>
                </c:pt>
                <c:pt idx="352">
                  <c:v>43088</c:v>
                </c:pt>
                <c:pt idx="353">
                  <c:v>43089</c:v>
                </c:pt>
                <c:pt idx="354">
                  <c:v>43090</c:v>
                </c:pt>
                <c:pt idx="355">
                  <c:v>43091</c:v>
                </c:pt>
                <c:pt idx="356">
                  <c:v>43092</c:v>
                </c:pt>
                <c:pt idx="357">
                  <c:v>43093</c:v>
                </c:pt>
                <c:pt idx="358">
                  <c:v>43094</c:v>
                </c:pt>
                <c:pt idx="359">
                  <c:v>43095</c:v>
                </c:pt>
                <c:pt idx="360">
                  <c:v>43096</c:v>
                </c:pt>
                <c:pt idx="361">
                  <c:v>43097</c:v>
                </c:pt>
                <c:pt idx="362">
                  <c:v>43098</c:v>
                </c:pt>
                <c:pt idx="363">
                  <c:v>43099</c:v>
                </c:pt>
                <c:pt idx="364">
                  <c:v>43100</c:v>
                </c:pt>
              </c:numCache>
            </c:numRef>
          </c:xVal>
          <c:yVal>
            <c:numRef>
              <c:f>Sheet2!$J$2:$J$366</c:f>
              <c:numCache>
                <c:formatCode>General</c:formatCode>
                <c:ptCount val="365"/>
                <c:pt idx="0">
                  <c:v>8.6</c:v>
                </c:pt>
                <c:pt idx="1">
                  <c:v>8.1</c:v>
                </c:pt>
                <c:pt idx="2">
                  <c:v>9.8000000000000007</c:v>
                </c:pt>
                <c:pt idx="3">
                  <c:v>11</c:v>
                </c:pt>
                <c:pt idx="4">
                  <c:v>16</c:v>
                </c:pt>
                <c:pt idx="5">
                  <c:v>13</c:v>
                </c:pt>
                <c:pt idx="6">
                  <c:v>11</c:v>
                </c:pt>
                <c:pt idx="7">
                  <c:v>9.8000000000000007</c:v>
                </c:pt>
                <c:pt idx="8">
                  <c:v>14</c:v>
                </c:pt>
                <c:pt idx="9">
                  <c:v>10</c:v>
                </c:pt>
                <c:pt idx="10">
                  <c:v>12</c:v>
                </c:pt>
                <c:pt idx="11">
                  <c:v>9.4</c:v>
                </c:pt>
                <c:pt idx="12">
                  <c:v>14</c:v>
                </c:pt>
                <c:pt idx="13">
                  <c:v>9.6</c:v>
                </c:pt>
                <c:pt idx="14">
                  <c:v>10</c:v>
                </c:pt>
                <c:pt idx="15">
                  <c:v>8.8000000000000007</c:v>
                </c:pt>
                <c:pt idx="16">
                  <c:v>6.8</c:v>
                </c:pt>
                <c:pt idx="17">
                  <c:v>10</c:v>
                </c:pt>
                <c:pt idx="18">
                  <c:v>9.8000000000000007</c:v>
                </c:pt>
                <c:pt idx="19">
                  <c:v>11</c:v>
                </c:pt>
                <c:pt idx="20">
                  <c:v>12</c:v>
                </c:pt>
                <c:pt idx="21">
                  <c:v>12</c:v>
                </c:pt>
                <c:pt idx="22">
                  <c:v>11</c:v>
                </c:pt>
                <c:pt idx="23">
                  <c:v>9.9</c:v>
                </c:pt>
                <c:pt idx="24">
                  <c:v>11</c:v>
                </c:pt>
                <c:pt idx="25">
                  <c:v>10</c:v>
                </c:pt>
                <c:pt idx="26">
                  <c:v>13</c:v>
                </c:pt>
                <c:pt idx="27">
                  <c:v>13</c:v>
                </c:pt>
                <c:pt idx="28">
                  <c:v>8.9</c:v>
                </c:pt>
                <c:pt idx="29">
                  <c:v>12</c:v>
                </c:pt>
                <c:pt idx="30">
                  <c:v>11</c:v>
                </c:pt>
                <c:pt idx="31">
                  <c:v>13</c:v>
                </c:pt>
                <c:pt idx="32">
                  <c:v>12</c:v>
                </c:pt>
                <c:pt idx="33">
                  <c:v>12</c:v>
                </c:pt>
                <c:pt idx="34">
                  <c:v>12</c:v>
                </c:pt>
                <c:pt idx="35">
                  <c:v>12</c:v>
                </c:pt>
                <c:pt idx="36">
                  <c:v>11</c:v>
                </c:pt>
                <c:pt idx="37">
                  <c:v>12</c:v>
                </c:pt>
                <c:pt idx="38">
                  <c:v>13</c:v>
                </c:pt>
                <c:pt idx="39">
                  <c:v>12</c:v>
                </c:pt>
                <c:pt idx="40">
                  <c:v>13</c:v>
                </c:pt>
                <c:pt idx="41">
                  <c:v>14</c:v>
                </c:pt>
                <c:pt idx="42">
                  <c:v>14</c:v>
                </c:pt>
                <c:pt idx="43">
                  <c:v>16</c:v>
                </c:pt>
                <c:pt idx="44">
                  <c:v>14</c:v>
                </c:pt>
                <c:pt idx="45">
                  <c:v>12</c:v>
                </c:pt>
                <c:pt idx="46">
                  <c:v>11</c:v>
                </c:pt>
                <c:pt idx="47">
                  <c:v>12</c:v>
                </c:pt>
                <c:pt idx="48">
                  <c:v>12</c:v>
                </c:pt>
                <c:pt idx="49">
                  <c:v>14</c:v>
                </c:pt>
                <c:pt idx="50">
                  <c:v>15</c:v>
                </c:pt>
                <c:pt idx="51">
                  <c:v>16</c:v>
                </c:pt>
                <c:pt idx="52">
                  <c:v>15</c:v>
                </c:pt>
                <c:pt idx="53">
                  <c:v>15</c:v>
                </c:pt>
                <c:pt idx="54">
                  <c:v>20</c:v>
                </c:pt>
                <c:pt idx="55">
                  <c:v>17</c:v>
                </c:pt>
                <c:pt idx="56">
                  <c:v>15</c:v>
                </c:pt>
                <c:pt idx="57">
                  <c:v>14</c:v>
                </c:pt>
                <c:pt idx="58">
                  <c:v>15</c:v>
                </c:pt>
                <c:pt idx="59">
                  <c:v>17</c:v>
                </c:pt>
                <c:pt idx="60">
                  <c:v>17</c:v>
                </c:pt>
                <c:pt idx="61">
                  <c:v>13</c:v>
                </c:pt>
                <c:pt idx="62">
                  <c:v>17</c:v>
                </c:pt>
                <c:pt idx="63">
                  <c:v>15</c:v>
                </c:pt>
                <c:pt idx="64">
                  <c:v>14</c:v>
                </c:pt>
                <c:pt idx="65">
                  <c:v>14</c:v>
                </c:pt>
                <c:pt idx="66">
                  <c:v>16</c:v>
                </c:pt>
                <c:pt idx="67">
                  <c:v>16</c:v>
                </c:pt>
                <c:pt idx="68">
                  <c:v>16</c:v>
                </c:pt>
                <c:pt idx="69">
                  <c:v>17</c:v>
                </c:pt>
                <c:pt idx="70">
                  <c:v>18</c:v>
                </c:pt>
                <c:pt idx="71">
                  <c:v>19</c:v>
                </c:pt>
                <c:pt idx="72">
                  <c:v>21</c:v>
                </c:pt>
                <c:pt idx="73">
                  <c:v>18</c:v>
                </c:pt>
                <c:pt idx="74">
                  <c:v>18</c:v>
                </c:pt>
                <c:pt idx="75">
                  <c:v>17</c:v>
                </c:pt>
                <c:pt idx="76">
                  <c:v>17</c:v>
                </c:pt>
                <c:pt idx="77">
                  <c:v>18</c:v>
                </c:pt>
                <c:pt idx="78">
                  <c:v>20</c:v>
                </c:pt>
                <c:pt idx="79">
                  <c:v>22</c:v>
                </c:pt>
                <c:pt idx="80">
                  <c:v>23</c:v>
                </c:pt>
                <c:pt idx="81">
                  <c:v>23</c:v>
                </c:pt>
                <c:pt idx="82">
                  <c:v>26</c:v>
                </c:pt>
                <c:pt idx="83">
                  <c:v>29</c:v>
                </c:pt>
                <c:pt idx="84">
                  <c:v>33</c:v>
                </c:pt>
                <c:pt idx="85">
                  <c:v>38</c:v>
                </c:pt>
                <c:pt idx="86">
                  <c:v>33</c:v>
                </c:pt>
                <c:pt idx="87">
                  <c:v>29</c:v>
                </c:pt>
                <c:pt idx="88">
                  <c:v>33</c:v>
                </c:pt>
                <c:pt idx="89">
                  <c:v>31</c:v>
                </c:pt>
                <c:pt idx="90">
                  <c:v>27</c:v>
                </c:pt>
                <c:pt idx="91">
                  <c:v>29</c:v>
                </c:pt>
                <c:pt idx="92">
                  <c:v>32</c:v>
                </c:pt>
                <c:pt idx="93">
                  <c:v>32</c:v>
                </c:pt>
                <c:pt idx="94">
                  <c:v>33</c:v>
                </c:pt>
                <c:pt idx="95">
                  <c:v>34</c:v>
                </c:pt>
                <c:pt idx="96">
                  <c:v>36</c:v>
                </c:pt>
                <c:pt idx="97">
                  <c:v>32</c:v>
                </c:pt>
                <c:pt idx="98">
                  <c:v>32</c:v>
                </c:pt>
                <c:pt idx="99">
                  <c:v>28</c:v>
                </c:pt>
                <c:pt idx="100">
                  <c:v>27</c:v>
                </c:pt>
                <c:pt idx="101">
                  <c:v>27</c:v>
                </c:pt>
                <c:pt idx="102">
                  <c:v>32</c:v>
                </c:pt>
                <c:pt idx="103">
                  <c:v>40</c:v>
                </c:pt>
                <c:pt idx="104">
                  <c:v>46</c:v>
                </c:pt>
                <c:pt idx="105">
                  <c:v>43</c:v>
                </c:pt>
                <c:pt idx="106">
                  <c:v>36</c:v>
                </c:pt>
                <c:pt idx="107">
                  <c:v>36</c:v>
                </c:pt>
                <c:pt idx="108">
                  <c:v>40</c:v>
                </c:pt>
                <c:pt idx="109">
                  <c:v>44</c:v>
                </c:pt>
                <c:pt idx="110">
                  <c:v>41</c:v>
                </c:pt>
                <c:pt idx="111">
                  <c:v>39</c:v>
                </c:pt>
                <c:pt idx="112">
                  <c:v>43</c:v>
                </c:pt>
                <c:pt idx="113">
                  <c:v>44</c:v>
                </c:pt>
                <c:pt idx="114">
                  <c:v>41</c:v>
                </c:pt>
                <c:pt idx="115">
                  <c:v>41</c:v>
                </c:pt>
                <c:pt idx="116">
                  <c:v>42</c:v>
                </c:pt>
                <c:pt idx="117">
                  <c:v>49</c:v>
                </c:pt>
                <c:pt idx="118">
                  <c:v>55</c:v>
                </c:pt>
                <c:pt idx="119">
                  <c:v>64</c:v>
                </c:pt>
                <c:pt idx="120">
                  <c:v>59</c:v>
                </c:pt>
                <c:pt idx="121">
                  <c:v>52</c:v>
                </c:pt>
                <c:pt idx="122">
                  <c:v>47</c:v>
                </c:pt>
                <c:pt idx="123">
                  <c:v>46</c:v>
                </c:pt>
                <c:pt idx="124">
                  <c:v>47</c:v>
                </c:pt>
                <c:pt idx="125">
                  <c:v>49</c:v>
                </c:pt>
                <c:pt idx="126">
                  <c:v>55</c:v>
                </c:pt>
                <c:pt idx="127">
                  <c:v>60</c:v>
                </c:pt>
                <c:pt idx="128">
                  <c:v>62</c:v>
                </c:pt>
                <c:pt idx="129">
                  <c:v>60</c:v>
                </c:pt>
                <c:pt idx="130">
                  <c:v>60</c:v>
                </c:pt>
                <c:pt idx="131">
                  <c:v>69</c:v>
                </c:pt>
                <c:pt idx="132">
                  <c:v>67</c:v>
                </c:pt>
                <c:pt idx="133">
                  <c:v>59</c:v>
                </c:pt>
                <c:pt idx="134">
                  <c:v>55</c:v>
                </c:pt>
                <c:pt idx="135">
                  <c:v>55</c:v>
                </c:pt>
                <c:pt idx="136">
                  <c:v>65</c:v>
                </c:pt>
                <c:pt idx="137">
                  <c:v>82</c:v>
                </c:pt>
                <c:pt idx="138">
                  <c:v>98</c:v>
                </c:pt>
                <c:pt idx="139">
                  <c:v>119</c:v>
                </c:pt>
                <c:pt idx="140">
                  <c:v>144</c:v>
                </c:pt>
                <c:pt idx="141">
                  <c:v>129</c:v>
                </c:pt>
                <c:pt idx="142">
                  <c:v>113</c:v>
                </c:pt>
                <c:pt idx="143">
                  <c:v>92</c:v>
                </c:pt>
                <c:pt idx="144">
                  <c:v>79</c:v>
                </c:pt>
                <c:pt idx="145">
                  <c:v>73</c:v>
                </c:pt>
                <c:pt idx="146">
                  <c:v>69</c:v>
                </c:pt>
                <c:pt idx="147">
                  <c:v>67</c:v>
                </c:pt>
                <c:pt idx="148">
                  <c:v>79</c:v>
                </c:pt>
                <c:pt idx="149">
                  <c:v>87</c:v>
                </c:pt>
                <c:pt idx="150">
                  <c:v>96</c:v>
                </c:pt>
                <c:pt idx="151">
                  <c:v>110</c:v>
                </c:pt>
                <c:pt idx="152">
                  <c:v>131</c:v>
                </c:pt>
                <c:pt idx="153">
                  <c:v>145</c:v>
                </c:pt>
                <c:pt idx="154">
                  <c:v>154</c:v>
                </c:pt>
                <c:pt idx="155">
                  <c:v>156</c:v>
                </c:pt>
                <c:pt idx="156">
                  <c:v>127</c:v>
                </c:pt>
                <c:pt idx="157">
                  <c:v>113</c:v>
                </c:pt>
                <c:pt idx="158">
                  <c:v>105</c:v>
                </c:pt>
                <c:pt idx="159">
                  <c:v>101</c:v>
                </c:pt>
                <c:pt idx="160">
                  <c:v>102</c:v>
                </c:pt>
                <c:pt idx="161">
                  <c:v>117</c:v>
                </c:pt>
                <c:pt idx="162">
                  <c:v>118</c:v>
                </c:pt>
                <c:pt idx="163">
                  <c:v>111</c:v>
                </c:pt>
                <c:pt idx="164">
                  <c:v>110</c:v>
                </c:pt>
                <c:pt idx="165">
                  <c:v>114</c:v>
                </c:pt>
                <c:pt idx="166">
                  <c:v>121</c:v>
                </c:pt>
                <c:pt idx="167">
                  <c:v>126</c:v>
                </c:pt>
                <c:pt idx="168">
                  <c:v>128</c:v>
                </c:pt>
                <c:pt idx="169">
                  <c:v>127</c:v>
                </c:pt>
                <c:pt idx="170">
                  <c:v>117</c:v>
                </c:pt>
                <c:pt idx="171">
                  <c:v>109</c:v>
                </c:pt>
                <c:pt idx="172">
                  <c:v>103</c:v>
                </c:pt>
                <c:pt idx="173">
                  <c:v>101</c:v>
                </c:pt>
                <c:pt idx="174">
                  <c:v>96</c:v>
                </c:pt>
                <c:pt idx="175">
                  <c:v>89</c:v>
                </c:pt>
                <c:pt idx="176">
                  <c:v>83</c:v>
                </c:pt>
                <c:pt idx="177">
                  <c:v>78</c:v>
                </c:pt>
                <c:pt idx="178">
                  <c:v>74</c:v>
                </c:pt>
                <c:pt idx="179">
                  <c:v>71</c:v>
                </c:pt>
                <c:pt idx="180">
                  <c:v>65</c:v>
                </c:pt>
                <c:pt idx="181">
                  <c:v>62</c:v>
                </c:pt>
                <c:pt idx="182">
                  <c:v>66</c:v>
                </c:pt>
                <c:pt idx="183">
                  <c:v>66</c:v>
                </c:pt>
                <c:pt idx="184">
                  <c:v>62</c:v>
                </c:pt>
                <c:pt idx="185">
                  <c:v>59</c:v>
                </c:pt>
                <c:pt idx="186">
                  <c:v>58</c:v>
                </c:pt>
                <c:pt idx="187">
                  <c:v>54</c:v>
                </c:pt>
                <c:pt idx="188">
                  <c:v>48</c:v>
                </c:pt>
                <c:pt idx="189">
                  <c:v>42</c:v>
                </c:pt>
                <c:pt idx="190">
                  <c:v>37</c:v>
                </c:pt>
                <c:pt idx="191">
                  <c:v>34</c:v>
                </c:pt>
                <c:pt idx="192">
                  <c:v>32</c:v>
                </c:pt>
                <c:pt idx="193">
                  <c:v>31</c:v>
                </c:pt>
                <c:pt idx="194">
                  <c:v>29</c:v>
                </c:pt>
                <c:pt idx="195">
                  <c:v>28</c:v>
                </c:pt>
                <c:pt idx="196">
                  <c:v>28</c:v>
                </c:pt>
                <c:pt idx="197">
                  <c:v>27</c:v>
                </c:pt>
                <c:pt idx="198">
                  <c:v>25</c:v>
                </c:pt>
                <c:pt idx="199">
                  <c:v>24</c:v>
                </c:pt>
                <c:pt idx="200">
                  <c:v>25</c:v>
                </c:pt>
                <c:pt idx="201">
                  <c:v>26</c:v>
                </c:pt>
                <c:pt idx="202">
                  <c:v>23</c:v>
                </c:pt>
                <c:pt idx="203">
                  <c:v>21</c:v>
                </c:pt>
                <c:pt idx="204">
                  <c:v>20</c:v>
                </c:pt>
                <c:pt idx="205">
                  <c:v>18</c:v>
                </c:pt>
                <c:pt idx="206">
                  <c:v>21</c:v>
                </c:pt>
                <c:pt idx="207">
                  <c:v>23</c:v>
                </c:pt>
                <c:pt idx="208">
                  <c:v>21</c:v>
                </c:pt>
                <c:pt idx="209">
                  <c:v>20</c:v>
                </c:pt>
                <c:pt idx="210">
                  <c:v>19</c:v>
                </c:pt>
                <c:pt idx="211">
                  <c:v>17</c:v>
                </c:pt>
                <c:pt idx="212">
                  <c:v>17</c:v>
                </c:pt>
                <c:pt idx="213">
                  <c:v>17</c:v>
                </c:pt>
                <c:pt idx="214">
                  <c:v>16</c:v>
                </c:pt>
                <c:pt idx="215">
                  <c:v>15</c:v>
                </c:pt>
                <c:pt idx="216">
                  <c:v>16</c:v>
                </c:pt>
                <c:pt idx="217">
                  <c:v>18</c:v>
                </c:pt>
                <c:pt idx="218">
                  <c:v>19</c:v>
                </c:pt>
                <c:pt idx="219">
                  <c:v>17</c:v>
                </c:pt>
                <c:pt idx="220">
                  <c:v>17</c:v>
                </c:pt>
                <c:pt idx="221">
                  <c:v>15</c:v>
                </c:pt>
                <c:pt idx="222">
                  <c:v>14</c:v>
                </c:pt>
                <c:pt idx="223">
                  <c:v>14</c:v>
                </c:pt>
                <c:pt idx="224">
                  <c:v>13</c:v>
                </c:pt>
                <c:pt idx="225">
                  <c:v>12</c:v>
                </c:pt>
                <c:pt idx="226">
                  <c:v>12</c:v>
                </c:pt>
                <c:pt idx="227">
                  <c:v>12</c:v>
                </c:pt>
                <c:pt idx="228">
                  <c:v>12</c:v>
                </c:pt>
                <c:pt idx="229">
                  <c:v>12</c:v>
                </c:pt>
                <c:pt idx="230">
                  <c:v>12</c:v>
                </c:pt>
                <c:pt idx="231">
                  <c:v>11</c:v>
                </c:pt>
                <c:pt idx="232">
                  <c:v>11</c:v>
                </c:pt>
                <c:pt idx="233">
                  <c:v>10</c:v>
                </c:pt>
                <c:pt idx="234">
                  <c:v>9.6</c:v>
                </c:pt>
                <c:pt idx="235">
                  <c:v>10</c:v>
                </c:pt>
                <c:pt idx="236">
                  <c:v>11</c:v>
                </c:pt>
                <c:pt idx="237">
                  <c:v>12</c:v>
                </c:pt>
                <c:pt idx="238">
                  <c:v>10</c:v>
                </c:pt>
                <c:pt idx="239">
                  <c:v>9.8000000000000007</c:v>
                </c:pt>
                <c:pt idx="240">
                  <c:v>9.6</c:v>
                </c:pt>
                <c:pt idx="241">
                  <c:v>9.6</c:v>
                </c:pt>
                <c:pt idx="242">
                  <c:v>10</c:v>
                </c:pt>
                <c:pt idx="243">
                  <c:v>11</c:v>
                </c:pt>
                <c:pt idx="244">
                  <c:v>12</c:v>
                </c:pt>
                <c:pt idx="245">
                  <c:v>11</c:v>
                </c:pt>
                <c:pt idx="246">
                  <c:v>10</c:v>
                </c:pt>
                <c:pt idx="247">
                  <c:v>9.8000000000000007</c:v>
                </c:pt>
                <c:pt idx="248">
                  <c:v>9.6</c:v>
                </c:pt>
                <c:pt idx="249">
                  <c:v>9.3000000000000007</c:v>
                </c:pt>
                <c:pt idx="250">
                  <c:v>9.2000000000000011</c:v>
                </c:pt>
                <c:pt idx="251">
                  <c:v>9.3000000000000007</c:v>
                </c:pt>
                <c:pt idx="252">
                  <c:v>9.8000000000000007</c:v>
                </c:pt>
                <c:pt idx="253">
                  <c:v>9.4</c:v>
                </c:pt>
                <c:pt idx="254">
                  <c:v>9.5</c:v>
                </c:pt>
                <c:pt idx="255">
                  <c:v>9.2000000000000011</c:v>
                </c:pt>
                <c:pt idx="256">
                  <c:v>8.8000000000000007</c:v>
                </c:pt>
                <c:pt idx="257">
                  <c:v>8.3000000000000007</c:v>
                </c:pt>
                <c:pt idx="258">
                  <c:v>8.1</c:v>
                </c:pt>
                <c:pt idx="259">
                  <c:v>8</c:v>
                </c:pt>
                <c:pt idx="260">
                  <c:v>8.4</c:v>
                </c:pt>
                <c:pt idx="261">
                  <c:v>9</c:v>
                </c:pt>
                <c:pt idx="262">
                  <c:v>8.7000000000000011</c:v>
                </c:pt>
                <c:pt idx="263">
                  <c:v>8.1</c:v>
                </c:pt>
                <c:pt idx="264">
                  <c:v>8</c:v>
                </c:pt>
                <c:pt idx="265">
                  <c:v>8.2000000000000011</c:v>
                </c:pt>
                <c:pt idx="266">
                  <c:v>7.8</c:v>
                </c:pt>
                <c:pt idx="267">
                  <c:v>7.6</c:v>
                </c:pt>
                <c:pt idx="268">
                  <c:v>7.5</c:v>
                </c:pt>
                <c:pt idx="269">
                  <c:v>7.7</c:v>
                </c:pt>
                <c:pt idx="270">
                  <c:v>8.4</c:v>
                </c:pt>
                <c:pt idx="271">
                  <c:v>9</c:v>
                </c:pt>
                <c:pt idx="272">
                  <c:v>8.8000000000000007</c:v>
                </c:pt>
                <c:pt idx="273">
                  <c:v>8.5</c:v>
                </c:pt>
                <c:pt idx="274">
                  <c:v>8.4</c:v>
                </c:pt>
                <c:pt idx="275">
                  <c:v>8.3000000000000007</c:v>
                </c:pt>
                <c:pt idx="276">
                  <c:v>10</c:v>
                </c:pt>
                <c:pt idx="277">
                  <c:v>14</c:v>
                </c:pt>
                <c:pt idx="278">
                  <c:v>11</c:v>
                </c:pt>
                <c:pt idx="279">
                  <c:v>10</c:v>
                </c:pt>
                <c:pt idx="280">
                  <c:v>10</c:v>
                </c:pt>
                <c:pt idx="281">
                  <c:v>10</c:v>
                </c:pt>
                <c:pt idx="282">
                  <c:v>10</c:v>
                </c:pt>
                <c:pt idx="283">
                  <c:v>11</c:v>
                </c:pt>
                <c:pt idx="284">
                  <c:v>12</c:v>
                </c:pt>
                <c:pt idx="285">
                  <c:v>11</c:v>
                </c:pt>
                <c:pt idx="286">
                  <c:v>12</c:v>
                </c:pt>
                <c:pt idx="287">
                  <c:v>12</c:v>
                </c:pt>
                <c:pt idx="288">
                  <c:v>12</c:v>
                </c:pt>
                <c:pt idx="289">
                  <c:v>11</c:v>
                </c:pt>
                <c:pt idx="290">
                  <c:v>11</c:v>
                </c:pt>
                <c:pt idx="291">
                  <c:v>11</c:v>
                </c:pt>
                <c:pt idx="292">
                  <c:v>10</c:v>
                </c:pt>
                <c:pt idx="293">
                  <c:v>10</c:v>
                </c:pt>
                <c:pt idx="294">
                  <c:v>10</c:v>
                </c:pt>
                <c:pt idx="295">
                  <c:v>11</c:v>
                </c:pt>
                <c:pt idx="296">
                  <c:v>11</c:v>
                </c:pt>
                <c:pt idx="297">
                  <c:v>11</c:v>
                </c:pt>
                <c:pt idx="298">
                  <c:v>11</c:v>
                </c:pt>
                <c:pt idx="299">
                  <c:v>11</c:v>
                </c:pt>
                <c:pt idx="300">
                  <c:v>10</c:v>
                </c:pt>
                <c:pt idx="301">
                  <c:v>10</c:v>
                </c:pt>
                <c:pt idx="302">
                  <c:v>10</c:v>
                </c:pt>
                <c:pt idx="303">
                  <c:v>10</c:v>
                </c:pt>
                <c:pt idx="304">
                  <c:v>10</c:v>
                </c:pt>
                <c:pt idx="305">
                  <c:v>13</c:v>
                </c:pt>
                <c:pt idx="306">
                  <c:v>14</c:v>
                </c:pt>
                <c:pt idx="307">
                  <c:v>13</c:v>
                </c:pt>
                <c:pt idx="308">
                  <c:v>13</c:v>
                </c:pt>
                <c:pt idx="309">
                  <c:v>10</c:v>
                </c:pt>
                <c:pt idx="310">
                  <c:v>13</c:v>
                </c:pt>
                <c:pt idx="311">
                  <c:v>12</c:v>
                </c:pt>
                <c:pt idx="312">
                  <c:v>12</c:v>
                </c:pt>
                <c:pt idx="313">
                  <c:v>12</c:v>
                </c:pt>
                <c:pt idx="314">
                  <c:v>12</c:v>
                </c:pt>
                <c:pt idx="315">
                  <c:v>11</c:v>
                </c:pt>
                <c:pt idx="316">
                  <c:v>12</c:v>
                </c:pt>
                <c:pt idx="317">
                  <c:v>11</c:v>
                </c:pt>
                <c:pt idx="318">
                  <c:v>10</c:v>
                </c:pt>
                <c:pt idx="319">
                  <c:v>11</c:v>
                </c:pt>
                <c:pt idx="320">
                  <c:v>11</c:v>
                </c:pt>
                <c:pt idx="321">
                  <c:v>11</c:v>
                </c:pt>
                <c:pt idx="322">
                  <c:v>11</c:v>
                </c:pt>
                <c:pt idx="323">
                  <c:v>10</c:v>
                </c:pt>
                <c:pt idx="324">
                  <c:v>11</c:v>
                </c:pt>
                <c:pt idx="325">
                  <c:v>9.6</c:v>
                </c:pt>
                <c:pt idx="326">
                  <c:v>11</c:v>
                </c:pt>
                <c:pt idx="327">
                  <c:v>8.9</c:v>
                </c:pt>
                <c:pt idx="328">
                  <c:v>11</c:v>
                </c:pt>
                <c:pt idx="329">
                  <c:v>11</c:v>
                </c:pt>
                <c:pt idx="330">
                  <c:v>12</c:v>
                </c:pt>
                <c:pt idx="331">
                  <c:v>12</c:v>
                </c:pt>
                <c:pt idx="332">
                  <c:v>11</c:v>
                </c:pt>
                <c:pt idx="333">
                  <c:v>12</c:v>
                </c:pt>
                <c:pt idx="334">
                  <c:v>11</c:v>
                </c:pt>
                <c:pt idx="335">
                  <c:v>11</c:v>
                </c:pt>
                <c:pt idx="336">
                  <c:v>11</c:v>
                </c:pt>
                <c:pt idx="337">
                  <c:v>8.6</c:v>
                </c:pt>
                <c:pt idx="338">
                  <c:v>7.5</c:v>
                </c:pt>
                <c:pt idx="339">
                  <c:v>8.6</c:v>
                </c:pt>
                <c:pt idx="340">
                  <c:v>11</c:v>
                </c:pt>
                <c:pt idx="341">
                  <c:v>13</c:v>
                </c:pt>
                <c:pt idx="342">
                  <c:v>9.2000000000000011</c:v>
                </c:pt>
                <c:pt idx="343">
                  <c:v>5.8</c:v>
                </c:pt>
                <c:pt idx="344">
                  <c:v>8.9</c:v>
                </c:pt>
                <c:pt idx="345">
                  <c:v>11</c:v>
                </c:pt>
                <c:pt idx="346">
                  <c:v>12</c:v>
                </c:pt>
                <c:pt idx="347">
                  <c:v>6.5</c:v>
                </c:pt>
                <c:pt idx="348">
                  <c:v>5</c:v>
                </c:pt>
                <c:pt idx="349">
                  <c:v>8.4</c:v>
                </c:pt>
                <c:pt idx="350">
                  <c:v>7.8</c:v>
                </c:pt>
                <c:pt idx="351">
                  <c:v>9.3000000000000007</c:v>
                </c:pt>
                <c:pt idx="352">
                  <c:v>9.7000000000000011</c:v>
                </c:pt>
                <c:pt idx="353">
                  <c:v>9.7000000000000011</c:v>
                </c:pt>
                <c:pt idx="354">
                  <c:v>8.9</c:v>
                </c:pt>
                <c:pt idx="355">
                  <c:v>12</c:v>
                </c:pt>
                <c:pt idx="356">
                  <c:v>7.7</c:v>
                </c:pt>
                <c:pt idx="357">
                  <c:v>7.3</c:v>
                </c:pt>
                <c:pt idx="358">
                  <c:v>13</c:v>
                </c:pt>
                <c:pt idx="359">
                  <c:v>9.3000000000000007</c:v>
                </c:pt>
                <c:pt idx="360">
                  <c:v>7.2</c:v>
                </c:pt>
                <c:pt idx="361">
                  <c:v>8.4</c:v>
                </c:pt>
                <c:pt idx="362">
                  <c:v>9.8000000000000007</c:v>
                </c:pt>
                <c:pt idx="363">
                  <c:v>10</c:v>
                </c:pt>
                <c:pt idx="364">
                  <c:v>9.2000000000000011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8-C06D-4F7B-B077-F7BBBE47DC38}"/>
            </c:ext>
          </c:extLst>
        </c:ser>
        <c:ser>
          <c:idx val="10"/>
          <c:order val="10"/>
          <c:tx>
            <c:strRef>
              <c:f>Sheet2!$K$1</c:f>
              <c:strCache>
                <c:ptCount val="1"/>
                <c:pt idx="0">
                  <c:v>2010</c:v>
                </c:pt>
              </c:strCache>
            </c:strRef>
          </c:tx>
          <c:marker>
            <c:symbol val="none"/>
          </c:marker>
          <c:xVal>
            <c:numRef>
              <c:f>Sheet2!$A$2:$A$366</c:f>
              <c:numCache>
                <c:formatCode>[$-409]d\-mmm;@</c:formatCode>
                <c:ptCount val="365"/>
                <c:pt idx="0">
                  <c:v>42736</c:v>
                </c:pt>
                <c:pt idx="1">
                  <c:v>42737</c:v>
                </c:pt>
                <c:pt idx="2">
                  <c:v>42738</c:v>
                </c:pt>
                <c:pt idx="3">
                  <c:v>42739</c:v>
                </c:pt>
                <c:pt idx="4">
                  <c:v>42740</c:v>
                </c:pt>
                <c:pt idx="5">
                  <c:v>42741</c:v>
                </c:pt>
                <c:pt idx="6">
                  <c:v>42742</c:v>
                </c:pt>
                <c:pt idx="7">
                  <c:v>42743</c:v>
                </c:pt>
                <c:pt idx="8">
                  <c:v>42744</c:v>
                </c:pt>
                <c:pt idx="9">
                  <c:v>42745</c:v>
                </c:pt>
                <c:pt idx="10">
                  <c:v>42746</c:v>
                </c:pt>
                <c:pt idx="11">
                  <c:v>42747</c:v>
                </c:pt>
                <c:pt idx="12">
                  <c:v>42748</c:v>
                </c:pt>
                <c:pt idx="13">
                  <c:v>42749</c:v>
                </c:pt>
                <c:pt idx="14">
                  <c:v>42750</c:v>
                </c:pt>
                <c:pt idx="15">
                  <c:v>42751</c:v>
                </c:pt>
                <c:pt idx="16">
                  <c:v>42752</c:v>
                </c:pt>
                <c:pt idx="17">
                  <c:v>42753</c:v>
                </c:pt>
                <c:pt idx="18">
                  <c:v>42754</c:v>
                </c:pt>
                <c:pt idx="19">
                  <c:v>42755</c:v>
                </c:pt>
                <c:pt idx="20">
                  <c:v>42756</c:v>
                </c:pt>
                <c:pt idx="21">
                  <c:v>42757</c:v>
                </c:pt>
                <c:pt idx="22">
                  <c:v>42758</c:v>
                </c:pt>
                <c:pt idx="23">
                  <c:v>42759</c:v>
                </c:pt>
                <c:pt idx="24">
                  <c:v>42760</c:v>
                </c:pt>
                <c:pt idx="25">
                  <c:v>42761</c:v>
                </c:pt>
                <c:pt idx="26">
                  <c:v>42762</c:v>
                </c:pt>
                <c:pt idx="27">
                  <c:v>42763</c:v>
                </c:pt>
                <c:pt idx="28">
                  <c:v>42764</c:v>
                </c:pt>
                <c:pt idx="29">
                  <c:v>42765</c:v>
                </c:pt>
                <c:pt idx="30">
                  <c:v>42766</c:v>
                </c:pt>
                <c:pt idx="31">
                  <c:v>42767</c:v>
                </c:pt>
                <c:pt idx="32">
                  <c:v>42768</c:v>
                </c:pt>
                <c:pt idx="33">
                  <c:v>42769</c:v>
                </c:pt>
                <c:pt idx="34">
                  <c:v>42770</c:v>
                </c:pt>
                <c:pt idx="35">
                  <c:v>42771</c:v>
                </c:pt>
                <c:pt idx="36">
                  <c:v>42772</c:v>
                </c:pt>
                <c:pt idx="37">
                  <c:v>42773</c:v>
                </c:pt>
                <c:pt idx="38">
                  <c:v>42774</c:v>
                </c:pt>
                <c:pt idx="39">
                  <c:v>42775</c:v>
                </c:pt>
                <c:pt idx="40">
                  <c:v>42776</c:v>
                </c:pt>
                <c:pt idx="41">
                  <c:v>42777</c:v>
                </c:pt>
                <c:pt idx="42">
                  <c:v>42778</c:v>
                </c:pt>
                <c:pt idx="43">
                  <c:v>42779</c:v>
                </c:pt>
                <c:pt idx="44">
                  <c:v>42780</c:v>
                </c:pt>
                <c:pt idx="45">
                  <c:v>42781</c:v>
                </c:pt>
                <c:pt idx="46">
                  <c:v>42782</c:v>
                </c:pt>
                <c:pt idx="47">
                  <c:v>42783</c:v>
                </c:pt>
                <c:pt idx="48">
                  <c:v>42784</c:v>
                </c:pt>
                <c:pt idx="49">
                  <c:v>42785</c:v>
                </c:pt>
                <c:pt idx="50">
                  <c:v>42786</c:v>
                </c:pt>
                <c:pt idx="51">
                  <c:v>42787</c:v>
                </c:pt>
                <c:pt idx="52">
                  <c:v>42788</c:v>
                </c:pt>
                <c:pt idx="53">
                  <c:v>42789</c:v>
                </c:pt>
                <c:pt idx="54">
                  <c:v>42790</c:v>
                </c:pt>
                <c:pt idx="55">
                  <c:v>42791</c:v>
                </c:pt>
                <c:pt idx="56">
                  <c:v>42792</c:v>
                </c:pt>
                <c:pt idx="57">
                  <c:v>42793</c:v>
                </c:pt>
                <c:pt idx="58">
                  <c:v>42794</c:v>
                </c:pt>
                <c:pt idx="59">
                  <c:v>42795</c:v>
                </c:pt>
                <c:pt idx="60">
                  <c:v>42796</c:v>
                </c:pt>
                <c:pt idx="61">
                  <c:v>42797</c:v>
                </c:pt>
                <c:pt idx="62">
                  <c:v>42798</c:v>
                </c:pt>
                <c:pt idx="63">
                  <c:v>42799</c:v>
                </c:pt>
                <c:pt idx="64">
                  <c:v>42800</c:v>
                </c:pt>
                <c:pt idx="65">
                  <c:v>42801</c:v>
                </c:pt>
                <c:pt idx="66">
                  <c:v>42802</c:v>
                </c:pt>
                <c:pt idx="67">
                  <c:v>42803</c:v>
                </c:pt>
                <c:pt idx="68">
                  <c:v>42804</c:v>
                </c:pt>
                <c:pt idx="69">
                  <c:v>42805</c:v>
                </c:pt>
                <c:pt idx="70">
                  <c:v>42806</c:v>
                </c:pt>
                <c:pt idx="71">
                  <c:v>42807</c:v>
                </c:pt>
                <c:pt idx="72">
                  <c:v>42808</c:v>
                </c:pt>
                <c:pt idx="73">
                  <c:v>42809</c:v>
                </c:pt>
                <c:pt idx="74">
                  <c:v>42810</c:v>
                </c:pt>
                <c:pt idx="75">
                  <c:v>42811</c:v>
                </c:pt>
                <c:pt idx="76">
                  <c:v>42812</c:v>
                </c:pt>
                <c:pt idx="77">
                  <c:v>42813</c:v>
                </c:pt>
                <c:pt idx="78">
                  <c:v>42814</c:v>
                </c:pt>
                <c:pt idx="79">
                  <c:v>42815</c:v>
                </c:pt>
                <c:pt idx="80">
                  <c:v>42816</c:v>
                </c:pt>
                <c:pt idx="81">
                  <c:v>42817</c:v>
                </c:pt>
                <c:pt idx="82">
                  <c:v>42818</c:v>
                </c:pt>
                <c:pt idx="83">
                  <c:v>42819</c:v>
                </c:pt>
                <c:pt idx="84">
                  <c:v>42820</c:v>
                </c:pt>
                <c:pt idx="85">
                  <c:v>42821</c:v>
                </c:pt>
                <c:pt idx="86">
                  <c:v>42822</c:v>
                </c:pt>
                <c:pt idx="87">
                  <c:v>42823</c:v>
                </c:pt>
                <c:pt idx="88">
                  <c:v>42824</c:v>
                </c:pt>
                <c:pt idx="89">
                  <c:v>42825</c:v>
                </c:pt>
                <c:pt idx="90">
                  <c:v>42826</c:v>
                </c:pt>
                <c:pt idx="91">
                  <c:v>42827</c:v>
                </c:pt>
                <c:pt idx="92">
                  <c:v>42828</c:v>
                </c:pt>
                <c:pt idx="93">
                  <c:v>42829</c:v>
                </c:pt>
                <c:pt idx="94">
                  <c:v>42830</c:v>
                </c:pt>
                <c:pt idx="95">
                  <c:v>42831</c:v>
                </c:pt>
                <c:pt idx="96">
                  <c:v>42832</c:v>
                </c:pt>
                <c:pt idx="97">
                  <c:v>42833</c:v>
                </c:pt>
                <c:pt idx="98">
                  <c:v>42834</c:v>
                </c:pt>
                <c:pt idx="99">
                  <c:v>42835</c:v>
                </c:pt>
                <c:pt idx="100">
                  <c:v>42836</c:v>
                </c:pt>
                <c:pt idx="101">
                  <c:v>42837</c:v>
                </c:pt>
                <c:pt idx="102">
                  <c:v>42838</c:v>
                </c:pt>
                <c:pt idx="103">
                  <c:v>42839</c:v>
                </c:pt>
                <c:pt idx="104">
                  <c:v>42840</c:v>
                </c:pt>
                <c:pt idx="105">
                  <c:v>42841</c:v>
                </c:pt>
                <c:pt idx="106">
                  <c:v>42842</c:v>
                </c:pt>
                <c:pt idx="107">
                  <c:v>42843</c:v>
                </c:pt>
                <c:pt idx="108">
                  <c:v>42844</c:v>
                </c:pt>
                <c:pt idx="109">
                  <c:v>42845</c:v>
                </c:pt>
                <c:pt idx="110">
                  <c:v>42846</c:v>
                </c:pt>
                <c:pt idx="111">
                  <c:v>42847</c:v>
                </c:pt>
                <c:pt idx="112">
                  <c:v>42848</c:v>
                </c:pt>
                <c:pt idx="113">
                  <c:v>42849</c:v>
                </c:pt>
                <c:pt idx="114">
                  <c:v>42850</c:v>
                </c:pt>
                <c:pt idx="115">
                  <c:v>42851</c:v>
                </c:pt>
                <c:pt idx="116">
                  <c:v>42852</c:v>
                </c:pt>
                <c:pt idx="117">
                  <c:v>42853</c:v>
                </c:pt>
                <c:pt idx="118">
                  <c:v>42854</c:v>
                </c:pt>
                <c:pt idx="119">
                  <c:v>42855</c:v>
                </c:pt>
                <c:pt idx="120">
                  <c:v>42856</c:v>
                </c:pt>
                <c:pt idx="121">
                  <c:v>42857</c:v>
                </c:pt>
                <c:pt idx="122">
                  <c:v>42858</c:v>
                </c:pt>
                <c:pt idx="123">
                  <c:v>42859</c:v>
                </c:pt>
                <c:pt idx="124">
                  <c:v>42860</c:v>
                </c:pt>
                <c:pt idx="125">
                  <c:v>42861</c:v>
                </c:pt>
                <c:pt idx="126">
                  <c:v>42862</c:v>
                </c:pt>
                <c:pt idx="127">
                  <c:v>42863</c:v>
                </c:pt>
                <c:pt idx="128">
                  <c:v>42864</c:v>
                </c:pt>
                <c:pt idx="129">
                  <c:v>42865</c:v>
                </c:pt>
                <c:pt idx="130">
                  <c:v>42866</c:v>
                </c:pt>
                <c:pt idx="131">
                  <c:v>42867</c:v>
                </c:pt>
                <c:pt idx="132">
                  <c:v>42868</c:v>
                </c:pt>
                <c:pt idx="133">
                  <c:v>42869</c:v>
                </c:pt>
                <c:pt idx="134">
                  <c:v>42870</c:v>
                </c:pt>
                <c:pt idx="135">
                  <c:v>42871</c:v>
                </c:pt>
                <c:pt idx="136">
                  <c:v>42872</c:v>
                </c:pt>
                <c:pt idx="137">
                  <c:v>42873</c:v>
                </c:pt>
                <c:pt idx="138">
                  <c:v>42874</c:v>
                </c:pt>
                <c:pt idx="139">
                  <c:v>42875</c:v>
                </c:pt>
                <c:pt idx="140">
                  <c:v>42876</c:v>
                </c:pt>
                <c:pt idx="141">
                  <c:v>42877</c:v>
                </c:pt>
                <c:pt idx="142">
                  <c:v>42878</c:v>
                </c:pt>
                <c:pt idx="143">
                  <c:v>42879</c:v>
                </c:pt>
                <c:pt idx="144">
                  <c:v>42880</c:v>
                </c:pt>
                <c:pt idx="145">
                  <c:v>42881</c:v>
                </c:pt>
                <c:pt idx="146">
                  <c:v>42882</c:v>
                </c:pt>
                <c:pt idx="147">
                  <c:v>42883</c:v>
                </c:pt>
                <c:pt idx="148">
                  <c:v>42884</c:v>
                </c:pt>
                <c:pt idx="149">
                  <c:v>42885</c:v>
                </c:pt>
                <c:pt idx="150">
                  <c:v>42886</c:v>
                </c:pt>
                <c:pt idx="151">
                  <c:v>42887</c:v>
                </c:pt>
                <c:pt idx="152">
                  <c:v>42888</c:v>
                </c:pt>
                <c:pt idx="153">
                  <c:v>42889</c:v>
                </c:pt>
                <c:pt idx="154">
                  <c:v>42890</c:v>
                </c:pt>
                <c:pt idx="155">
                  <c:v>42891</c:v>
                </c:pt>
                <c:pt idx="156">
                  <c:v>42892</c:v>
                </c:pt>
                <c:pt idx="157">
                  <c:v>42893</c:v>
                </c:pt>
                <c:pt idx="158">
                  <c:v>42894</c:v>
                </c:pt>
                <c:pt idx="159">
                  <c:v>42895</c:v>
                </c:pt>
                <c:pt idx="160">
                  <c:v>42896</c:v>
                </c:pt>
                <c:pt idx="161">
                  <c:v>42897</c:v>
                </c:pt>
                <c:pt idx="162">
                  <c:v>42898</c:v>
                </c:pt>
                <c:pt idx="163">
                  <c:v>42899</c:v>
                </c:pt>
                <c:pt idx="164">
                  <c:v>42900</c:v>
                </c:pt>
                <c:pt idx="165">
                  <c:v>42901</c:v>
                </c:pt>
                <c:pt idx="166">
                  <c:v>42902</c:v>
                </c:pt>
                <c:pt idx="167">
                  <c:v>42903</c:v>
                </c:pt>
                <c:pt idx="168">
                  <c:v>42904</c:v>
                </c:pt>
                <c:pt idx="169">
                  <c:v>42905</c:v>
                </c:pt>
                <c:pt idx="170">
                  <c:v>42906</c:v>
                </c:pt>
                <c:pt idx="171">
                  <c:v>42907</c:v>
                </c:pt>
                <c:pt idx="172">
                  <c:v>42908</c:v>
                </c:pt>
                <c:pt idx="173">
                  <c:v>42909</c:v>
                </c:pt>
                <c:pt idx="174">
                  <c:v>42910</c:v>
                </c:pt>
                <c:pt idx="175">
                  <c:v>42911</c:v>
                </c:pt>
                <c:pt idx="176">
                  <c:v>42912</c:v>
                </c:pt>
                <c:pt idx="177">
                  <c:v>42913</c:v>
                </c:pt>
                <c:pt idx="178">
                  <c:v>42914</c:v>
                </c:pt>
                <c:pt idx="179">
                  <c:v>42915</c:v>
                </c:pt>
                <c:pt idx="180">
                  <c:v>42916</c:v>
                </c:pt>
                <c:pt idx="181">
                  <c:v>42917</c:v>
                </c:pt>
                <c:pt idx="182">
                  <c:v>42918</c:v>
                </c:pt>
                <c:pt idx="183">
                  <c:v>42919</c:v>
                </c:pt>
                <c:pt idx="184">
                  <c:v>42920</c:v>
                </c:pt>
                <c:pt idx="185">
                  <c:v>42921</c:v>
                </c:pt>
                <c:pt idx="186">
                  <c:v>42922</c:v>
                </c:pt>
                <c:pt idx="187">
                  <c:v>42923</c:v>
                </c:pt>
                <c:pt idx="188">
                  <c:v>42924</c:v>
                </c:pt>
                <c:pt idx="189">
                  <c:v>42925</c:v>
                </c:pt>
                <c:pt idx="190">
                  <c:v>42926</c:v>
                </c:pt>
                <c:pt idx="191">
                  <c:v>42927</c:v>
                </c:pt>
                <c:pt idx="192">
                  <c:v>42928</c:v>
                </c:pt>
                <c:pt idx="193">
                  <c:v>42929</c:v>
                </c:pt>
                <c:pt idx="194">
                  <c:v>42930</c:v>
                </c:pt>
                <c:pt idx="195">
                  <c:v>42931</c:v>
                </c:pt>
                <c:pt idx="196">
                  <c:v>42932</c:v>
                </c:pt>
                <c:pt idx="197">
                  <c:v>42933</c:v>
                </c:pt>
                <c:pt idx="198">
                  <c:v>42934</c:v>
                </c:pt>
                <c:pt idx="199">
                  <c:v>42935</c:v>
                </c:pt>
                <c:pt idx="200">
                  <c:v>42936</c:v>
                </c:pt>
                <c:pt idx="201">
                  <c:v>42937</c:v>
                </c:pt>
                <c:pt idx="202">
                  <c:v>42938</c:v>
                </c:pt>
                <c:pt idx="203">
                  <c:v>42939</c:v>
                </c:pt>
                <c:pt idx="204">
                  <c:v>42940</c:v>
                </c:pt>
                <c:pt idx="205">
                  <c:v>42941</c:v>
                </c:pt>
                <c:pt idx="206">
                  <c:v>42942</c:v>
                </c:pt>
                <c:pt idx="207">
                  <c:v>42943</c:v>
                </c:pt>
                <c:pt idx="208">
                  <c:v>42944</c:v>
                </c:pt>
                <c:pt idx="209">
                  <c:v>42945</c:v>
                </c:pt>
                <c:pt idx="210">
                  <c:v>42946</c:v>
                </c:pt>
                <c:pt idx="211">
                  <c:v>42947</c:v>
                </c:pt>
                <c:pt idx="212">
                  <c:v>42948</c:v>
                </c:pt>
                <c:pt idx="213">
                  <c:v>42949</c:v>
                </c:pt>
                <c:pt idx="214">
                  <c:v>42950</c:v>
                </c:pt>
                <c:pt idx="215">
                  <c:v>42951</c:v>
                </c:pt>
                <c:pt idx="216">
                  <c:v>42952</c:v>
                </c:pt>
                <c:pt idx="217">
                  <c:v>42953</c:v>
                </c:pt>
                <c:pt idx="218">
                  <c:v>42954</c:v>
                </c:pt>
                <c:pt idx="219">
                  <c:v>42955</c:v>
                </c:pt>
                <c:pt idx="220">
                  <c:v>42956</c:v>
                </c:pt>
                <c:pt idx="221">
                  <c:v>42957</c:v>
                </c:pt>
                <c:pt idx="222">
                  <c:v>42958</c:v>
                </c:pt>
                <c:pt idx="223">
                  <c:v>42959</c:v>
                </c:pt>
                <c:pt idx="224">
                  <c:v>42960</c:v>
                </c:pt>
                <c:pt idx="225">
                  <c:v>42961</c:v>
                </c:pt>
                <c:pt idx="226">
                  <c:v>42962</c:v>
                </c:pt>
                <c:pt idx="227">
                  <c:v>42963</c:v>
                </c:pt>
                <c:pt idx="228">
                  <c:v>42964</c:v>
                </c:pt>
                <c:pt idx="229">
                  <c:v>42965</c:v>
                </c:pt>
                <c:pt idx="230">
                  <c:v>42966</c:v>
                </c:pt>
                <c:pt idx="231">
                  <c:v>42967</c:v>
                </c:pt>
                <c:pt idx="232">
                  <c:v>42968</c:v>
                </c:pt>
                <c:pt idx="233">
                  <c:v>42969</c:v>
                </c:pt>
                <c:pt idx="234">
                  <c:v>42970</c:v>
                </c:pt>
                <c:pt idx="235">
                  <c:v>42971</c:v>
                </c:pt>
                <c:pt idx="236">
                  <c:v>42972</c:v>
                </c:pt>
                <c:pt idx="237">
                  <c:v>42973</c:v>
                </c:pt>
                <c:pt idx="238">
                  <c:v>42974</c:v>
                </c:pt>
                <c:pt idx="239">
                  <c:v>42975</c:v>
                </c:pt>
                <c:pt idx="240">
                  <c:v>42976</c:v>
                </c:pt>
                <c:pt idx="241">
                  <c:v>42977</c:v>
                </c:pt>
                <c:pt idx="242">
                  <c:v>42978</c:v>
                </c:pt>
                <c:pt idx="243">
                  <c:v>42979</c:v>
                </c:pt>
                <c:pt idx="244">
                  <c:v>42980</c:v>
                </c:pt>
                <c:pt idx="245">
                  <c:v>42981</c:v>
                </c:pt>
                <c:pt idx="246">
                  <c:v>42982</c:v>
                </c:pt>
                <c:pt idx="247">
                  <c:v>42983</c:v>
                </c:pt>
                <c:pt idx="248">
                  <c:v>42984</c:v>
                </c:pt>
                <c:pt idx="249">
                  <c:v>42985</c:v>
                </c:pt>
                <c:pt idx="250">
                  <c:v>42986</c:v>
                </c:pt>
                <c:pt idx="251">
                  <c:v>42987</c:v>
                </c:pt>
                <c:pt idx="252">
                  <c:v>42988</c:v>
                </c:pt>
                <c:pt idx="253">
                  <c:v>42989</c:v>
                </c:pt>
                <c:pt idx="254">
                  <c:v>42990</c:v>
                </c:pt>
                <c:pt idx="255">
                  <c:v>42991</c:v>
                </c:pt>
                <c:pt idx="256">
                  <c:v>42992</c:v>
                </c:pt>
                <c:pt idx="257">
                  <c:v>42993</c:v>
                </c:pt>
                <c:pt idx="258">
                  <c:v>42994</c:v>
                </c:pt>
                <c:pt idx="259">
                  <c:v>42995</c:v>
                </c:pt>
                <c:pt idx="260">
                  <c:v>42996</c:v>
                </c:pt>
                <c:pt idx="261">
                  <c:v>42997</c:v>
                </c:pt>
                <c:pt idx="262">
                  <c:v>42998</c:v>
                </c:pt>
                <c:pt idx="263">
                  <c:v>42999</c:v>
                </c:pt>
                <c:pt idx="264">
                  <c:v>43000</c:v>
                </c:pt>
                <c:pt idx="265">
                  <c:v>43001</c:v>
                </c:pt>
                <c:pt idx="266">
                  <c:v>43002</c:v>
                </c:pt>
                <c:pt idx="267">
                  <c:v>43003</c:v>
                </c:pt>
                <c:pt idx="268">
                  <c:v>43004</c:v>
                </c:pt>
                <c:pt idx="269">
                  <c:v>43005</c:v>
                </c:pt>
                <c:pt idx="270">
                  <c:v>43006</c:v>
                </c:pt>
                <c:pt idx="271">
                  <c:v>43007</c:v>
                </c:pt>
                <c:pt idx="272">
                  <c:v>43008</c:v>
                </c:pt>
                <c:pt idx="273">
                  <c:v>43009</c:v>
                </c:pt>
                <c:pt idx="274">
                  <c:v>43010</c:v>
                </c:pt>
                <c:pt idx="275">
                  <c:v>43011</c:v>
                </c:pt>
                <c:pt idx="276">
                  <c:v>43012</c:v>
                </c:pt>
                <c:pt idx="277">
                  <c:v>43013</c:v>
                </c:pt>
                <c:pt idx="278">
                  <c:v>43014</c:v>
                </c:pt>
                <c:pt idx="279">
                  <c:v>43015</c:v>
                </c:pt>
                <c:pt idx="280">
                  <c:v>43016</c:v>
                </c:pt>
                <c:pt idx="281">
                  <c:v>43017</c:v>
                </c:pt>
                <c:pt idx="282">
                  <c:v>43018</c:v>
                </c:pt>
                <c:pt idx="283">
                  <c:v>43019</c:v>
                </c:pt>
                <c:pt idx="284">
                  <c:v>43020</c:v>
                </c:pt>
                <c:pt idx="285">
                  <c:v>43021</c:v>
                </c:pt>
                <c:pt idx="286">
                  <c:v>43022</c:v>
                </c:pt>
                <c:pt idx="287">
                  <c:v>43023</c:v>
                </c:pt>
                <c:pt idx="288">
                  <c:v>43024</c:v>
                </c:pt>
                <c:pt idx="289">
                  <c:v>43025</c:v>
                </c:pt>
                <c:pt idx="290">
                  <c:v>43026</c:v>
                </c:pt>
                <c:pt idx="291">
                  <c:v>43027</c:v>
                </c:pt>
                <c:pt idx="292">
                  <c:v>43028</c:v>
                </c:pt>
                <c:pt idx="293">
                  <c:v>43029</c:v>
                </c:pt>
                <c:pt idx="294">
                  <c:v>43030</c:v>
                </c:pt>
                <c:pt idx="295">
                  <c:v>43031</c:v>
                </c:pt>
                <c:pt idx="296">
                  <c:v>43032</c:v>
                </c:pt>
                <c:pt idx="297">
                  <c:v>43033</c:v>
                </c:pt>
                <c:pt idx="298">
                  <c:v>43034</c:v>
                </c:pt>
                <c:pt idx="299">
                  <c:v>43035</c:v>
                </c:pt>
                <c:pt idx="300">
                  <c:v>43036</c:v>
                </c:pt>
                <c:pt idx="301">
                  <c:v>43037</c:v>
                </c:pt>
                <c:pt idx="302">
                  <c:v>43038</c:v>
                </c:pt>
                <c:pt idx="303">
                  <c:v>43039</c:v>
                </c:pt>
                <c:pt idx="304">
                  <c:v>43040</c:v>
                </c:pt>
                <c:pt idx="305">
                  <c:v>43041</c:v>
                </c:pt>
                <c:pt idx="306">
                  <c:v>43042</c:v>
                </c:pt>
                <c:pt idx="307">
                  <c:v>43043</c:v>
                </c:pt>
                <c:pt idx="308">
                  <c:v>43044</c:v>
                </c:pt>
                <c:pt idx="309">
                  <c:v>43045</c:v>
                </c:pt>
                <c:pt idx="310">
                  <c:v>43046</c:v>
                </c:pt>
                <c:pt idx="311">
                  <c:v>43047</c:v>
                </c:pt>
                <c:pt idx="312">
                  <c:v>43048</c:v>
                </c:pt>
                <c:pt idx="313">
                  <c:v>43049</c:v>
                </c:pt>
                <c:pt idx="314">
                  <c:v>43050</c:v>
                </c:pt>
                <c:pt idx="315">
                  <c:v>43051</c:v>
                </c:pt>
                <c:pt idx="316">
                  <c:v>43052</c:v>
                </c:pt>
                <c:pt idx="317">
                  <c:v>43053</c:v>
                </c:pt>
                <c:pt idx="318">
                  <c:v>43054</c:v>
                </c:pt>
                <c:pt idx="319">
                  <c:v>43055</c:v>
                </c:pt>
                <c:pt idx="320">
                  <c:v>43056</c:v>
                </c:pt>
                <c:pt idx="321">
                  <c:v>43057</c:v>
                </c:pt>
                <c:pt idx="322">
                  <c:v>43058</c:v>
                </c:pt>
                <c:pt idx="323">
                  <c:v>43059</c:v>
                </c:pt>
                <c:pt idx="324">
                  <c:v>43060</c:v>
                </c:pt>
                <c:pt idx="325">
                  <c:v>43061</c:v>
                </c:pt>
                <c:pt idx="326">
                  <c:v>43062</c:v>
                </c:pt>
                <c:pt idx="327">
                  <c:v>43063</c:v>
                </c:pt>
                <c:pt idx="328">
                  <c:v>43064</c:v>
                </c:pt>
                <c:pt idx="329">
                  <c:v>43065</c:v>
                </c:pt>
                <c:pt idx="330">
                  <c:v>43066</c:v>
                </c:pt>
                <c:pt idx="331">
                  <c:v>43067</c:v>
                </c:pt>
                <c:pt idx="332">
                  <c:v>43068</c:v>
                </c:pt>
                <c:pt idx="333">
                  <c:v>43069</c:v>
                </c:pt>
                <c:pt idx="334">
                  <c:v>43070</c:v>
                </c:pt>
                <c:pt idx="335">
                  <c:v>43071</c:v>
                </c:pt>
                <c:pt idx="336">
                  <c:v>43072</c:v>
                </c:pt>
                <c:pt idx="337">
                  <c:v>43073</c:v>
                </c:pt>
                <c:pt idx="338">
                  <c:v>43074</c:v>
                </c:pt>
                <c:pt idx="339">
                  <c:v>43075</c:v>
                </c:pt>
                <c:pt idx="340">
                  <c:v>43076</c:v>
                </c:pt>
                <c:pt idx="341">
                  <c:v>43077</c:v>
                </c:pt>
                <c:pt idx="342">
                  <c:v>43078</c:v>
                </c:pt>
                <c:pt idx="343">
                  <c:v>43079</c:v>
                </c:pt>
                <c:pt idx="344">
                  <c:v>43080</c:v>
                </c:pt>
                <c:pt idx="345">
                  <c:v>43081</c:v>
                </c:pt>
                <c:pt idx="346">
                  <c:v>43082</c:v>
                </c:pt>
                <c:pt idx="347">
                  <c:v>43083</c:v>
                </c:pt>
                <c:pt idx="348">
                  <c:v>43084</c:v>
                </c:pt>
                <c:pt idx="349">
                  <c:v>43085</c:v>
                </c:pt>
                <c:pt idx="350">
                  <c:v>43086</c:v>
                </c:pt>
                <c:pt idx="351">
                  <c:v>43087</c:v>
                </c:pt>
                <c:pt idx="352">
                  <c:v>43088</c:v>
                </c:pt>
                <c:pt idx="353">
                  <c:v>43089</c:v>
                </c:pt>
                <c:pt idx="354">
                  <c:v>43090</c:v>
                </c:pt>
                <c:pt idx="355">
                  <c:v>43091</c:v>
                </c:pt>
                <c:pt idx="356">
                  <c:v>43092</c:v>
                </c:pt>
                <c:pt idx="357">
                  <c:v>43093</c:v>
                </c:pt>
                <c:pt idx="358">
                  <c:v>43094</c:v>
                </c:pt>
                <c:pt idx="359">
                  <c:v>43095</c:v>
                </c:pt>
                <c:pt idx="360">
                  <c:v>43096</c:v>
                </c:pt>
                <c:pt idx="361">
                  <c:v>43097</c:v>
                </c:pt>
                <c:pt idx="362">
                  <c:v>43098</c:v>
                </c:pt>
                <c:pt idx="363">
                  <c:v>43099</c:v>
                </c:pt>
                <c:pt idx="364">
                  <c:v>43100</c:v>
                </c:pt>
              </c:numCache>
            </c:numRef>
          </c:xVal>
          <c:yVal>
            <c:numRef>
              <c:f>Sheet2!$K$2:$K$366</c:f>
              <c:numCache>
                <c:formatCode>General</c:formatCode>
                <c:ptCount val="365"/>
                <c:pt idx="0">
                  <c:v>11</c:v>
                </c:pt>
                <c:pt idx="1">
                  <c:v>12</c:v>
                </c:pt>
                <c:pt idx="2">
                  <c:v>12</c:v>
                </c:pt>
                <c:pt idx="3">
                  <c:v>4</c:v>
                </c:pt>
                <c:pt idx="4">
                  <c:v>7.3</c:v>
                </c:pt>
                <c:pt idx="5">
                  <c:v>13</c:v>
                </c:pt>
                <c:pt idx="6">
                  <c:v>13</c:v>
                </c:pt>
                <c:pt idx="7">
                  <c:v>12</c:v>
                </c:pt>
                <c:pt idx="8">
                  <c:v>12</c:v>
                </c:pt>
                <c:pt idx="9">
                  <c:v>8.8000000000000007</c:v>
                </c:pt>
                <c:pt idx="10">
                  <c:v>12</c:v>
                </c:pt>
                <c:pt idx="11">
                  <c:v>11</c:v>
                </c:pt>
                <c:pt idx="12">
                  <c:v>12</c:v>
                </c:pt>
                <c:pt idx="13">
                  <c:v>10</c:v>
                </c:pt>
                <c:pt idx="14">
                  <c:v>9.6</c:v>
                </c:pt>
                <c:pt idx="15">
                  <c:v>9.5</c:v>
                </c:pt>
                <c:pt idx="16">
                  <c:v>9.7000000000000011</c:v>
                </c:pt>
                <c:pt idx="17">
                  <c:v>9</c:v>
                </c:pt>
                <c:pt idx="18">
                  <c:v>8.9</c:v>
                </c:pt>
                <c:pt idx="19">
                  <c:v>9.7000000000000011</c:v>
                </c:pt>
                <c:pt idx="20">
                  <c:v>11</c:v>
                </c:pt>
                <c:pt idx="21">
                  <c:v>14</c:v>
                </c:pt>
                <c:pt idx="22">
                  <c:v>16</c:v>
                </c:pt>
                <c:pt idx="23">
                  <c:v>17</c:v>
                </c:pt>
                <c:pt idx="24">
                  <c:v>19</c:v>
                </c:pt>
                <c:pt idx="25">
                  <c:v>14</c:v>
                </c:pt>
                <c:pt idx="26">
                  <c:v>9.8000000000000007</c:v>
                </c:pt>
                <c:pt idx="27">
                  <c:v>8.3000000000000007</c:v>
                </c:pt>
                <c:pt idx="28">
                  <c:v>12</c:v>
                </c:pt>
                <c:pt idx="29">
                  <c:v>11</c:v>
                </c:pt>
                <c:pt idx="30">
                  <c:v>11</c:v>
                </c:pt>
                <c:pt idx="31">
                  <c:v>13</c:v>
                </c:pt>
                <c:pt idx="32">
                  <c:v>10</c:v>
                </c:pt>
                <c:pt idx="33">
                  <c:v>13</c:v>
                </c:pt>
                <c:pt idx="34">
                  <c:v>13</c:v>
                </c:pt>
                <c:pt idx="35">
                  <c:v>14</c:v>
                </c:pt>
                <c:pt idx="36">
                  <c:v>14</c:v>
                </c:pt>
                <c:pt idx="37">
                  <c:v>14</c:v>
                </c:pt>
                <c:pt idx="38">
                  <c:v>13</c:v>
                </c:pt>
                <c:pt idx="39">
                  <c:v>13</c:v>
                </c:pt>
                <c:pt idx="40">
                  <c:v>12</c:v>
                </c:pt>
                <c:pt idx="41">
                  <c:v>10</c:v>
                </c:pt>
                <c:pt idx="42">
                  <c:v>13</c:v>
                </c:pt>
                <c:pt idx="43">
                  <c:v>11</c:v>
                </c:pt>
                <c:pt idx="44">
                  <c:v>13</c:v>
                </c:pt>
                <c:pt idx="45">
                  <c:v>9.7000000000000011</c:v>
                </c:pt>
                <c:pt idx="46">
                  <c:v>14</c:v>
                </c:pt>
                <c:pt idx="47">
                  <c:v>13</c:v>
                </c:pt>
                <c:pt idx="48">
                  <c:v>12</c:v>
                </c:pt>
                <c:pt idx="49">
                  <c:v>10</c:v>
                </c:pt>
                <c:pt idx="50">
                  <c:v>12</c:v>
                </c:pt>
                <c:pt idx="51">
                  <c:v>12</c:v>
                </c:pt>
                <c:pt idx="52">
                  <c:v>14</c:v>
                </c:pt>
                <c:pt idx="53">
                  <c:v>18</c:v>
                </c:pt>
                <c:pt idx="54">
                  <c:v>21</c:v>
                </c:pt>
                <c:pt idx="55">
                  <c:v>20</c:v>
                </c:pt>
                <c:pt idx="56">
                  <c:v>19</c:v>
                </c:pt>
                <c:pt idx="57">
                  <c:v>18</c:v>
                </c:pt>
                <c:pt idx="58">
                  <c:v>14</c:v>
                </c:pt>
                <c:pt idx="59">
                  <c:v>18</c:v>
                </c:pt>
                <c:pt idx="60">
                  <c:v>17</c:v>
                </c:pt>
                <c:pt idx="61">
                  <c:v>21</c:v>
                </c:pt>
                <c:pt idx="62">
                  <c:v>22</c:v>
                </c:pt>
                <c:pt idx="63">
                  <c:v>20</c:v>
                </c:pt>
                <c:pt idx="64">
                  <c:v>19</c:v>
                </c:pt>
                <c:pt idx="65">
                  <c:v>18</c:v>
                </c:pt>
                <c:pt idx="66">
                  <c:v>14</c:v>
                </c:pt>
                <c:pt idx="67">
                  <c:v>18</c:v>
                </c:pt>
                <c:pt idx="68">
                  <c:v>15</c:v>
                </c:pt>
                <c:pt idx="69">
                  <c:v>15</c:v>
                </c:pt>
                <c:pt idx="70">
                  <c:v>18</c:v>
                </c:pt>
                <c:pt idx="71">
                  <c:v>16</c:v>
                </c:pt>
                <c:pt idx="72">
                  <c:v>15</c:v>
                </c:pt>
                <c:pt idx="73">
                  <c:v>17</c:v>
                </c:pt>
                <c:pt idx="74">
                  <c:v>17</c:v>
                </c:pt>
                <c:pt idx="75">
                  <c:v>19</c:v>
                </c:pt>
                <c:pt idx="76">
                  <c:v>21</c:v>
                </c:pt>
                <c:pt idx="77">
                  <c:v>25</c:v>
                </c:pt>
                <c:pt idx="78">
                  <c:v>28</c:v>
                </c:pt>
                <c:pt idx="79">
                  <c:v>29</c:v>
                </c:pt>
                <c:pt idx="80">
                  <c:v>29</c:v>
                </c:pt>
                <c:pt idx="81">
                  <c:v>27</c:v>
                </c:pt>
                <c:pt idx="82">
                  <c:v>23</c:v>
                </c:pt>
                <c:pt idx="83">
                  <c:v>23</c:v>
                </c:pt>
                <c:pt idx="84">
                  <c:v>22</c:v>
                </c:pt>
                <c:pt idx="85">
                  <c:v>18</c:v>
                </c:pt>
                <c:pt idx="86">
                  <c:v>23</c:v>
                </c:pt>
                <c:pt idx="87">
                  <c:v>27</c:v>
                </c:pt>
                <c:pt idx="88">
                  <c:v>21</c:v>
                </c:pt>
                <c:pt idx="89">
                  <c:v>20</c:v>
                </c:pt>
                <c:pt idx="90">
                  <c:v>23</c:v>
                </c:pt>
                <c:pt idx="91">
                  <c:v>20</c:v>
                </c:pt>
                <c:pt idx="92">
                  <c:v>23</c:v>
                </c:pt>
                <c:pt idx="93">
                  <c:v>21</c:v>
                </c:pt>
                <c:pt idx="94">
                  <c:v>20</c:v>
                </c:pt>
                <c:pt idx="95">
                  <c:v>24</c:v>
                </c:pt>
                <c:pt idx="96">
                  <c:v>28</c:v>
                </c:pt>
                <c:pt idx="97">
                  <c:v>32</c:v>
                </c:pt>
                <c:pt idx="98">
                  <c:v>29</c:v>
                </c:pt>
                <c:pt idx="99">
                  <c:v>29</c:v>
                </c:pt>
                <c:pt idx="100">
                  <c:v>30</c:v>
                </c:pt>
                <c:pt idx="101">
                  <c:v>34</c:v>
                </c:pt>
                <c:pt idx="102">
                  <c:v>33</c:v>
                </c:pt>
                <c:pt idx="103">
                  <c:v>34</c:v>
                </c:pt>
                <c:pt idx="104">
                  <c:v>38</c:v>
                </c:pt>
                <c:pt idx="105">
                  <c:v>33</c:v>
                </c:pt>
                <c:pt idx="106">
                  <c:v>32</c:v>
                </c:pt>
                <c:pt idx="107">
                  <c:v>29</c:v>
                </c:pt>
                <c:pt idx="108">
                  <c:v>29</c:v>
                </c:pt>
                <c:pt idx="109">
                  <c:v>33</c:v>
                </c:pt>
                <c:pt idx="110">
                  <c:v>41</c:v>
                </c:pt>
                <c:pt idx="111">
                  <c:v>52</c:v>
                </c:pt>
                <c:pt idx="112">
                  <c:v>63</c:v>
                </c:pt>
                <c:pt idx="113">
                  <c:v>70</c:v>
                </c:pt>
                <c:pt idx="114">
                  <c:v>71</c:v>
                </c:pt>
                <c:pt idx="115">
                  <c:v>70</c:v>
                </c:pt>
                <c:pt idx="116">
                  <c:v>57</c:v>
                </c:pt>
                <c:pt idx="117">
                  <c:v>52</c:v>
                </c:pt>
                <c:pt idx="118">
                  <c:v>54</c:v>
                </c:pt>
                <c:pt idx="119">
                  <c:v>59</c:v>
                </c:pt>
                <c:pt idx="120">
                  <c:v>67</c:v>
                </c:pt>
                <c:pt idx="121">
                  <c:v>79</c:v>
                </c:pt>
                <c:pt idx="122">
                  <c:v>91</c:v>
                </c:pt>
                <c:pt idx="123">
                  <c:v>91</c:v>
                </c:pt>
                <c:pt idx="124">
                  <c:v>89</c:v>
                </c:pt>
                <c:pt idx="125">
                  <c:v>97</c:v>
                </c:pt>
                <c:pt idx="126">
                  <c:v>107</c:v>
                </c:pt>
                <c:pt idx="127">
                  <c:v>115</c:v>
                </c:pt>
                <c:pt idx="128">
                  <c:v>110</c:v>
                </c:pt>
                <c:pt idx="129">
                  <c:v>108</c:v>
                </c:pt>
                <c:pt idx="130">
                  <c:v>109</c:v>
                </c:pt>
                <c:pt idx="131">
                  <c:v>117</c:v>
                </c:pt>
                <c:pt idx="132">
                  <c:v>120</c:v>
                </c:pt>
                <c:pt idx="133">
                  <c:v>113</c:v>
                </c:pt>
                <c:pt idx="134">
                  <c:v>109</c:v>
                </c:pt>
                <c:pt idx="135">
                  <c:v>108</c:v>
                </c:pt>
                <c:pt idx="136">
                  <c:v>106</c:v>
                </c:pt>
                <c:pt idx="137">
                  <c:v>110</c:v>
                </c:pt>
                <c:pt idx="138">
                  <c:v>114</c:v>
                </c:pt>
                <c:pt idx="139">
                  <c:v>116</c:v>
                </c:pt>
                <c:pt idx="140">
                  <c:v>119</c:v>
                </c:pt>
                <c:pt idx="141">
                  <c:v>109</c:v>
                </c:pt>
                <c:pt idx="142">
                  <c:v>103</c:v>
                </c:pt>
                <c:pt idx="143">
                  <c:v>100</c:v>
                </c:pt>
                <c:pt idx="144">
                  <c:v>97</c:v>
                </c:pt>
                <c:pt idx="145">
                  <c:v>92</c:v>
                </c:pt>
                <c:pt idx="146">
                  <c:v>87</c:v>
                </c:pt>
                <c:pt idx="147">
                  <c:v>86</c:v>
                </c:pt>
                <c:pt idx="148">
                  <c:v>86</c:v>
                </c:pt>
                <c:pt idx="149">
                  <c:v>83</c:v>
                </c:pt>
                <c:pt idx="150">
                  <c:v>82</c:v>
                </c:pt>
                <c:pt idx="151">
                  <c:v>79</c:v>
                </c:pt>
                <c:pt idx="152">
                  <c:v>79</c:v>
                </c:pt>
                <c:pt idx="153">
                  <c:v>78</c:v>
                </c:pt>
                <c:pt idx="154">
                  <c:v>75</c:v>
                </c:pt>
                <c:pt idx="155">
                  <c:v>71</c:v>
                </c:pt>
                <c:pt idx="156">
                  <c:v>67</c:v>
                </c:pt>
                <c:pt idx="157">
                  <c:v>63</c:v>
                </c:pt>
                <c:pt idx="158">
                  <c:v>58</c:v>
                </c:pt>
                <c:pt idx="159">
                  <c:v>56</c:v>
                </c:pt>
                <c:pt idx="160">
                  <c:v>60</c:v>
                </c:pt>
                <c:pt idx="161">
                  <c:v>62</c:v>
                </c:pt>
                <c:pt idx="162">
                  <c:v>61</c:v>
                </c:pt>
                <c:pt idx="163">
                  <c:v>60</c:v>
                </c:pt>
                <c:pt idx="164">
                  <c:v>60</c:v>
                </c:pt>
                <c:pt idx="165">
                  <c:v>56</c:v>
                </c:pt>
                <c:pt idx="166">
                  <c:v>56</c:v>
                </c:pt>
                <c:pt idx="167">
                  <c:v>56</c:v>
                </c:pt>
                <c:pt idx="168">
                  <c:v>55</c:v>
                </c:pt>
                <c:pt idx="169">
                  <c:v>55</c:v>
                </c:pt>
                <c:pt idx="170">
                  <c:v>58</c:v>
                </c:pt>
                <c:pt idx="171">
                  <c:v>58</c:v>
                </c:pt>
                <c:pt idx="172">
                  <c:v>55</c:v>
                </c:pt>
                <c:pt idx="173">
                  <c:v>52</c:v>
                </c:pt>
                <c:pt idx="174">
                  <c:v>48</c:v>
                </c:pt>
                <c:pt idx="175">
                  <c:v>45</c:v>
                </c:pt>
                <c:pt idx="176">
                  <c:v>48</c:v>
                </c:pt>
                <c:pt idx="177">
                  <c:v>45</c:v>
                </c:pt>
                <c:pt idx="178">
                  <c:v>42</c:v>
                </c:pt>
                <c:pt idx="179">
                  <c:v>40</c:v>
                </c:pt>
                <c:pt idx="180">
                  <c:v>37</c:v>
                </c:pt>
                <c:pt idx="181">
                  <c:v>35</c:v>
                </c:pt>
                <c:pt idx="182">
                  <c:v>35</c:v>
                </c:pt>
                <c:pt idx="183">
                  <c:v>35</c:v>
                </c:pt>
                <c:pt idx="184">
                  <c:v>32</c:v>
                </c:pt>
                <c:pt idx="185">
                  <c:v>32</c:v>
                </c:pt>
                <c:pt idx="186">
                  <c:v>29</c:v>
                </c:pt>
                <c:pt idx="187">
                  <c:v>26</c:v>
                </c:pt>
                <c:pt idx="188">
                  <c:v>25</c:v>
                </c:pt>
                <c:pt idx="189">
                  <c:v>23</c:v>
                </c:pt>
                <c:pt idx="190">
                  <c:v>22</c:v>
                </c:pt>
                <c:pt idx="191">
                  <c:v>22</c:v>
                </c:pt>
                <c:pt idx="192">
                  <c:v>21</c:v>
                </c:pt>
                <c:pt idx="193">
                  <c:v>19</c:v>
                </c:pt>
                <c:pt idx="194">
                  <c:v>18</c:v>
                </c:pt>
                <c:pt idx="195">
                  <c:v>18</c:v>
                </c:pt>
                <c:pt idx="196">
                  <c:v>17</c:v>
                </c:pt>
                <c:pt idx="197">
                  <c:v>16</c:v>
                </c:pt>
                <c:pt idx="198">
                  <c:v>15</c:v>
                </c:pt>
                <c:pt idx="199">
                  <c:v>15</c:v>
                </c:pt>
                <c:pt idx="200">
                  <c:v>14</c:v>
                </c:pt>
                <c:pt idx="201">
                  <c:v>16</c:v>
                </c:pt>
                <c:pt idx="202">
                  <c:v>15</c:v>
                </c:pt>
                <c:pt idx="203">
                  <c:v>14</c:v>
                </c:pt>
                <c:pt idx="204">
                  <c:v>14</c:v>
                </c:pt>
                <c:pt idx="205">
                  <c:v>14</c:v>
                </c:pt>
                <c:pt idx="206">
                  <c:v>14</c:v>
                </c:pt>
                <c:pt idx="207">
                  <c:v>13</c:v>
                </c:pt>
                <c:pt idx="208">
                  <c:v>13</c:v>
                </c:pt>
                <c:pt idx="209">
                  <c:v>12</c:v>
                </c:pt>
                <c:pt idx="210">
                  <c:v>13</c:v>
                </c:pt>
                <c:pt idx="211">
                  <c:v>12</c:v>
                </c:pt>
                <c:pt idx="212">
                  <c:v>12</c:v>
                </c:pt>
                <c:pt idx="213">
                  <c:v>12</c:v>
                </c:pt>
                <c:pt idx="214">
                  <c:v>11</c:v>
                </c:pt>
                <c:pt idx="215">
                  <c:v>9.9</c:v>
                </c:pt>
                <c:pt idx="216">
                  <c:v>9.9</c:v>
                </c:pt>
                <c:pt idx="217">
                  <c:v>10</c:v>
                </c:pt>
                <c:pt idx="218">
                  <c:v>9.5</c:v>
                </c:pt>
                <c:pt idx="219">
                  <c:v>9.8000000000000007</c:v>
                </c:pt>
                <c:pt idx="220">
                  <c:v>9.7000000000000011</c:v>
                </c:pt>
                <c:pt idx="221">
                  <c:v>8.8000000000000007</c:v>
                </c:pt>
                <c:pt idx="222">
                  <c:v>8.6</c:v>
                </c:pt>
                <c:pt idx="223">
                  <c:v>8.4</c:v>
                </c:pt>
                <c:pt idx="224">
                  <c:v>9.4</c:v>
                </c:pt>
                <c:pt idx="225">
                  <c:v>12</c:v>
                </c:pt>
                <c:pt idx="226">
                  <c:v>9.3000000000000007</c:v>
                </c:pt>
                <c:pt idx="227">
                  <c:v>9.4</c:v>
                </c:pt>
                <c:pt idx="228">
                  <c:v>9</c:v>
                </c:pt>
                <c:pt idx="229">
                  <c:v>8.5</c:v>
                </c:pt>
                <c:pt idx="230">
                  <c:v>8.1</c:v>
                </c:pt>
                <c:pt idx="231">
                  <c:v>7.8</c:v>
                </c:pt>
                <c:pt idx="232">
                  <c:v>7.4</c:v>
                </c:pt>
                <c:pt idx="233">
                  <c:v>7</c:v>
                </c:pt>
                <c:pt idx="234">
                  <c:v>7.9</c:v>
                </c:pt>
                <c:pt idx="235">
                  <c:v>8.8000000000000007</c:v>
                </c:pt>
                <c:pt idx="236">
                  <c:v>9.4</c:v>
                </c:pt>
                <c:pt idx="237">
                  <c:v>8.4</c:v>
                </c:pt>
                <c:pt idx="238">
                  <c:v>7.8</c:v>
                </c:pt>
                <c:pt idx="239">
                  <c:v>7.3</c:v>
                </c:pt>
                <c:pt idx="240">
                  <c:v>7</c:v>
                </c:pt>
                <c:pt idx="241">
                  <c:v>6.7</c:v>
                </c:pt>
                <c:pt idx="242">
                  <c:v>6.6</c:v>
                </c:pt>
                <c:pt idx="243">
                  <c:v>6.7</c:v>
                </c:pt>
                <c:pt idx="244">
                  <c:v>6.9</c:v>
                </c:pt>
                <c:pt idx="245">
                  <c:v>8.8000000000000007</c:v>
                </c:pt>
                <c:pt idx="246">
                  <c:v>9.1</c:v>
                </c:pt>
                <c:pt idx="247">
                  <c:v>8.1</c:v>
                </c:pt>
                <c:pt idx="248">
                  <c:v>7.6</c:v>
                </c:pt>
                <c:pt idx="249">
                  <c:v>7.3</c:v>
                </c:pt>
                <c:pt idx="250">
                  <c:v>7</c:v>
                </c:pt>
                <c:pt idx="251">
                  <c:v>7</c:v>
                </c:pt>
                <c:pt idx="252">
                  <c:v>6.5</c:v>
                </c:pt>
                <c:pt idx="253">
                  <c:v>6.6</c:v>
                </c:pt>
                <c:pt idx="254">
                  <c:v>6.5</c:v>
                </c:pt>
                <c:pt idx="255">
                  <c:v>6.5</c:v>
                </c:pt>
                <c:pt idx="256">
                  <c:v>7.2</c:v>
                </c:pt>
                <c:pt idx="257">
                  <c:v>9.8000000000000007</c:v>
                </c:pt>
                <c:pt idx="258">
                  <c:v>9.4</c:v>
                </c:pt>
                <c:pt idx="259">
                  <c:v>8.5</c:v>
                </c:pt>
                <c:pt idx="260">
                  <c:v>8.5</c:v>
                </c:pt>
                <c:pt idx="261">
                  <c:v>8.4</c:v>
                </c:pt>
                <c:pt idx="262">
                  <c:v>8</c:v>
                </c:pt>
                <c:pt idx="263">
                  <c:v>7.6</c:v>
                </c:pt>
                <c:pt idx="264">
                  <c:v>8</c:v>
                </c:pt>
                <c:pt idx="265">
                  <c:v>8</c:v>
                </c:pt>
                <c:pt idx="266">
                  <c:v>7.9</c:v>
                </c:pt>
                <c:pt idx="267">
                  <c:v>7.7</c:v>
                </c:pt>
                <c:pt idx="268">
                  <c:v>7.4</c:v>
                </c:pt>
                <c:pt idx="269">
                  <c:v>7.2</c:v>
                </c:pt>
                <c:pt idx="270">
                  <c:v>7.2</c:v>
                </c:pt>
                <c:pt idx="271">
                  <c:v>6.6</c:v>
                </c:pt>
                <c:pt idx="272">
                  <c:v>7.1</c:v>
                </c:pt>
                <c:pt idx="273">
                  <c:v>8.5</c:v>
                </c:pt>
                <c:pt idx="274">
                  <c:v>8.7000000000000011</c:v>
                </c:pt>
                <c:pt idx="275">
                  <c:v>8.8000000000000007</c:v>
                </c:pt>
                <c:pt idx="276">
                  <c:v>8.5</c:v>
                </c:pt>
                <c:pt idx="277">
                  <c:v>8.6</c:v>
                </c:pt>
                <c:pt idx="278">
                  <c:v>8.9</c:v>
                </c:pt>
                <c:pt idx="279">
                  <c:v>9.2000000000000011</c:v>
                </c:pt>
                <c:pt idx="280">
                  <c:v>9.3000000000000007</c:v>
                </c:pt>
                <c:pt idx="281">
                  <c:v>9.2000000000000011</c:v>
                </c:pt>
                <c:pt idx="282">
                  <c:v>9.1</c:v>
                </c:pt>
                <c:pt idx="283">
                  <c:v>9.1</c:v>
                </c:pt>
                <c:pt idx="284">
                  <c:v>8.8000000000000007</c:v>
                </c:pt>
                <c:pt idx="285">
                  <c:v>9.1</c:v>
                </c:pt>
                <c:pt idx="286">
                  <c:v>8.8000000000000007</c:v>
                </c:pt>
                <c:pt idx="287">
                  <c:v>8.9</c:v>
                </c:pt>
                <c:pt idx="288">
                  <c:v>8.9</c:v>
                </c:pt>
                <c:pt idx="289">
                  <c:v>8.9</c:v>
                </c:pt>
                <c:pt idx="290">
                  <c:v>8.7000000000000011</c:v>
                </c:pt>
                <c:pt idx="291">
                  <c:v>8.3000000000000007</c:v>
                </c:pt>
                <c:pt idx="292">
                  <c:v>9</c:v>
                </c:pt>
                <c:pt idx="293">
                  <c:v>9.9</c:v>
                </c:pt>
                <c:pt idx="294">
                  <c:v>9.4</c:v>
                </c:pt>
                <c:pt idx="295">
                  <c:v>9.3000000000000007</c:v>
                </c:pt>
                <c:pt idx="296">
                  <c:v>9.6</c:v>
                </c:pt>
                <c:pt idx="297">
                  <c:v>9.9</c:v>
                </c:pt>
                <c:pt idx="298">
                  <c:v>9.4</c:v>
                </c:pt>
                <c:pt idx="299">
                  <c:v>10</c:v>
                </c:pt>
                <c:pt idx="300">
                  <c:v>9.4</c:v>
                </c:pt>
                <c:pt idx="301">
                  <c:v>7.3</c:v>
                </c:pt>
                <c:pt idx="302">
                  <c:v>13</c:v>
                </c:pt>
                <c:pt idx="303">
                  <c:v>12</c:v>
                </c:pt>
                <c:pt idx="304">
                  <c:v>12</c:v>
                </c:pt>
                <c:pt idx="305">
                  <c:v>12</c:v>
                </c:pt>
                <c:pt idx="306">
                  <c:v>11</c:v>
                </c:pt>
                <c:pt idx="307">
                  <c:v>11</c:v>
                </c:pt>
                <c:pt idx="308">
                  <c:v>11</c:v>
                </c:pt>
                <c:pt idx="309">
                  <c:v>11</c:v>
                </c:pt>
                <c:pt idx="310">
                  <c:v>11</c:v>
                </c:pt>
                <c:pt idx="311">
                  <c:v>11</c:v>
                </c:pt>
                <c:pt idx="312">
                  <c:v>10</c:v>
                </c:pt>
                <c:pt idx="313">
                  <c:v>10</c:v>
                </c:pt>
                <c:pt idx="314">
                  <c:v>10</c:v>
                </c:pt>
                <c:pt idx="315">
                  <c:v>10</c:v>
                </c:pt>
                <c:pt idx="316">
                  <c:v>14</c:v>
                </c:pt>
                <c:pt idx="317">
                  <c:v>12</c:v>
                </c:pt>
                <c:pt idx="318">
                  <c:v>7.3</c:v>
                </c:pt>
                <c:pt idx="319">
                  <c:v>6.8</c:v>
                </c:pt>
                <c:pt idx="320">
                  <c:v>9.8000000000000007</c:v>
                </c:pt>
                <c:pt idx="321">
                  <c:v>11</c:v>
                </c:pt>
                <c:pt idx="322">
                  <c:v>11</c:v>
                </c:pt>
                <c:pt idx="323">
                  <c:v>9.6</c:v>
                </c:pt>
                <c:pt idx="324">
                  <c:v>12</c:v>
                </c:pt>
                <c:pt idx="325">
                  <c:v>9.7000000000000011</c:v>
                </c:pt>
                <c:pt idx="326">
                  <c:v>9.2000000000000011</c:v>
                </c:pt>
                <c:pt idx="327">
                  <c:v>5.7</c:v>
                </c:pt>
                <c:pt idx="328">
                  <c:v>7.1</c:v>
                </c:pt>
                <c:pt idx="329">
                  <c:v>8.2000000000000011</c:v>
                </c:pt>
                <c:pt idx="330">
                  <c:v>9.3000000000000007</c:v>
                </c:pt>
                <c:pt idx="331">
                  <c:v>12</c:v>
                </c:pt>
                <c:pt idx="332">
                  <c:v>10</c:v>
                </c:pt>
                <c:pt idx="333">
                  <c:v>7.6</c:v>
                </c:pt>
                <c:pt idx="334">
                  <c:v>7.9</c:v>
                </c:pt>
                <c:pt idx="335">
                  <c:v>7.2</c:v>
                </c:pt>
                <c:pt idx="336">
                  <c:v>4.0999999999999996</c:v>
                </c:pt>
                <c:pt idx="337">
                  <c:v>3</c:v>
                </c:pt>
                <c:pt idx="338">
                  <c:v>5.2</c:v>
                </c:pt>
                <c:pt idx="339">
                  <c:v>6.4</c:v>
                </c:pt>
                <c:pt idx="340">
                  <c:v>7.2</c:v>
                </c:pt>
                <c:pt idx="341">
                  <c:v>7.7</c:v>
                </c:pt>
                <c:pt idx="342">
                  <c:v>5.3</c:v>
                </c:pt>
                <c:pt idx="343">
                  <c:v>5.9</c:v>
                </c:pt>
                <c:pt idx="344">
                  <c:v>7.6</c:v>
                </c:pt>
                <c:pt idx="345">
                  <c:v>9</c:v>
                </c:pt>
                <c:pt idx="346">
                  <c:v>9.6</c:v>
                </c:pt>
                <c:pt idx="347">
                  <c:v>9.1</c:v>
                </c:pt>
                <c:pt idx="348">
                  <c:v>7.9</c:v>
                </c:pt>
                <c:pt idx="349">
                  <c:v>9.6</c:v>
                </c:pt>
                <c:pt idx="350">
                  <c:v>9</c:v>
                </c:pt>
                <c:pt idx="351">
                  <c:v>9.3000000000000007</c:v>
                </c:pt>
                <c:pt idx="352">
                  <c:v>8.9</c:v>
                </c:pt>
                <c:pt idx="353">
                  <c:v>8.9</c:v>
                </c:pt>
                <c:pt idx="354">
                  <c:v>9.6</c:v>
                </c:pt>
                <c:pt idx="355">
                  <c:v>9.9</c:v>
                </c:pt>
                <c:pt idx="356">
                  <c:v>10</c:v>
                </c:pt>
                <c:pt idx="357">
                  <c:v>6.4</c:v>
                </c:pt>
                <c:pt idx="358">
                  <c:v>6.2</c:v>
                </c:pt>
                <c:pt idx="359">
                  <c:v>7.2</c:v>
                </c:pt>
                <c:pt idx="360">
                  <c:v>7.7</c:v>
                </c:pt>
                <c:pt idx="361">
                  <c:v>6.5</c:v>
                </c:pt>
                <c:pt idx="362">
                  <c:v>8</c:v>
                </c:pt>
                <c:pt idx="363">
                  <c:v>9</c:v>
                </c:pt>
                <c:pt idx="364">
                  <c:v>11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9-C06D-4F7B-B077-F7BBBE47DC38}"/>
            </c:ext>
          </c:extLst>
        </c:ser>
        <c:ser>
          <c:idx val="11"/>
          <c:order val="11"/>
          <c:tx>
            <c:strRef>
              <c:f>Sheet2!$L$1</c:f>
              <c:strCache>
                <c:ptCount val="1"/>
                <c:pt idx="0">
                  <c:v>2011</c:v>
                </c:pt>
              </c:strCache>
            </c:strRef>
          </c:tx>
          <c:marker>
            <c:symbol val="none"/>
          </c:marker>
          <c:xVal>
            <c:numRef>
              <c:f>Sheet2!$A$2:$A$366</c:f>
              <c:numCache>
                <c:formatCode>[$-409]d\-mmm;@</c:formatCode>
                <c:ptCount val="365"/>
                <c:pt idx="0">
                  <c:v>42736</c:v>
                </c:pt>
                <c:pt idx="1">
                  <c:v>42737</c:v>
                </c:pt>
                <c:pt idx="2">
                  <c:v>42738</c:v>
                </c:pt>
                <c:pt idx="3">
                  <c:v>42739</c:v>
                </c:pt>
                <c:pt idx="4">
                  <c:v>42740</c:v>
                </c:pt>
                <c:pt idx="5">
                  <c:v>42741</c:v>
                </c:pt>
                <c:pt idx="6">
                  <c:v>42742</c:v>
                </c:pt>
                <c:pt idx="7">
                  <c:v>42743</c:v>
                </c:pt>
                <c:pt idx="8">
                  <c:v>42744</c:v>
                </c:pt>
                <c:pt idx="9">
                  <c:v>42745</c:v>
                </c:pt>
                <c:pt idx="10">
                  <c:v>42746</c:v>
                </c:pt>
                <c:pt idx="11">
                  <c:v>42747</c:v>
                </c:pt>
                <c:pt idx="12">
                  <c:v>42748</c:v>
                </c:pt>
                <c:pt idx="13">
                  <c:v>42749</c:v>
                </c:pt>
                <c:pt idx="14">
                  <c:v>42750</c:v>
                </c:pt>
                <c:pt idx="15">
                  <c:v>42751</c:v>
                </c:pt>
                <c:pt idx="16">
                  <c:v>42752</c:v>
                </c:pt>
                <c:pt idx="17">
                  <c:v>42753</c:v>
                </c:pt>
                <c:pt idx="18">
                  <c:v>42754</c:v>
                </c:pt>
                <c:pt idx="19">
                  <c:v>42755</c:v>
                </c:pt>
                <c:pt idx="20">
                  <c:v>42756</c:v>
                </c:pt>
                <c:pt idx="21">
                  <c:v>42757</c:v>
                </c:pt>
                <c:pt idx="22">
                  <c:v>42758</c:v>
                </c:pt>
                <c:pt idx="23">
                  <c:v>42759</c:v>
                </c:pt>
                <c:pt idx="24">
                  <c:v>42760</c:v>
                </c:pt>
                <c:pt idx="25">
                  <c:v>42761</c:v>
                </c:pt>
                <c:pt idx="26">
                  <c:v>42762</c:v>
                </c:pt>
                <c:pt idx="27">
                  <c:v>42763</c:v>
                </c:pt>
                <c:pt idx="28">
                  <c:v>42764</c:v>
                </c:pt>
                <c:pt idx="29">
                  <c:v>42765</c:v>
                </c:pt>
                <c:pt idx="30">
                  <c:v>42766</c:v>
                </c:pt>
                <c:pt idx="31">
                  <c:v>42767</c:v>
                </c:pt>
                <c:pt idx="32">
                  <c:v>42768</c:v>
                </c:pt>
                <c:pt idx="33">
                  <c:v>42769</c:v>
                </c:pt>
                <c:pt idx="34">
                  <c:v>42770</c:v>
                </c:pt>
                <c:pt idx="35">
                  <c:v>42771</c:v>
                </c:pt>
                <c:pt idx="36">
                  <c:v>42772</c:v>
                </c:pt>
                <c:pt idx="37">
                  <c:v>42773</c:v>
                </c:pt>
                <c:pt idx="38">
                  <c:v>42774</c:v>
                </c:pt>
                <c:pt idx="39">
                  <c:v>42775</c:v>
                </c:pt>
                <c:pt idx="40">
                  <c:v>42776</c:v>
                </c:pt>
                <c:pt idx="41">
                  <c:v>42777</c:v>
                </c:pt>
                <c:pt idx="42">
                  <c:v>42778</c:v>
                </c:pt>
                <c:pt idx="43">
                  <c:v>42779</c:v>
                </c:pt>
                <c:pt idx="44">
                  <c:v>42780</c:v>
                </c:pt>
                <c:pt idx="45">
                  <c:v>42781</c:v>
                </c:pt>
                <c:pt idx="46">
                  <c:v>42782</c:v>
                </c:pt>
                <c:pt idx="47">
                  <c:v>42783</c:v>
                </c:pt>
                <c:pt idx="48">
                  <c:v>42784</c:v>
                </c:pt>
                <c:pt idx="49">
                  <c:v>42785</c:v>
                </c:pt>
                <c:pt idx="50">
                  <c:v>42786</c:v>
                </c:pt>
                <c:pt idx="51">
                  <c:v>42787</c:v>
                </c:pt>
                <c:pt idx="52">
                  <c:v>42788</c:v>
                </c:pt>
                <c:pt idx="53">
                  <c:v>42789</c:v>
                </c:pt>
                <c:pt idx="54">
                  <c:v>42790</c:v>
                </c:pt>
                <c:pt idx="55">
                  <c:v>42791</c:v>
                </c:pt>
                <c:pt idx="56">
                  <c:v>42792</c:v>
                </c:pt>
                <c:pt idx="57">
                  <c:v>42793</c:v>
                </c:pt>
                <c:pt idx="58">
                  <c:v>42794</c:v>
                </c:pt>
                <c:pt idx="59">
                  <c:v>42795</c:v>
                </c:pt>
                <c:pt idx="60">
                  <c:v>42796</c:v>
                </c:pt>
                <c:pt idx="61">
                  <c:v>42797</c:v>
                </c:pt>
                <c:pt idx="62">
                  <c:v>42798</c:v>
                </c:pt>
                <c:pt idx="63">
                  <c:v>42799</c:v>
                </c:pt>
                <c:pt idx="64">
                  <c:v>42800</c:v>
                </c:pt>
                <c:pt idx="65">
                  <c:v>42801</c:v>
                </c:pt>
                <c:pt idx="66">
                  <c:v>42802</c:v>
                </c:pt>
                <c:pt idx="67">
                  <c:v>42803</c:v>
                </c:pt>
                <c:pt idx="68">
                  <c:v>42804</c:v>
                </c:pt>
                <c:pt idx="69">
                  <c:v>42805</c:v>
                </c:pt>
                <c:pt idx="70">
                  <c:v>42806</c:v>
                </c:pt>
                <c:pt idx="71">
                  <c:v>42807</c:v>
                </c:pt>
                <c:pt idx="72">
                  <c:v>42808</c:v>
                </c:pt>
                <c:pt idx="73">
                  <c:v>42809</c:v>
                </c:pt>
                <c:pt idx="74">
                  <c:v>42810</c:v>
                </c:pt>
                <c:pt idx="75">
                  <c:v>42811</c:v>
                </c:pt>
                <c:pt idx="76">
                  <c:v>42812</c:v>
                </c:pt>
                <c:pt idx="77">
                  <c:v>42813</c:v>
                </c:pt>
                <c:pt idx="78">
                  <c:v>42814</c:v>
                </c:pt>
                <c:pt idx="79">
                  <c:v>42815</c:v>
                </c:pt>
                <c:pt idx="80">
                  <c:v>42816</c:v>
                </c:pt>
                <c:pt idx="81">
                  <c:v>42817</c:v>
                </c:pt>
                <c:pt idx="82">
                  <c:v>42818</c:v>
                </c:pt>
                <c:pt idx="83">
                  <c:v>42819</c:v>
                </c:pt>
                <c:pt idx="84">
                  <c:v>42820</c:v>
                </c:pt>
                <c:pt idx="85">
                  <c:v>42821</c:v>
                </c:pt>
                <c:pt idx="86">
                  <c:v>42822</c:v>
                </c:pt>
                <c:pt idx="87">
                  <c:v>42823</c:v>
                </c:pt>
                <c:pt idx="88">
                  <c:v>42824</c:v>
                </c:pt>
                <c:pt idx="89">
                  <c:v>42825</c:v>
                </c:pt>
                <c:pt idx="90">
                  <c:v>42826</c:v>
                </c:pt>
                <c:pt idx="91">
                  <c:v>42827</c:v>
                </c:pt>
                <c:pt idx="92">
                  <c:v>42828</c:v>
                </c:pt>
                <c:pt idx="93">
                  <c:v>42829</c:v>
                </c:pt>
                <c:pt idx="94">
                  <c:v>42830</c:v>
                </c:pt>
                <c:pt idx="95">
                  <c:v>42831</c:v>
                </c:pt>
                <c:pt idx="96">
                  <c:v>42832</c:v>
                </c:pt>
                <c:pt idx="97">
                  <c:v>42833</c:v>
                </c:pt>
                <c:pt idx="98">
                  <c:v>42834</c:v>
                </c:pt>
                <c:pt idx="99">
                  <c:v>42835</c:v>
                </c:pt>
                <c:pt idx="100">
                  <c:v>42836</c:v>
                </c:pt>
                <c:pt idx="101">
                  <c:v>42837</c:v>
                </c:pt>
                <c:pt idx="102">
                  <c:v>42838</c:v>
                </c:pt>
                <c:pt idx="103">
                  <c:v>42839</c:v>
                </c:pt>
                <c:pt idx="104">
                  <c:v>42840</c:v>
                </c:pt>
                <c:pt idx="105">
                  <c:v>42841</c:v>
                </c:pt>
                <c:pt idx="106">
                  <c:v>42842</c:v>
                </c:pt>
                <c:pt idx="107">
                  <c:v>42843</c:v>
                </c:pt>
                <c:pt idx="108">
                  <c:v>42844</c:v>
                </c:pt>
                <c:pt idx="109">
                  <c:v>42845</c:v>
                </c:pt>
                <c:pt idx="110">
                  <c:v>42846</c:v>
                </c:pt>
                <c:pt idx="111">
                  <c:v>42847</c:v>
                </c:pt>
                <c:pt idx="112">
                  <c:v>42848</c:v>
                </c:pt>
                <c:pt idx="113">
                  <c:v>42849</c:v>
                </c:pt>
                <c:pt idx="114">
                  <c:v>42850</c:v>
                </c:pt>
                <c:pt idx="115">
                  <c:v>42851</c:v>
                </c:pt>
                <c:pt idx="116">
                  <c:v>42852</c:v>
                </c:pt>
                <c:pt idx="117">
                  <c:v>42853</c:v>
                </c:pt>
                <c:pt idx="118">
                  <c:v>42854</c:v>
                </c:pt>
                <c:pt idx="119">
                  <c:v>42855</c:v>
                </c:pt>
                <c:pt idx="120">
                  <c:v>42856</c:v>
                </c:pt>
                <c:pt idx="121">
                  <c:v>42857</c:v>
                </c:pt>
                <c:pt idx="122">
                  <c:v>42858</c:v>
                </c:pt>
                <c:pt idx="123">
                  <c:v>42859</c:v>
                </c:pt>
                <c:pt idx="124">
                  <c:v>42860</c:v>
                </c:pt>
                <c:pt idx="125">
                  <c:v>42861</c:v>
                </c:pt>
                <c:pt idx="126">
                  <c:v>42862</c:v>
                </c:pt>
                <c:pt idx="127">
                  <c:v>42863</c:v>
                </c:pt>
                <c:pt idx="128">
                  <c:v>42864</c:v>
                </c:pt>
                <c:pt idx="129">
                  <c:v>42865</c:v>
                </c:pt>
                <c:pt idx="130">
                  <c:v>42866</c:v>
                </c:pt>
                <c:pt idx="131">
                  <c:v>42867</c:v>
                </c:pt>
                <c:pt idx="132">
                  <c:v>42868</c:v>
                </c:pt>
                <c:pt idx="133">
                  <c:v>42869</c:v>
                </c:pt>
                <c:pt idx="134">
                  <c:v>42870</c:v>
                </c:pt>
                <c:pt idx="135">
                  <c:v>42871</c:v>
                </c:pt>
                <c:pt idx="136">
                  <c:v>42872</c:v>
                </c:pt>
                <c:pt idx="137">
                  <c:v>42873</c:v>
                </c:pt>
                <c:pt idx="138">
                  <c:v>42874</c:v>
                </c:pt>
                <c:pt idx="139">
                  <c:v>42875</c:v>
                </c:pt>
                <c:pt idx="140">
                  <c:v>42876</c:v>
                </c:pt>
                <c:pt idx="141">
                  <c:v>42877</c:v>
                </c:pt>
                <c:pt idx="142">
                  <c:v>42878</c:v>
                </c:pt>
                <c:pt idx="143">
                  <c:v>42879</c:v>
                </c:pt>
                <c:pt idx="144">
                  <c:v>42880</c:v>
                </c:pt>
                <c:pt idx="145">
                  <c:v>42881</c:v>
                </c:pt>
                <c:pt idx="146">
                  <c:v>42882</c:v>
                </c:pt>
                <c:pt idx="147">
                  <c:v>42883</c:v>
                </c:pt>
                <c:pt idx="148">
                  <c:v>42884</c:v>
                </c:pt>
                <c:pt idx="149">
                  <c:v>42885</c:v>
                </c:pt>
                <c:pt idx="150">
                  <c:v>42886</c:v>
                </c:pt>
                <c:pt idx="151">
                  <c:v>42887</c:v>
                </c:pt>
                <c:pt idx="152">
                  <c:v>42888</c:v>
                </c:pt>
                <c:pt idx="153">
                  <c:v>42889</c:v>
                </c:pt>
                <c:pt idx="154">
                  <c:v>42890</c:v>
                </c:pt>
                <c:pt idx="155">
                  <c:v>42891</c:v>
                </c:pt>
                <c:pt idx="156">
                  <c:v>42892</c:v>
                </c:pt>
                <c:pt idx="157">
                  <c:v>42893</c:v>
                </c:pt>
                <c:pt idx="158">
                  <c:v>42894</c:v>
                </c:pt>
                <c:pt idx="159">
                  <c:v>42895</c:v>
                </c:pt>
                <c:pt idx="160">
                  <c:v>42896</c:v>
                </c:pt>
                <c:pt idx="161">
                  <c:v>42897</c:v>
                </c:pt>
                <c:pt idx="162">
                  <c:v>42898</c:v>
                </c:pt>
                <c:pt idx="163">
                  <c:v>42899</c:v>
                </c:pt>
                <c:pt idx="164">
                  <c:v>42900</c:v>
                </c:pt>
                <c:pt idx="165">
                  <c:v>42901</c:v>
                </c:pt>
                <c:pt idx="166">
                  <c:v>42902</c:v>
                </c:pt>
                <c:pt idx="167">
                  <c:v>42903</c:v>
                </c:pt>
                <c:pt idx="168">
                  <c:v>42904</c:v>
                </c:pt>
                <c:pt idx="169">
                  <c:v>42905</c:v>
                </c:pt>
                <c:pt idx="170">
                  <c:v>42906</c:v>
                </c:pt>
                <c:pt idx="171">
                  <c:v>42907</c:v>
                </c:pt>
                <c:pt idx="172">
                  <c:v>42908</c:v>
                </c:pt>
                <c:pt idx="173">
                  <c:v>42909</c:v>
                </c:pt>
                <c:pt idx="174">
                  <c:v>42910</c:v>
                </c:pt>
                <c:pt idx="175">
                  <c:v>42911</c:v>
                </c:pt>
                <c:pt idx="176">
                  <c:v>42912</c:v>
                </c:pt>
                <c:pt idx="177">
                  <c:v>42913</c:v>
                </c:pt>
                <c:pt idx="178">
                  <c:v>42914</c:v>
                </c:pt>
                <c:pt idx="179">
                  <c:v>42915</c:v>
                </c:pt>
                <c:pt idx="180">
                  <c:v>42916</c:v>
                </c:pt>
                <c:pt idx="181">
                  <c:v>42917</c:v>
                </c:pt>
                <c:pt idx="182">
                  <c:v>42918</c:v>
                </c:pt>
                <c:pt idx="183">
                  <c:v>42919</c:v>
                </c:pt>
                <c:pt idx="184">
                  <c:v>42920</c:v>
                </c:pt>
                <c:pt idx="185">
                  <c:v>42921</c:v>
                </c:pt>
                <c:pt idx="186">
                  <c:v>42922</c:v>
                </c:pt>
                <c:pt idx="187">
                  <c:v>42923</c:v>
                </c:pt>
                <c:pt idx="188">
                  <c:v>42924</c:v>
                </c:pt>
                <c:pt idx="189">
                  <c:v>42925</c:v>
                </c:pt>
                <c:pt idx="190">
                  <c:v>42926</c:v>
                </c:pt>
                <c:pt idx="191">
                  <c:v>42927</c:v>
                </c:pt>
                <c:pt idx="192">
                  <c:v>42928</c:v>
                </c:pt>
                <c:pt idx="193">
                  <c:v>42929</c:v>
                </c:pt>
                <c:pt idx="194">
                  <c:v>42930</c:v>
                </c:pt>
                <c:pt idx="195">
                  <c:v>42931</c:v>
                </c:pt>
                <c:pt idx="196">
                  <c:v>42932</c:v>
                </c:pt>
                <c:pt idx="197">
                  <c:v>42933</c:v>
                </c:pt>
                <c:pt idx="198">
                  <c:v>42934</c:v>
                </c:pt>
                <c:pt idx="199">
                  <c:v>42935</c:v>
                </c:pt>
                <c:pt idx="200">
                  <c:v>42936</c:v>
                </c:pt>
                <c:pt idx="201">
                  <c:v>42937</c:v>
                </c:pt>
                <c:pt idx="202">
                  <c:v>42938</c:v>
                </c:pt>
                <c:pt idx="203">
                  <c:v>42939</c:v>
                </c:pt>
                <c:pt idx="204">
                  <c:v>42940</c:v>
                </c:pt>
                <c:pt idx="205">
                  <c:v>42941</c:v>
                </c:pt>
                <c:pt idx="206">
                  <c:v>42942</c:v>
                </c:pt>
                <c:pt idx="207">
                  <c:v>42943</c:v>
                </c:pt>
                <c:pt idx="208">
                  <c:v>42944</c:v>
                </c:pt>
                <c:pt idx="209">
                  <c:v>42945</c:v>
                </c:pt>
                <c:pt idx="210">
                  <c:v>42946</c:v>
                </c:pt>
                <c:pt idx="211">
                  <c:v>42947</c:v>
                </c:pt>
                <c:pt idx="212">
                  <c:v>42948</c:v>
                </c:pt>
                <c:pt idx="213">
                  <c:v>42949</c:v>
                </c:pt>
                <c:pt idx="214">
                  <c:v>42950</c:v>
                </c:pt>
                <c:pt idx="215">
                  <c:v>42951</c:v>
                </c:pt>
                <c:pt idx="216">
                  <c:v>42952</c:v>
                </c:pt>
                <c:pt idx="217">
                  <c:v>42953</c:v>
                </c:pt>
                <c:pt idx="218">
                  <c:v>42954</c:v>
                </c:pt>
                <c:pt idx="219">
                  <c:v>42955</c:v>
                </c:pt>
                <c:pt idx="220">
                  <c:v>42956</c:v>
                </c:pt>
                <c:pt idx="221">
                  <c:v>42957</c:v>
                </c:pt>
                <c:pt idx="222">
                  <c:v>42958</c:v>
                </c:pt>
                <c:pt idx="223">
                  <c:v>42959</c:v>
                </c:pt>
                <c:pt idx="224">
                  <c:v>42960</c:v>
                </c:pt>
                <c:pt idx="225">
                  <c:v>42961</c:v>
                </c:pt>
                <c:pt idx="226">
                  <c:v>42962</c:v>
                </c:pt>
                <c:pt idx="227">
                  <c:v>42963</c:v>
                </c:pt>
                <c:pt idx="228">
                  <c:v>42964</c:v>
                </c:pt>
                <c:pt idx="229">
                  <c:v>42965</c:v>
                </c:pt>
                <c:pt idx="230">
                  <c:v>42966</c:v>
                </c:pt>
                <c:pt idx="231">
                  <c:v>42967</c:v>
                </c:pt>
                <c:pt idx="232">
                  <c:v>42968</c:v>
                </c:pt>
                <c:pt idx="233">
                  <c:v>42969</c:v>
                </c:pt>
                <c:pt idx="234">
                  <c:v>42970</c:v>
                </c:pt>
                <c:pt idx="235">
                  <c:v>42971</c:v>
                </c:pt>
                <c:pt idx="236">
                  <c:v>42972</c:v>
                </c:pt>
                <c:pt idx="237">
                  <c:v>42973</c:v>
                </c:pt>
                <c:pt idx="238">
                  <c:v>42974</c:v>
                </c:pt>
                <c:pt idx="239">
                  <c:v>42975</c:v>
                </c:pt>
                <c:pt idx="240">
                  <c:v>42976</c:v>
                </c:pt>
                <c:pt idx="241">
                  <c:v>42977</c:v>
                </c:pt>
                <c:pt idx="242">
                  <c:v>42978</c:v>
                </c:pt>
                <c:pt idx="243">
                  <c:v>42979</c:v>
                </c:pt>
                <c:pt idx="244">
                  <c:v>42980</c:v>
                </c:pt>
                <c:pt idx="245">
                  <c:v>42981</c:v>
                </c:pt>
                <c:pt idx="246">
                  <c:v>42982</c:v>
                </c:pt>
                <c:pt idx="247">
                  <c:v>42983</c:v>
                </c:pt>
                <c:pt idx="248">
                  <c:v>42984</c:v>
                </c:pt>
                <c:pt idx="249">
                  <c:v>42985</c:v>
                </c:pt>
                <c:pt idx="250">
                  <c:v>42986</c:v>
                </c:pt>
                <c:pt idx="251">
                  <c:v>42987</c:v>
                </c:pt>
                <c:pt idx="252">
                  <c:v>42988</c:v>
                </c:pt>
                <c:pt idx="253">
                  <c:v>42989</c:v>
                </c:pt>
                <c:pt idx="254">
                  <c:v>42990</c:v>
                </c:pt>
                <c:pt idx="255">
                  <c:v>42991</c:v>
                </c:pt>
                <c:pt idx="256">
                  <c:v>42992</c:v>
                </c:pt>
                <c:pt idx="257">
                  <c:v>42993</c:v>
                </c:pt>
                <c:pt idx="258">
                  <c:v>42994</c:v>
                </c:pt>
                <c:pt idx="259">
                  <c:v>42995</c:v>
                </c:pt>
                <c:pt idx="260">
                  <c:v>42996</c:v>
                </c:pt>
                <c:pt idx="261">
                  <c:v>42997</c:v>
                </c:pt>
                <c:pt idx="262">
                  <c:v>42998</c:v>
                </c:pt>
                <c:pt idx="263">
                  <c:v>42999</c:v>
                </c:pt>
                <c:pt idx="264">
                  <c:v>43000</c:v>
                </c:pt>
                <c:pt idx="265">
                  <c:v>43001</c:v>
                </c:pt>
                <c:pt idx="266">
                  <c:v>43002</c:v>
                </c:pt>
                <c:pt idx="267">
                  <c:v>43003</c:v>
                </c:pt>
                <c:pt idx="268">
                  <c:v>43004</c:v>
                </c:pt>
                <c:pt idx="269">
                  <c:v>43005</c:v>
                </c:pt>
                <c:pt idx="270">
                  <c:v>43006</c:v>
                </c:pt>
                <c:pt idx="271">
                  <c:v>43007</c:v>
                </c:pt>
                <c:pt idx="272">
                  <c:v>43008</c:v>
                </c:pt>
                <c:pt idx="273">
                  <c:v>43009</c:v>
                </c:pt>
                <c:pt idx="274">
                  <c:v>43010</c:v>
                </c:pt>
                <c:pt idx="275">
                  <c:v>43011</c:v>
                </c:pt>
                <c:pt idx="276">
                  <c:v>43012</c:v>
                </c:pt>
                <c:pt idx="277">
                  <c:v>43013</c:v>
                </c:pt>
                <c:pt idx="278">
                  <c:v>43014</c:v>
                </c:pt>
                <c:pt idx="279">
                  <c:v>43015</c:v>
                </c:pt>
                <c:pt idx="280">
                  <c:v>43016</c:v>
                </c:pt>
                <c:pt idx="281">
                  <c:v>43017</c:v>
                </c:pt>
                <c:pt idx="282">
                  <c:v>43018</c:v>
                </c:pt>
                <c:pt idx="283">
                  <c:v>43019</c:v>
                </c:pt>
                <c:pt idx="284">
                  <c:v>43020</c:v>
                </c:pt>
                <c:pt idx="285">
                  <c:v>43021</c:v>
                </c:pt>
                <c:pt idx="286">
                  <c:v>43022</c:v>
                </c:pt>
                <c:pt idx="287">
                  <c:v>43023</c:v>
                </c:pt>
                <c:pt idx="288">
                  <c:v>43024</c:v>
                </c:pt>
                <c:pt idx="289">
                  <c:v>43025</c:v>
                </c:pt>
                <c:pt idx="290">
                  <c:v>43026</c:v>
                </c:pt>
                <c:pt idx="291">
                  <c:v>43027</c:v>
                </c:pt>
                <c:pt idx="292">
                  <c:v>43028</c:v>
                </c:pt>
                <c:pt idx="293">
                  <c:v>43029</c:v>
                </c:pt>
                <c:pt idx="294">
                  <c:v>43030</c:v>
                </c:pt>
                <c:pt idx="295">
                  <c:v>43031</c:v>
                </c:pt>
                <c:pt idx="296">
                  <c:v>43032</c:v>
                </c:pt>
                <c:pt idx="297">
                  <c:v>43033</c:v>
                </c:pt>
                <c:pt idx="298">
                  <c:v>43034</c:v>
                </c:pt>
                <c:pt idx="299">
                  <c:v>43035</c:v>
                </c:pt>
                <c:pt idx="300">
                  <c:v>43036</c:v>
                </c:pt>
                <c:pt idx="301">
                  <c:v>43037</c:v>
                </c:pt>
                <c:pt idx="302">
                  <c:v>43038</c:v>
                </c:pt>
                <c:pt idx="303">
                  <c:v>43039</c:v>
                </c:pt>
                <c:pt idx="304">
                  <c:v>43040</c:v>
                </c:pt>
                <c:pt idx="305">
                  <c:v>43041</c:v>
                </c:pt>
                <c:pt idx="306">
                  <c:v>43042</c:v>
                </c:pt>
                <c:pt idx="307">
                  <c:v>43043</c:v>
                </c:pt>
                <c:pt idx="308">
                  <c:v>43044</c:v>
                </c:pt>
                <c:pt idx="309">
                  <c:v>43045</c:v>
                </c:pt>
                <c:pt idx="310">
                  <c:v>43046</c:v>
                </c:pt>
                <c:pt idx="311">
                  <c:v>43047</c:v>
                </c:pt>
                <c:pt idx="312">
                  <c:v>43048</c:v>
                </c:pt>
                <c:pt idx="313">
                  <c:v>43049</c:v>
                </c:pt>
                <c:pt idx="314">
                  <c:v>43050</c:v>
                </c:pt>
                <c:pt idx="315">
                  <c:v>43051</c:v>
                </c:pt>
                <c:pt idx="316">
                  <c:v>43052</c:v>
                </c:pt>
                <c:pt idx="317">
                  <c:v>43053</c:v>
                </c:pt>
                <c:pt idx="318">
                  <c:v>43054</c:v>
                </c:pt>
                <c:pt idx="319">
                  <c:v>43055</c:v>
                </c:pt>
                <c:pt idx="320">
                  <c:v>43056</c:v>
                </c:pt>
                <c:pt idx="321">
                  <c:v>43057</c:v>
                </c:pt>
                <c:pt idx="322">
                  <c:v>43058</c:v>
                </c:pt>
                <c:pt idx="323">
                  <c:v>43059</c:v>
                </c:pt>
                <c:pt idx="324">
                  <c:v>43060</c:v>
                </c:pt>
                <c:pt idx="325">
                  <c:v>43061</c:v>
                </c:pt>
                <c:pt idx="326">
                  <c:v>43062</c:v>
                </c:pt>
                <c:pt idx="327">
                  <c:v>43063</c:v>
                </c:pt>
                <c:pt idx="328">
                  <c:v>43064</c:v>
                </c:pt>
                <c:pt idx="329">
                  <c:v>43065</c:v>
                </c:pt>
                <c:pt idx="330">
                  <c:v>43066</c:v>
                </c:pt>
                <c:pt idx="331">
                  <c:v>43067</c:v>
                </c:pt>
                <c:pt idx="332">
                  <c:v>43068</c:v>
                </c:pt>
                <c:pt idx="333">
                  <c:v>43069</c:v>
                </c:pt>
                <c:pt idx="334">
                  <c:v>43070</c:v>
                </c:pt>
                <c:pt idx="335">
                  <c:v>43071</c:v>
                </c:pt>
                <c:pt idx="336">
                  <c:v>43072</c:v>
                </c:pt>
                <c:pt idx="337">
                  <c:v>43073</c:v>
                </c:pt>
                <c:pt idx="338">
                  <c:v>43074</c:v>
                </c:pt>
                <c:pt idx="339">
                  <c:v>43075</c:v>
                </c:pt>
                <c:pt idx="340">
                  <c:v>43076</c:v>
                </c:pt>
                <c:pt idx="341">
                  <c:v>43077</c:v>
                </c:pt>
                <c:pt idx="342">
                  <c:v>43078</c:v>
                </c:pt>
                <c:pt idx="343">
                  <c:v>43079</c:v>
                </c:pt>
                <c:pt idx="344">
                  <c:v>43080</c:v>
                </c:pt>
                <c:pt idx="345">
                  <c:v>43081</c:v>
                </c:pt>
                <c:pt idx="346">
                  <c:v>43082</c:v>
                </c:pt>
                <c:pt idx="347">
                  <c:v>43083</c:v>
                </c:pt>
                <c:pt idx="348">
                  <c:v>43084</c:v>
                </c:pt>
                <c:pt idx="349">
                  <c:v>43085</c:v>
                </c:pt>
                <c:pt idx="350">
                  <c:v>43086</c:v>
                </c:pt>
                <c:pt idx="351">
                  <c:v>43087</c:v>
                </c:pt>
                <c:pt idx="352">
                  <c:v>43088</c:v>
                </c:pt>
                <c:pt idx="353">
                  <c:v>43089</c:v>
                </c:pt>
                <c:pt idx="354">
                  <c:v>43090</c:v>
                </c:pt>
                <c:pt idx="355">
                  <c:v>43091</c:v>
                </c:pt>
                <c:pt idx="356">
                  <c:v>43092</c:v>
                </c:pt>
                <c:pt idx="357">
                  <c:v>43093</c:v>
                </c:pt>
                <c:pt idx="358">
                  <c:v>43094</c:v>
                </c:pt>
                <c:pt idx="359">
                  <c:v>43095</c:v>
                </c:pt>
                <c:pt idx="360">
                  <c:v>43096</c:v>
                </c:pt>
                <c:pt idx="361">
                  <c:v>43097</c:v>
                </c:pt>
                <c:pt idx="362">
                  <c:v>43098</c:v>
                </c:pt>
                <c:pt idx="363">
                  <c:v>43099</c:v>
                </c:pt>
                <c:pt idx="364">
                  <c:v>43100</c:v>
                </c:pt>
              </c:numCache>
            </c:numRef>
          </c:xVal>
          <c:yVal>
            <c:numRef>
              <c:f>Sheet2!$L$2:$L$366</c:f>
              <c:numCache>
                <c:formatCode>General</c:formatCode>
                <c:ptCount val="365"/>
                <c:pt idx="0">
                  <c:v>7.6</c:v>
                </c:pt>
                <c:pt idx="1">
                  <c:v>10</c:v>
                </c:pt>
                <c:pt idx="2">
                  <c:v>9</c:v>
                </c:pt>
                <c:pt idx="3">
                  <c:v>8.4</c:v>
                </c:pt>
                <c:pt idx="4">
                  <c:v>9.9</c:v>
                </c:pt>
                <c:pt idx="5">
                  <c:v>10</c:v>
                </c:pt>
                <c:pt idx="6">
                  <c:v>10</c:v>
                </c:pt>
                <c:pt idx="7">
                  <c:v>9.4</c:v>
                </c:pt>
                <c:pt idx="8">
                  <c:v>7.4</c:v>
                </c:pt>
                <c:pt idx="9">
                  <c:v>9.4</c:v>
                </c:pt>
                <c:pt idx="10">
                  <c:v>8.4</c:v>
                </c:pt>
                <c:pt idx="11">
                  <c:v>9.7000000000000011</c:v>
                </c:pt>
                <c:pt idx="12">
                  <c:v>10</c:v>
                </c:pt>
                <c:pt idx="13">
                  <c:v>9.8000000000000007</c:v>
                </c:pt>
                <c:pt idx="14">
                  <c:v>9.4</c:v>
                </c:pt>
                <c:pt idx="15">
                  <c:v>9.7000000000000011</c:v>
                </c:pt>
                <c:pt idx="16">
                  <c:v>9.7000000000000011</c:v>
                </c:pt>
                <c:pt idx="17">
                  <c:v>9.9</c:v>
                </c:pt>
                <c:pt idx="18">
                  <c:v>10</c:v>
                </c:pt>
                <c:pt idx="19">
                  <c:v>10</c:v>
                </c:pt>
                <c:pt idx="20">
                  <c:v>10</c:v>
                </c:pt>
                <c:pt idx="21">
                  <c:v>10</c:v>
                </c:pt>
                <c:pt idx="22">
                  <c:v>10</c:v>
                </c:pt>
                <c:pt idx="23">
                  <c:v>7.3</c:v>
                </c:pt>
                <c:pt idx="24">
                  <c:v>8.1</c:v>
                </c:pt>
                <c:pt idx="25">
                  <c:v>11</c:v>
                </c:pt>
                <c:pt idx="26">
                  <c:v>11</c:v>
                </c:pt>
                <c:pt idx="27">
                  <c:v>10</c:v>
                </c:pt>
                <c:pt idx="28">
                  <c:v>9.8000000000000007</c:v>
                </c:pt>
                <c:pt idx="29">
                  <c:v>9.4</c:v>
                </c:pt>
                <c:pt idx="30">
                  <c:v>10</c:v>
                </c:pt>
                <c:pt idx="31">
                  <c:v>8.2000000000000011</c:v>
                </c:pt>
                <c:pt idx="32">
                  <c:v>10</c:v>
                </c:pt>
                <c:pt idx="33">
                  <c:v>10</c:v>
                </c:pt>
                <c:pt idx="34">
                  <c:v>9.6</c:v>
                </c:pt>
                <c:pt idx="35">
                  <c:v>10</c:v>
                </c:pt>
                <c:pt idx="36">
                  <c:v>10</c:v>
                </c:pt>
                <c:pt idx="37">
                  <c:v>11</c:v>
                </c:pt>
                <c:pt idx="38">
                  <c:v>10</c:v>
                </c:pt>
                <c:pt idx="39">
                  <c:v>8.8000000000000007</c:v>
                </c:pt>
                <c:pt idx="40">
                  <c:v>9.9</c:v>
                </c:pt>
                <c:pt idx="41">
                  <c:v>9.1</c:v>
                </c:pt>
                <c:pt idx="42">
                  <c:v>10</c:v>
                </c:pt>
                <c:pt idx="43">
                  <c:v>10</c:v>
                </c:pt>
                <c:pt idx="44">
                  <c:v>11</c:v>
                </c:pt>
                <c:pt idx="45">
                  <c:v>10</c:v>
                </c:pt>
                <c:pt idx="46">
                  <c:v>10</c:v>
                </c:pt>
                <c:pt idx="47">
                  <c:v>10</c:v>
                </c:pt>
                <c:pt idx="48">
                  <c:v>10</c:v>
                </c:pt>
                <c:pt idx="49">
                  <c:v>11</c:v>
                </c:pt>
                <c:pt idx="50">
                  <c:v>11</c:v>
                </c:pt>
                <c:pt idx="51">
                  <c:v>11</c:v>
                </c:pt>
                <c:pt idx="52">
                  <c:v>11</c:v>
                </c:pt>
                <c:pt idx="53">
                  <c:v>7.4</c:v>
                </c:pt>
                <c:pt idx="54">
                  <c:v>12</c:v>
                </c:pt>
                <c:pt idx="55">
                  <c:v>11</c:v>
                </c:pt>
                <c:pt idx="56">
                  <c:v>9.6</c:v>
                </c:pt>
                <c:pt idx="57">
                  <c:v>11</c:v>
                </c:pt>
                <c:pt idx="58">
                  <c:v>11</c:v>
                </c:pt>
                <c:pt idx="59">
                  <c:v>11</c:v>
                </c:pt>
                <c:pt idx="60">
                  <c:v>11</c:v>
                </c:pt>
                <c:pt idx="61">
                  <c:v>11</c:v>
                </c:pt>
                <c:pt idx="62">
                  <c:v>11</c:v>
                </c:pt>
                <c:pt idx="63">
                  <c:v>11</c:v>
                </c:pt>
                <c:pt idx="64">
                  <c:v>11</c:v>
                </c:pt>
                <c:pt idx="65">
                  <c:v>12</c:v>
                </c:pt>
                <c:pt idx="66">
                  <c:v>12</c:v>
                </c:pt>
                <c:pt idx="67">
                  <c:v>12</c:v>
                </c:pt>
                <c:pt idx="68">
                  <c:v>11</c:v>
                </c:pt>
                <c:pt idx="69">
                  <c:v>11</c:v>
                </c:pt>
                <c:pt idx="70">
                  <c:v>10</c:v>
                </c:pt>
                <c:pt idx="71">
                  <c:v>13</c:v>
                </c:pt>
                <c:pt idx="72">
                  <c:v>10</c:v>
                </c:pt>
                <c:pt idx="73">
                  <c:v>14</c:v>
                </c:pt>
                <c:pt idx="74">
                  <c:v>14</c:v>
                </c:pt>
                <c:pt idx="75">
                  <c:v>15</c:v>
                </c:pt>
                <c:pt idx="76">
                  <c:v>17</c:v>
                </c:pt>
                <c:pt idx="77">
                  <c:v>18</c:v>
                </c:pt>
                <c:pt idx="78">
                  <c:v>15</c:v>
                </c:pt>
                <c:pt idx="79">
                  <c:v>15</c:v>
                </c:pt>
                <c:pt idx="80">
                  <c:v>18</c:v>
                </c:pt>
                <c:pt idx="81">
                  <c:v>21</c:v>
                </c:pt>
                <c:pt idx="82">
                  <c:v>18</c:v>
                </c:pt>
                <c:pt idx="83">
                  <c:v>19</c:v>
                </c:pt>
                <c:pt idx="84">
                  <c:v>19</c:v>
                </c:pt>
                <c:pt idx="85">
                  <c:v>18</c:v>
                </c:pt>
                <c:pt idx="86">
                  <c:v>17</c:v>
                </c:pt>
                <c:pt idx="87">
                  <c:v>22</c:v>
                </c:pt>
                <c:pt idx="88">
                  <c:v>28</c:v>
                </c:pt>
                <c:pt idx="89">
                  <c:v>40</c:v>
                </c:pt>
                <c:pt idx="90">
                  <c:v>34</c:v>
                </c:pt>
                <c:pt idx="91">
                  <c:v>28</c:v>
                </c:pt>
                <c:pt idx="92">
                  <c:v>25</c:v>
                </c:pt>
                <c:pt idx="93">
                  <c:v>25</c:v>
                </c:pt>
                <c:pt idx="94">
                  <c:v>25</c:v>
                </c:pt>
                <c:pt idx="95">
                  <c:v>24</c:v>
                </c:pt>
                <c:pt idx="96">
                  <c:v>23</c:v>
                </c:pt>
                <c:pt idx="97">
                  <c:v>23</c:v>
                </c:pt>
                <c:pt idx="98">
                  <c:v>30</c:v>
                </c:pt>
                <c:pt idx="99">
                  <c:v>39</c:v>
                </c:pt>
                <c:pt idx="100">
                  <c:v>52</c:v>
                </c:pt>
                <c:pt idx="101">
                  <c:v>60</c:v>
                </c:pt>
                <c:pt idx="102">
                  <c:v>59</c:v>
                </c:pt>
                <c:pt idx="103">
                  <c:v>61</c:v>
                </c:pt>
                <c:pt idx="104">
                  <c:v>71</c:v>
                </c:pt>
                <c:pt idx="105">
                  <c:v>80</c:v>
                </c:pt>
                <c:pt idx="106">
                  <c:v>82</c:v>
                </c:pt>
                <c:pt idx="107">
                  <c:v>85</c:v>
                </c:pt>
                <c:pt idx="108">
                  <c:v>82</c:v>
                </c:pt>
                <c:pt idx="109">
                  <c:v>86</c:v>
                </c:pt>
                <c:pt idx="110">
                  <c:v>103</c:v>
                </c:pt>
                <c:pt idx="111">
                  <c:v>87</c:v>
                </c:pt>
                <c:pt idx="112">
                  <c:v>71</c:v>
                </c:pt>
                <c:pt idx="113">
                  <c:v>61</c:v>
                </c:pt>
                <c:pt idx="114">
                  <c:v>59</c:v>
                </c:pt>
                <c:pt idx="115">
                  <c:v>62</c:v>
                </c:pt>
                <c:pt idx="116">
                  <c:v>72</c:v>
                </c:pt>
                <c:pt idx="117">
                  <c:v>79</c:v>
                </c:pt>
                <c:pt idx="118">
                  <c:v>90</c:v>
                </c:pt>
                <c:pt idx="119">
                  <c:v>75</c:v>
                </c:pt>
                <c:pt idx="120">
                  <c:v>67</c:v>
                </c:pt>
                <c:pt idx="121">
                  <c:v>66</c:v>
                </c:pt>
                <c:pt idx="122">
                  <c:v>69</c:v>
                </c:pt>
                <c:pt idx="123">
                  <c:v>101</c:v>
                </c:pt>
                <c:pt idx="124">
                  <c:v>108</c:v>
                </c:pt>
                <c:pt idx="125">
                  <c:v>117</c:v>
                </c:pt>
                <c:pt idx="126">
                  <c:v>104</c:v>
                </c:pt>
                <c:pt idx="127">
                  <c:v>101</c:v>
                </c:pt>
                <c:pt idx="128">
                  <c:v>107</c:v>
                </c:pt>
                <c:pt idx="129">
                  <c:v>110</c:v>
                </c:pt>
                <c:pt idx="130">
                  <c:v>110</c:v>
                </c:pt>
                <c:pt idx="131">
                  <c:v>107</c:v>
                </c:pt>
                <c:pt idx="132">
                  <c:v>108</c:v>
                </c:pt>
                <c:pt idx="133">
                  <c:v>106</c:v>
                </c:pt>
                <c:pt idx="134">
                  <c:v>101</c:v>
                </c:pt>
                <c:pt idx="135">
                  <c:v>98</c:v>
                </c:pt>
                <c:pt idx="136">
                  <c:v>100</c:v>
                </c:pt>
                <c:pt idx="137">
                  <c:v>119</c:v>
                </c:pt>
                <c:pt idx="138">
                  <c:v>128</c:v>
                </c:pt>
                <c:pt idx="139">
                  <c:v>124</c:v>
                </c:pt>
                <c:pt idx="140">
                  <c:v>140</c:v>
                </c:pt>
                <c:pt idx="141">
                  <c:v>161</c:v>
                </c:pt>
                <c:pt idx="142">
                  <c:v>143</c:v>
                </c:pt>
                <c:pt idx="143">
                  <c:v>126</c:v>
                </c:pt>
                <c:pt idx="144">
                  <c:v>109</c:v>
                </c:pt>
                <c:pt idx="145">
                  <c:v>104</c:v>
                </c:pt>
                <c:pt idx="146">
                  <c:v>107</c:v>
                </c:pt>
                <c:pt idx="147">
                  <c:v>132</c:v>
                </c:pt>
                <c:pt idx="148">
                  <c:v>153</c:v>
                </c:pt>
                <c:pt idx="149">
                  <c:v>141</c:v>
                </c:pt>
                <c:pt idx="150">
                  <c:v>133</c:v>
                </c:pt>
                <c:pt idx="151">
                  <c:v>133</c:v>
                </c:pt>
                <c:pt idx="152">
                  <c:v>137</c:v>
                </c:pt>
                <c:pt idx="153">
                  <c:v>156</c:v>
                </c:pt>
                <c:pt idx="154">
                  <c:v>186</c:v>
                </c:pt>
                <c:pt idx="155">
                  <c:v>215</c:v>
                </c:pt>
                <c:pt idx="156">
                  <c:v>279</c:v>
                </c:pt>
                <c:pt idx="157">
                  <c:v>300</c:v>
                </c:pt>
                <c:pt idx="158">
                  <c:v>307</c:v>
                </c:pt>
                <c:pt idx="159">
                  <c:v>259</c:v>
                </c:pt>
                <c:pt idx="160">
                  <c:v>248</c:v>
                </c:pt>
                <c:pt idx="161">
                  <c:v>215</c:v>
                </c:pt>
                <c:pt idx="162">
                  <c:v>172</c:v>
                </c:pt>
                <c:pt idx="163">
                  <c:v>146</c:v>
                </c:pt>
                <c:pt idx="164">
                  <c:v>121</c:v>
                </c:pt>
                <c:pt idx="165">
                  <c:v>110</c:v>
                </c:pt>
                <c:pt idx="166">
                  <c:v>111</c:v>
                </c:pt>
                <c:pt idx="167">
                  <c:v>112</c:v>
                </c:pt>
                <c:pt idx="168">
                  <c:v>108</c:v>
                </c:pt>
                <c:pt idx="169">
                  <c:v>103</c:v>
                </c:pt>
                <c:pt idx="170">
                  <c:v>100</c:v>
                </c:pt>
                <c:pt idx="171">
                  <c:v>95</c:v>
                </c:pt>
                <c:pt idx="172">
                  <c:v>89</c:v>
                </c:pt>
                <c:pt idx="173">
                  <c:v>84</c:v>
                </c:pt>
                <c:pt idx="174">
                  <c:v>81</c:v>
                </c:pt>
                <c:pt idx="175">
                  <c:v>79</c:v>
                </c:pt>
                <c:pt idx="176">
                  <c:v>75</c:v>
                </c:pt>
                <c:pt idx="177">
                  <c:v>71</c:v>
                </c:pt>
                <c:pt idx="178">
                  <c:v>68</c:v>
                </c:pt>
                <c:pt idx="179">
                  <c:v>64</c:v>
                </c:pt>
                <c:pt idx="180">
                  <c:v>61</c:v>
                </c:pt>
                <c:pt idx="181">
                  <c:v>57</c:v>
                </c:pt>
                <c:pt idx="182">
                  <c:v>54</c:v>
                </c:pt>
                <c:pt idx="183">
                  <c:v>51</c:v>
                </c:pt>
                <c:pt idx="184">
                  <c:v>48</c:v>
                </c:pt>
                <c:pt idx="185">
                  <c:v>45</c:v>
                </c:pt>
                <c:pt idx="186">
                  <c:v>42</c:v>
                </c:pt>
                <c:pt idx="187">
                  <c:v>42</c:v>
                </c:pt>
                <c:pt idx="188">
                  <c:v>41</c:v>
                </c:pt>
                <c:pt idx="189">
                  <c:v>40</c:v>
                </c:pt>
                <c:pt idx="190">
                  <c:v>40</c:v>
                </c:pt>
                <c:pt idx="191">
                  <c:v>39</c:v>
                </c:pt>
                <c:pt idx="192">
                  <c:v>38</c:v>
                </c:pt>
                <c:pt idx="193">
                  <c:v>36</c:v>
                </c:pt>
                <c:pt idx="194">
                  <c:v>34</c:v>
                </c:pt>
                <c:pt idx="195">
                  <c:v>34</c:v>
                </c:pt>
                <c:pt idx="196">
                  <c:v>32</c:v>
                </c:pt>
                <c:pt idx="197">
                  <c:v>30</c:v>
                </c:pt>
                <c:pt idx="198">
                  <c:v>29</c:v>
                </c:pt>
                <c:pt idx="199">
                  <c:v>30</c:v>
                </c:pt>
                <c:pt idx="200">
                  <c:v>32</c:v>
                </c:pt>
                <c:pt idx="201">
                  <c:v>28</c:v>
                </c:pt>
                <c:pt idx="202">
                  <c:v>26</c:v>
                </c:pt>
                <c:pt idx="203">
                  <c:v>24</c:v>
                </c:pt>
                <c:pt idx="204">
                  <c:v>23</c:v>
                </c:pt>
                <c:pt idx="205">
                  <c:v>22</c:v>
                </c:pt>
                <c:pt idx="206">
                  <c:v>24</c:v>
                </c:pt>
                <c:pt idx="207">
                  <c:v>32</c:v>
                </c:pt>
                <c:pt idx="208">
                  <c:v>27</c:v>
                </c:pt>
                <c:pt idx="209">
                  <c:v>25</c:v>
                </c:pt>
                <c:pt idx="210">
                  <c:v>23</c:v>
                </c:pt>
                <c:pt idx="211">
                  <c:v>23</c:v>
                </c:pt>
                <c:pt idx="212">
                  <c:v>23</c:v>
                </c:pt>
                <c:pt idx="213">
                  <c:v>22</c:v>
                </c:pt>
                <c:pt idx="214">
                  <c:v>20</c:v>
                </c:pt>
                <c:pt idx="215">
                  <c:v>18</c:v>
                </c:pt>
                <c:pt idx="216">
                  <c:v>20</c:v>
                </c:pt>
                <c:pt idx="217">
                  <c:v>20</c:v>
                </c:pt>
                <c:pt idx="218">
                  <c:v>19</c:v>
                </c:pt>
                <c:pt idx="219">
                  <c:v>18</c:v>
                </c:pt>
                <c:pt idx="220">
                  <c:v>19</c:v>
                </c:pt>
                <c:pt idx="221">
                  <c:v>17</c:v>
                </c:pt>
                <c:pt idx="222">
                  <c:v>16</c:v>
                </c:pt>
                <c:pt idx="223">
                  <c:v>16</c:v>
                </c:pt>
                <c:pt idx="224">
                  <c:v>15</c:v>
                </c:pt>
                <c:pt idx="225">
                  <c:v>14</c:v>
                </c:pt>
                <c:pt idx="226">
                  <c:v>14</c:v>
                </c:pt>
                <c:pt idx="227">
                  <c:v>13</c:v>
                </c:pt>
                <c:pt idx="228">
                  <c:v>13</c:v>
                </c:pt>
                <c:pt idx="229">
                  <c:v>13</c:v>
                </c:pt>
                <c:pt idx="230">
                  <c:v>19</c:v>
                </c:pt>
                <c:pt idx="231">
                  <c:v>18</c:v>
                </c:pt>
                <c:pt idx="232">
                  <c:v>15</c:v>
                </c:pt>
                <c:pt idx="233">
                  <c:v>15</c:v>
                </c:pt>
                <c:pt idx="234">
                  <c:v>16</c:v>
                </c:pt>
                <c:pt idx="235">
                  <c:v>15</c:v>
                </c:pt>
                <c:pt idx="236">
                  <c:v>14</c:v>
                </c:pt>
                <c:pt idx="237">
                  <c:v>14</c:v>
                </c:pt>
                <c:pt idx="238">
                  <c:v>14</c:v>
                </c:pt>
                <c:pt idx="239">
                  <c:v>12</c:v>
                </c:pt>
                <c:pt idx="240">
                  <c:v>13</c:v>
                </c:pt>
                <c:pt idx="241">
                  <c:v>12</c:v>
                </c:pt>
                <c:pt idx="242">
                  <c:v>12</c:v>
                </c:pt>
                <c:pt idx="243">
                  <c:v>12</c:v>
                </c:pt>
                <c:pt idx="244">
                  <c:v>11</c:v>
                </c:pt>
                <c:pt idx="245">
                  <c:v>11</c:v>
                </c:pt>
                <c:pt idx="246">
                  <c:v>10</c:v>
                </c:pt>
                <c:pt idx="247">
                  <c:v>9.2000000000000011</c:v>
                </c:pt>
                <c:pt idx="248">
                  <c:v>9.7000000000000011</c:v>
                </c:pt>
                <c:pt idx="249">
                  <c:v>9.7000000000000011</c:v>
                </c:pt>
                <c:pt idx="250">
                  <c:v>10</c:v>
                </c:pt>
                <c:pt idx="251">
                  <c:v>9.9</c:v>
                </c:pt>
                <c:pt idx="252">
                  <c:v>10</c:v>
                </c:pt>
                <c:pt idx="253">
                  <c:v>11</c:v>
                </c:pt>
                <c:pt idx="254">
                  <c:v>10</c:v>
                </c:pt>
                <c:pt idx="255">
                  <c:v>10</c:v>
                </c:pt>
                <c:pt idx="256">
                  <c:v>9.8000000000000007</c:v>
                </c:pt>
                <c:pt idx="257">
                  <c:v>9.2000000000000011</c:v>
                </c:pt>
                <c:pt idx="258">
                  <c:v>9.5</c:v>
                </c:pt>
                <c:pt idx="259">
                  <c:v>9.6</c:v>
                </c:pt>
                <c:pt idx="260">
                  <c:v>9.1</c:v>
                </c:pt>
                <c:pt idx="261">
                  <c:v>8.8000000000000007</c:v>
                </c:pt>
                <c:pt idx="262">
                  <c:v>8.2000000000000011</c:v>
                </c:pt>
                <c:pt idx="263">
                  <c:v>8.7000000000000011</c:v>
                </c:pt>
                <c:pt idx="264">
                  <c:v>9.2000000000000011</c:v>
                </c:pt>
                <c:pt idx="265">
                  <c:v>9.6</c:v>
                </c:pt>
                <c:pt idx="266">
                  <c:v>9.4</c:v>
                </c:pt>
                <c:pt idx="267">
                  <c:v>9</c:v>
                </c:pt>
                <c:pt idx="268">
                  <c:v>8.9</c:v>
                </c:pt>
                <c:pt idx="269">
                  <c:v>8.8000000000000007</c:v>
                </c:pt>
                <c:pt idx="270">
                  <c:v>8.6</c:v>
                </c:pt>
                <c:pt idx="271">
                  <c:v>8.6</c:v>
                </c:pt>
                <c:pt idx="272">
                  <c:v>8.7000000000000011</c:v>
                </c:pt>
                <c:pt idx="273">
                  <c:v>8.6</c:v>
                </c:pt>
                <c:pt idx="274">
                  <c:v>9</c:v>
                </c:pt>
                <c:pt idx="275">
                  <c:v>11</c:v>
                </c:pt>
                <c:pt idx="276">
                  <c:v>24</c:v>
                </c:pt>
                <c:pt idx="277">
                  <c:v>27</c:v>
                </c:pt>
                <c:pt idx="278">
                  <c:v>27</c:v>
                </c:pt>
                <c:pt idx="279">
                  <c:v>20</c:v>
                </c:pt>
                <c:pt idx="280">
                  <c:v>17</c:v>
                </c:pt>
                <c:pt idx="281">
                  <c:v>16</c:v>
                </c:pt>
                <c:pt idx="282">
                  <c:v>16</c:v>
                </c:pt>
                <c:pt idx="283">
                  <c:v>15</c:v>
                </c:pt>
                <c:pt idx="284">
                  <c:v>15</c:v>
                </c:pt>
                <c:pt idx="285">
                  <c:v>15</c:v>
                </c:pt>
                <c:pt idx="286">
                  <c:v>14</c:v>
                </c:pt>
                <c:pt idx="287">
                  <c:v>14</c:v>
                </c:pt>
                <c:pt idx="288">
                  <c:v>15</c:v>
                </c:pt>
                <c:pt idx="289">
                  <c:v>15</c:v>
                </c:pt>
                <c:pt idx="290">
                  <c:v>17</c:v>
                </c:pt>
                <c:pt idx="291">
                  <c:v>15</c:v>
                </c:pt>
                <c:pt idx="292">
                  <c:v>15</c:v>
                </c:pt>
                <c:pt idx="293">
                  <c:v>15</c:v>
                </c:pt>
                <c:pt idx="294">
                  <c:v>17</c:v>
                </c:pt>
                <c:pt idx="295">
                  <c:v>18</c:v>
                </c:pt>
                <c:pt idx="296">
                  <c:v>25</c:v>
                </c:pt>
                <c:pt idx="297">
                  <c:v>23</c:v>
                </c:pt>
                <c:pt idx="298">
                  <c:v>20</c:v>
                </c:pt>
                <c:pt idx="299">
                  <c:v>18</c:v>
                </c:pt>
                <c:pt idx="300">
                  <c:v>17</c:v>
                </c:pt>
                <c:pt idx="301">
                  <c:v>17</c:v>
                </c:pt>
                <c:pt idx="302">
                  <c:v>18</c:v>
                </c:pt>
                <c:pt idx="303">
                  <c:v>19</c:v>
                </c:pt>
                <c:pt idx="304">
                  <c:v>17</c:v>
                </c:pt>
                <c:pt idx="305">
                  <c:v>17</c:v>
                </c:pt>
                <c:pt idx="306">
                  <c:v>16</c:v>
                </c:pt>
                <c:pt idx="307">
                  <c:v>16</c:v>
                </c:pt>
                <c:pt idx="308">
                  <c:v>16</c:v>
                </c:pt>
                <c:pt idx="309">
                  <c:v>16</c:v>
                </c:pt>
                <c:pt idx="310">
                  <c:v>16</c:v>
                </c:pt>
                <c:pt idx="311">
                  <c:v>17</c:v>
                </c:pt>
                <c:pt idx="312">
                  <c:v>17</c:v>
                </c:pt>
                <c:pt idx="313">
                  <c:v>14</c:v>
                </c:pt>
                <c:pt idx="314">
                  <c:v>17</c:v>
                </c:pt>
                <c:pt idx="315">
                  <c:v>12</c:v>
                </c:pt>
                <c:pt idx="316">
                  <c:v>13</c:v>
                </c:pt>
                <c:pt idx="317">
                  <c:v>17</c:v>
                </c:pt>
                <c:pt idx="318">
                  <c:v>17</c:v>
                </c:pt>
                <c:pt idx="319">
                  <c:v>16</c:v>
                </c:pt>
                <c:pt idx="320">
                  <c:v>14</c:v>
                </c:pt>
                <c:pt idx="321">
                  <c:v>15</c:v>
                </c:pt>
                <c:pt idx="322">
                  <c:v>15</c:v>
                </c:pt>
                <c:pt idx="323">
                  <c:v>15</c:v>
                </c:pt>
                <c:pt idx="324">
                  <c:v>15</c:v>
                </c:pt>
                <c:pt idx="325">
                  <c:v>11</c:v>
                </c:pt>
                <c:pt idx="326">
                  <c:v>12</c:v>
                </c:pt>
                <c:pt idx="327">
                  <c:v>9.1</c:v>
                </c:pt>
                <c:pt idx="328">
                  <c:v>5</c:v>
                </c:pt>
                <c:pt idx="329">
                  <c:v>7</c:v>
                </c:pt>
                <c:pt idx="330">
                  <c:v>8</c:v>
                </c:pt>
                <c:pt idx="331">
                  <c:v>11</c:v>
                </c:pt>
                <c:pt idx="332">
                  <c:v>10</c:v>
                </c:pt>
                <c:pt idx="333">
                  <c:v>7.7</c:v>
                </c:pt>
                <c:pt idx="334">
                  <c:v>11</c:v>
                </c:pt>
                <c:pt idx="335">
                  <c:v>12</c:v>
                </c:pt>
                <c:pt idx="336">
                  <c:v>16</c:v>
                </c:pt>
                <c:pt idx="337">
                  <c:v>17</c:v>
                </c:pt>
                <c:pt idx="338">
                  <c:v>17</c:v>
                </c:pt>
                <c:pt idx="339">
                  <c:v>18</c:v>
                </c:pt>
                <c:pt idx="340">
                  <c:v>17</c:v>
                </c:pt>
                <c:pt idx="341">
                  <c:v>15</c:v>
                </c:pt>
                <c:pt idx="342">
                  <c:v>16</c:v>
                </c:pt>
                <c:pt idx="343">
                  <c:v>16</c:v>
                </c:pt>
                <c:pt idx="344">
                  <c:v>15</c:v>
                </c:pt>
                <c:pt idx="345">
                  <c:v>15</c:v>
                </c:pt>
                <c:pt idx="346">
                  <c:v>15</c:v>
                </c:pt>
                <c:pt idx="347">
                  <c:v>15</c:v>
                </c:pt>
                <c:pt idx="348">
                  <c:v>16</c:v>
                </c:pt>
                <c:pt idx="349">
                  <c:v>14</c:v>
                </c:pt>
                <c:pt idx="350">
                  <c:v>8.6</c:v>
                </c:pt>
                <c:pt idx="351">
                  <c:v>17</c:v>
                </c:pt>
                <c:pt idx="352">
                  <c:v>19</c:v>
                </c:pt>
                <c:pt idx="353">
                  <c:v>31</c:v>
                </c:pt>
                <c:pt idx="354">
                  <c:v>23</c:v>
                </c:pt>
                <c:pt idx="355">
                  <c:v>25</c:v>
                </c:pt>
                <c:pt idx="356">
                  <c:v>26</c:v>
                </c:pt>
                <c:pt idx="357">
                  <c:v>22</c:v>
                </c:pt>
                <c:pt idx="358">
                  <c:v>18</c:v>
                </c:pt>
                <c:pt idx="359">
                  <c:v>20</c:v>
                </c:pt>
                <c:pt idx="360">
                  <c:v>16</c:v>
                </c:pt>
                <c:pt idx="361">
                  <c:v>9.5</c:v>
                </c:pt>
                <c:pt idx="362">
                  <c:v>19</c:v>
                </c:pt>
                <c:pt idx="363">
                  <c:v>9.3000000000000007</c:v>
                </c:pt>
                <c:pt idx="364">
                  <c:v>5.9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A-C06D-4F7B-B077-F7BBBE47DC38}"/>
            </c:ext>
          </c:extLst>
        </c:ser>
        <c:ser>
          <c:idx val="12"/>
          <c:order val="12"/>
          <c:tx>
            <c:strRef>
              <c:f>Sheet2!$M$1</c:f>
              <c:strCache>
                <c:ptCount val="1"/>
                <c:pt idx="0">
                  <c:v>2012</c:v>
                </c:pt>
              </c:strCache>
            </c:strRef>
          </c:tx>
          <c:marker>
            <c:symbol val="none"/>
          </c:marker>
          <c:xVal>
            <c:numRef>
              <c:f>Sheet2!$A$2:$A$366</c:f>
              <c:numCache>
                <c:formatCode>[$-409]d\-mmm;@</c:formatCode>
                <c:ptCount val="365"/>
                <c:pt idx="0">
                  <c:v>42736</c:v>
                </c:pt>
                <c:pt idx="1">
                  <c:v>42737</c:v>
                </c:pt>
                <c:pt idx="2">
                  <c:v>42738</c:v>
                </c:pt>
                <c:pt idx="3">
                  <c:v>42739</c:v>
                </c:pt>
                <c:pt idx="4">
                  <c:v>42740</c:v>
                </c:pt>
                <c:pt idx="5">
                  <c:v>42741</c:v>
                </c:pt>
                <c:pt idx="6">
                  <c:v>42742</c:v>
                </c:pt>
                <c:pt idx="7">
                  <c:v>42743</c:v>
                </c:pt>
                <c:pt idx="8">
                  <c:v>42744</c:v>
                </c:pt>
                <c:pt idx="9">
                  <c:v>42745</c:v>
                </c:pt>
                <c:pt idx="10">
                  <c:v>42746</c:v>
                </c:pt>
                <c:pt idx="11">
                  <c:v>42747</c:v>
                </c:pt>
                <c:pt idx="12">
                  <c:v>42748</c:v>
                </c:pt>
                <c:pt idx="13">
                  <c:v>42749</c:v>
                </c:pt>
                <c:pt idx="14">
                  <c:v>42750</c:v>
                </c:pt>
                <c:pt idx="15">
                  <c:v>42751</c:v>
                </c:pt>
                <c:pt idx="16">
                  <c:v>42752</c:v>
                </c:pt>
                <c:pt idx="17">
                  <c:v>42753</c:v>
                </c:pt>
                <c:pt idx="18">
                  <c:v>42754</c:v>
                </c:pt>
                <c:pt idx="19">
                  <c:v>42755</c:v>
                </c:pt>
                <c:pt idx="20">
                  <c:v>42756</c:v>
                </c:pt>
                <c:pt idx="21">
                  <c:v>42757</c:v>
                </c:pt>
                <c:pt idx="22">
                  <c:v>42758</c:v>
                </c:pt>
                <c:pt idx="23">
                  <c:v>42759</c:v>
                </c:pt>
                <c:pt idx="24">
                  <c:v>42760</c:v>
                </c:pt>
                <c:pt idx="25">
                  <c:v>42761</c:v>
                </c:pt>
                <c:pt idx="26">
                  <c:v>42762</c:v>
                </c:pt>
                <c:pt idx="27">
                  <c:v>42763</c:v>
                </c:pt>
                <c:pt idx="28">
                  <c:v>42764</c:v>
                </c:pt>
                <c:pt idx="29">
                  <c:v>42765</c:v>
                </c:pt>
                <c:pt idx="30">
                  <c:v>42766</c:v>
                </c:pt>
                <c:pt idx="31">
                  <c:v>42767</c:v>
                </c:pt>
                <c:pt idx="32">
                  <c:v>42768</c:v>
                </c:pt>
                <c:pt idx="33">
                  <c:v>42769</c:v>
                </c:pt>
                <c:pt idx="34">
                  <c:v>42770</c:v>
                </c:pt>
                <c:pt idx="35">
                  <c:v>42771</c:v>
                </c:pt>
                <c:pt idx="36">
                  <c:v>42772</c:v>
                </c:pt>
                <c:pt idx="37">
                  <c:v>42773</c:v>
                </c:pt>
                <c:pt idx="38">
                  <c:v>42774</c:v>
                </c:pt>
                <c:pt idx="39">
                  <c:v>42775</c:v>
                </c:pt>
                <c:pt idx="40">
                  <c:v>42776</c:v>
                </c:pt>
                <c:pt idx="41">
                  <c:v>42777</c:v>
                </c:pt>
                <c:pt idx="42">
                  <c:v>42778</c:v>
                </c:pt>
                <c:pt idx="43">
                  <c:v>42779</c:v>
                </c:pt>
                <c:pt idx="44">
                  <c:v>42780</c:v>
                </c:pt>
                <c:pt idx="45">
                  <c:v>42781</c:v>
                </c:pt>
                <c:pt idx="46">
                  <c:v>42782</c:v>
                </c:pt>
                <c:pt idx="47">
                  <c:v>42783</c:v>
                </c:pt>
                <c:pt idx="48">
                  <c:v>42784</c:v>
                </c:pt>
                <c:pt idx="49">
                  <c:v>42785</c:v>
                </c:pt>
                <c:pt idx="50">
                  <c:v>42786</c:v>
                </c:pt>
                <c:pt idx="51">
                  <c:v>42787</c:v>
                </c:pt>
                <c:pt idx="52">
                  <c:v>42788</c:v>
                </c:pt>
                <c:pt idx="53">
                  <c:v>42789</c:v>
                </c:pt>
                <c:pt idx="54">
                  <c:v>42790</c:v>
                </c:pt>
                <c:pt idx="55">
                  <c:v>42791</c:v>
                </c:pt>
                <c:pt idx="56">
                  <c:v>42792</c:v>
                </c:pt>
                <c:pt idx="57">
                  <c:v>42793</c:v>
                </c:pt>
                <c:pt idx="58">
                  <c:v>42794</c:v>
                </c:pt>
                <c:pt idx="59">
                  <c:v>42795</c:v>
                </c:pt>
                <c:pt idx="60">
                  <c:v>42796</c:v>
                </c:pt>
                <c:pt idx="61">
                  <c:v>42797</c:v>
                </c:pt>
                <c:pt idx="62">
                  <c:v>42798</c:v>
                </c:pt>
                <c:pt idx="63">
                  <c:v>42799</c:v>
                </c:pt>
                <c:pt idx="64">
                  <c:v>42800</c:v>
                </c:pt>
                <c:pt idx="65">
                  <c:v>42801</c:v>
                </c:pt>
                <c:pt idx="66">
                  <c:v>42802</c:v>
                </c:pt>
                <c:pt idx="67">
                  <c:v>42803</c:v>
                </c:pt>
                <c:pt idx="68">
                  <c:v>42804</c:v>
                </c:pt>
                <c:pt idx="69">
                  <c:v>42805</c:v>
                </c:pt>
                <c:pt idx="70">
                  <c:v>42806</c:v>
                </c:pt>
                <c:pt idx="71">
                  <c:v>42807</c:v>
                </c:pt>
                <c:pt idx="72">
                  <c:v>42808</c:v>
                </c:pt>
                <c:pt idx="73">
                  <c:v>42809</c:v>
                </c:pt>
                <c:pt idx="74">
                  <c:v>42810</c:v>
                </c:pt>
                <c:pt idx="75">
                  <c:v>42811</c:v>
                </c:pt>
                <c:pt idx="76">
                  <c:v>42812</c:v>
                </c:pt>
                <c:pt idx="77">
                  <c:v>42813</c:v>
                </c:pt>
                <c:pt idx="78">
                  <c:v>42814</c:v>
                </c:pt>
                <c:pt idx="79">
                  <c:v>42815</c:v>
                </c:pt>
                <c:pt idx="80">
                  <c:v>42816</c:v>
                </c:pt>
                <c:pt idx="81">
                  <c:v>42817</c:v>
                </c:pt>
                <c:pt idx="82">
                  <c:v>42818</c:v>
                </c:pt>
                <c:pt idx="83">
                  <c:v>42819</c:v>
                </c:pt>
                <c:pt idx="84">
                  <c:v>42820</c:v>
                </c:pt>
                <c:pt idx="85">
                  <c:v>42821</c:v>
                </c:pt>
                <c:pt idx="86">
                  <c:v>42822</c:v>
                </c:pt>
                <c:pt idx="87">
                  <c:v>42823</c:v>
                </c:pt>
                <c:pt idx="88">
                  <c:v>42824</c:v>
                </c:pt>
                <c:pt idx="89">
                  <c:v>42825</c:v>
                </c:pt>
                <c:pt idx="90">
                  <c:v>42826</c:v>
                </c:pt>
                <c:pt idx="91">
                  <c:v>42827</c:v>
                </c:pt>
                <c:pt idx="92">
                  <c:v>42828</c:v>
                </c:pt>
                <c:pt idx="93">
                  <c:v>42829</c:v>
                </c:pt>
                <c:pt idx="94">
                  <c:v>42830</c:v>
                </c:pt>
                <c:pt idx="95">
                  <c:v>42831</c:v>
                </c:pt>
                <c:pt idx="96">
                  <c:v>42832</c:v>
                </c:pt>
                <c:pt idx="97">
                  <c:v>42833</c:v>
                </c:pt>
                <c:pt idx="98">
                  <c:v>42834</c:v>
                </c:pt>
                <c:pt idx="99">
                  <c:v>42835</c:v>
                </c:pt>
                <c:pt idx="100">
                  <c:v>42836</c:v>
                </c:pt>
                <c:pt idx="101">
                  <c:v>42837</c:v>
                </c:pt>
                <c:pt idx="102">
                  <c:v>42838</c:v>
                </c:pt>
                <c:pt idx="103">
                  <c:v>42839</c:v>
                </c:pt>
                <c:pt idx="104">
                  <c:v>42840</c:v>
                </c:pt>
                <c:pt idx="105">
                  <c:v>42841</c:v>
                </c:pt>
                <c:pt idx="106">
                  <c:v>42842</c:v>
                </c:pt>
                <c:pt idx="107">
                  <c:v>42843</c:v>
                </c:pt>
                <c:pt idx="108">
                  <c:v>42844</c:v>
                </c:pt>
                <c:pt idx="109">
                  <c:v>42845</c:v>
                </c:pt>
                <c:pt idx="110">
                  <c:v>42846</c:v>
                </c:pt>
                <c:pt idx="111">
                  <c:v>42847</c:v>
                </c:pt>
                <c:pt idx="112">
                  <c:v>42848</c:v>
                </c:pt>
                <c:pt idx="113">
                  <c:v>42849</c:v>
                </c:pt>
                <c:pt idx="114">
                  <c:v>42850</c:v>
                </c:pt>
                <c:pt idx="115">
                  <c:v>42851</c:v>
                </c:pt>
                <c:pt idx="116">
                  <c:v>42852</c:v>
                </c:pt>
                <c:pt idx="117">
                  <c:v>42853</c:v>
                </c:pt>
                <c:pt idx="118">
                  <c:v>42854</c:v>
                </c:pt>
                <c:pt idx="119">
                  <c:v>42855</c:v>
                </c:pt>
                <c:pt idx="120">
                  <c:v>42856</c:v>
                </c:pt>
                <c:pt idx="121">
                  <c:v>42857</c:v>
                </c:pt>
                <c:pt idx="122">
                  <c:v>42858</c:v>
                </c:pt>
                <c:pt idx="123">
                  <c:v>42859</c:v>
                </c:pt>
                <c:pt idx="124">
                  <c:v>42860</c:v>
                </c:pt>
                <c:pt idx="125">
                  <c:v>42861</c:v>
                </c:pt>
                <c:pt idx="126">
                  <c:v>42862</c:v>
                </c:pt>
                <c:pt idx="127">
                  <c:v>42863</c:v>
                </c:pt>
                <c:pt idx="128">
                  <c:v>42864</c:v>
                </c:pt>
                <c:pt idx="129">
                  <c:v>42865</c:v>
                </c:pt>
                <c:pt idx="130">
                  <c:v>42866</c:v>
                </c:pt>
                <c:pt idx="131">
                  <c:v>42867</c:v>
                </c:pt>
                <c:pt idx="132">
                  <c:v>42868</c:v>
                </c:pt>
                <c:pt idx="133">
                  <c:v>42869</c:v>
                </c:pt>
                <c:pt idx="134">
                  <c:v>42870</c:v>
                </c:pt>
                <c:pt idx="135">
                  <c:v>42871</c:v>
                </c:pt>
                <c:pt idx="136">
                  <c:v>42872</c:v>
                </c:pt>
                <c:pt idx="137">
                  <c:v>42873</c:v>
                </c:pt>
                <c:pt idx="138">
                  <c:v>42874</c:v>
                </c:pt>
                <c:pt idx="139">
                  <c:v>42875</c:v>
                </c:pt>
                <c:pt idx="140">
                  <c:v>42876</c:v>
                </c:pt>
                <c:pt idx="141">
                  <c:v>42877</c:v>
                </c:pt>
                <c:pt idx="142">
                  <c:v>42878</c:v>
                </c:pt>
                <c:pt idx="143">
                  <c:v>42879</c:v>
                </c:pt>
                <c:pt idx="144">
                  <c:v>42880</c:v>
                </c:pt>
                <c:pt idx="145">
                  <c:v>42881</c:v>
                </c:pt>
                <c:pt idx="146">
                  <c:v>42882</c:v>
                </c:pt>
                <c:pt idx="147">
                  <c:v>42883</c:v>
                </c:pt>
                <c:pt idx="148">
                  <c:v>42884</c:v>
                </c:pt>
                <c:pt idx="149">
                  <c:v>42885</c:v>
                </c:pt>
                <c:pt idx="150">
                  <c:v>42886</c:v>
                </c:pt>
                <c:pt idx="151">
                  <c:v>42887</c:v>
                </c:pt>
                <c:pt idx="152">
                  <c:v>42888</c:v>
                </c:pt>
                <c:pt idx="153">
                  <c:v>42889</c:v>
                </c:pt>
                <c:pt idx="154">
                  <c:v>42890</c:v>
                </c:pt>
                <c:pt idx="155">
                  <c:v>42891</c:v>
                </c:pt>
                <c:pt idx="156">
                  <c:v>42892</c:v>
                </c:pt>
                <c:pt idx="157">
                  <c:v>42893</c:v>
                </c:pt>
                <c:pt idx="158">
                  <c:v>42894</c:v>
                </c:pt>
                <c:pt idx="159">
                  <c:v>42895</c:v>
                </c:pt>
                <c:pt idx="160">
                  <c:v>42896</c:v>
                </c:pt>
                <c:pt idx="161">
                  <c:v>42897</c:v>
                </c:pt>
                <c:pt idx="162">
                  <c:v>42898</c:v>
                </c:pt>
                <c:pt idx="163">
                  <c:v>42899</c:v>
                </c:pt>
                <c:pt idx="164">
                  <c:v>42900</c:v>
                </c:pt>
                <c:pt idx="165">
                  <c:v>42901</c:v>
                </c:pt>
                <c:pt idx="166">
                  <c:v>42902</c:v>
                </c:pt>
                <c:pt idx="167">
                  <c:v>42903</c:v>
                </c:pt>
                <c:pt idx="168">
                  <c:v>42904</c:v>
                </c:pt>
                <c:pt idx="169">
                  <c:v>42905</c:v>
                </c:pt>
                <c:pt idx="170">
                  <c:v>42906</c:v>
                </c:pt>
                <c:pt idx="171">
                  <c:v>42907</c:v>
                </c:pt>
                <c:pt idx="172">
                  <c:v>42908</c:v>
                </c:pt>
                <c:pt idx="173">
                  <c:v>42909</c:v>
                </c:pt>
                <c:pt idx="174">
                  <c:v>42910</c:v>
                </c:pt>
                <c:pt idx="175">
                  <c:v>42911</c:v>
                </c:pt>
                <c:pt idx="176">
                  <c:v>42912</c:v>
                </c:pt>
                <c:pt idx="177">
                  <c:v>42913</c:v>
                </c:pt>
                <c:pt idx="178">
                  <c:v>42914</c:v>
                </c:pt>
                <c:pt idx="179">
                  <c:v>42915</c:v>
                </c:pt>
                <c:pt idx="180">
                  <c:v>42916</c:v>
                </c:pt>
                <c:pt idx="181">
                  <c:v>42917</c:v>
                </c:pt>
                <c:pt idx="182">
                  <c:v>42918</c:v>
                </c:pt>
                <c:pt idx="183">
                  <c:v>42919</c:v>
                </c:pt>
                <c:pt idx="184">
                  <c:v>42920</c:v>
                </c:pt>
                <c:pt idx="185">
                  <c:v>42921</c:v>
                </c:pt>
                <c:pt idx="186">
                  <c:v>42922</c:v>
                </c:pt>
                <c:pt idx="187">
                  <c:v>42923</c:v>
                </c:pt>
                <c:pt idx="188">
                  <c:v>42924</c:v>
                </c:pt>
                <c:pt idx="189">
                  <c:v>42925</c:v>
                </c:pt>
                <c:pt idx="190">
                  <c:v>42926</c:v>
                </c:pt>
                <c:pt idx="191">
                  <c:v>42927</c:v>
                </c:pt>
                <c:pt idx="192">
                  <c:v>42928</c:v>
                </c:pt>
                <c:pt idx="193">
                  <c:v>42929</c:v>
                </c:pt>
                <c:pt idx="194">
                  <c:v>42930</c:v>
                </c:pt>
                <c:pt idx="195">
                  <c:v>42931</c:v>
                </c:pt>
                <c:pt idx="196">
                  <c:v>42932</c:v>
                </c:pt>
                <c:pt idx="197">
                  <c:v>42933</c:v>
                </c:pt>
                <c:pt idx="198">
                  <c:v>42934</c:v>
                </c:pt>
                <c:pt idx="199">
                  <c:v>42935</c:v>
                </c:pt>
                <c:pt idx="200">
                  <c:v>42936</c:v>
                </c:pt>
                <c:pt idx="201">
                  <c:v>42937</c:v>
                </c:pt>
                <c:pt idx="202">
                  <c:v>42938</c:v>
                </c:pt>
                <c:pt idx="203">
                  <c:v>42939</c:v>
                </c:pt>
                <c:pt idx="204">
                  <c:v>42940</c:v>
                </c:pt>
                <c:pt idx="205">
                  <c:v>42941</c:v>
                </c:pt>
                <c:pt idx="206">
                  <c:v>42942</c:v>
                </c:pt>
                <c:pt idx="207">
                  <c:v>42943</c:v>
                </c:pt>
                <c:pt idx="208">
                  <c:v>42944</c:v>
                </c:pt>
                <c:pt idx="209">
                  <c:v>42945</c:v>
                </c:pt>
                <c:pt idx="210">
                  <c:v>42946</c:v>
                </c:pt>
                <c:pt idx="211">
                  <c:v>42947</c:v>
                </c:pt>
                <c:pt idx="212">
                  <c:v>42948</c:v>
                </c:pt>
                <c:pt idx="213">
                  <c:v>42949</c:v>
                </c:pt>
                <c:pt idx="214">
                  <c:v>42950</c:v>
                </c:pt>
                <c:pt idx="215">
                  <c:v>42951</c:v>
                </c:pt>
                <c:pt idx="216">
                  <c:v>42952</c:v>
                </c:pt>
                <c:pt idx="217">
                  <c:v>42953</c:v>
                </c:pt>
                <c:pt idx="218">
                  <c:v>42954</c:v>
                </c:pt>
                <c:pt idx="219">
                  <c:v>42955</c:v>
                </c:pt>
                <c:pt idx="220">
                  <c:v>42956</c:v>
                </c:pt>
                <c:pt idx="221">
                  <c:v>42957</c:v>
                </c:pt>
                <c:pt idx="222">
                  <c:v>42958</c:v>
                </c:pt>
                <c:pt idx="223">
                  <c:v>42959</c:v>
                </c:pt>
                <c:pt idx="224">
                  <c:v>42960</c:v>
                </c:pt>
                <c:pt idx="225">
                  <c:v>42961</c:v>
                </c:pt>
                <c:pt idx="226">
                  <c:v>42962</c:v>
                </c:pt>
                <c:pt idx="227">
                  <c:v>42963</c:v>
                </c:pt>
                <c:pt idx="228">
                  <c:v>42964</c:v>
                </c:pt>
                <c:pt idx="229">
                  <c:v>42965</c:v>
                </c:pt>
                <c:pt idx="230">
                  <c:v>42966</c:v>
                </c:pt>
                <c:pt idx="231">
                  <c:v>42967</c:v>
                </c:pt>
                <c:pt idx="232">
                  <c:v>42968</c:v>
                </c:pt>
                <c:pt idx="233">
                  <c:v>42969</c:v>
                </c:pt>
                <c:pt idx="234">
                  <c:v>42970</c:v>
                </c:pt>
                <c:pt idx="235">
                  <c:v>42971</c:v>
                </c:pt>
                <c:pt idx="236">
                  <c:v>42972</c:v>
                </c:pt>
                <c:pt idx="237">
                  <c:v>42973</c:v>
                </c:pt>
                <c:pt idx="238">
                  <c:v>42974</c:v>
                </c:pt>
                <c:pt idx="239">
                  <c:v>42975</c:v>
                </c:pt>
                <c:pt idx="240">
                  <c:v>42976</c:v>
                </c:pt>
                <c:pt idx="241">
                  <c:v>42977</c:v>
                </c:pt>
                <c:pt idx="242">
                  <c:v>42978</c:v>
                </c:pt>
                <c:pt idx="243">
                  <c:v>42979</c:v>
                </c:pt>
                <c:pt idx="244">
                  <c:v>42980</c:v>
                </c:pt>
                <c:pt idx="245">
                  <c:v>42981</c:v>
                </c:pt>
                <c:pt idx="246">
                  <c:v>42982</c:v>
                </c:pt>
                <c:pt idx="247">
                  <c:v>42983</c:v>
                </c:pt>
                <c:pt idx="248">
                  <c:v>42984</c:v>
                </c:pt>
                <c:pt idx="249">
                  <c:v>42985</c:v>
                </c:pt>
                <c:pt idx="250">
                  <c:v>42986</c:v>
                </c:pt>
                <c:pt idx="251">
                  <c:v>42987</c:v>
                </c:pt>
                <c:pt idx="252">
                  <c:v>42988</c:v>
                </c:pt>
                <c:pt idx="253">
                  <c:v>42989</c:v>
                </c:pt>
                <c:pt idx="254">
                  <c:v>42990</c:v>
                </c:pt>
                <c:pt idx="255">
                  <c:v>42991</c:v>
                </c:pt>
                <c:pt idx="256">
                  <c:v>42992</c:v>
                </c:pt>
                <c:pt idx="257">
                  <c:v>42993</c:v>
                </c:pt>
                <c:pt idx="258">
                  <c:v>42994</c:v>
                </c:pt>
                <c:pt idx="259">
                  <c:v>42995</c:v>
                </c:pt>
                <c:pt idx="260">
                  <c:v>42996</c:v>
                </c:pt>
                <c:pt idx="261">
                  <c:v>42997</c:v>
                </c:pt>
                <c:pt idx="262">
                  <c:v>42998</c:v>
                </c:pt>
                <c:pt idx="263">
                  <c:v>42999</c:v>
                </c:pt>
                <c:pt idx="264">
                  <c:v>43000</c:v>
                </c:pt>
                <c:pt idx="265">
                  <c:v>43001</c:v>
                </c:pt>
                <c:pt idx="266">
                  <c:v>43002</c:v>
                </c:pt>
                <c:pt idx="267">
                  <c:v>43003</c:v>
                </c:pt>
                <c:pt idx="268">
                  <c:v>43004</c:v>
                </c:pt>
                <c:pt idx="269">
                  <c:v>43005</c:v>
                </c:pt>
                <c:pt idx="270">
                  <c:v>43006</c:v>
                </c:pt>
                <c:pt idx="271">
                  <c:v>43007</c:v>
                </c:pt>
                <c:pt idx="272">
                  <c:v>43008</c:v>
                </c:pt>
                <c:pt idx="273">
                  <c:v>43009</c:v>
                </c:pt>
                <c:pt idx="274">
                  <c:v>43010</c:v>
                </c:pt>
                <c:pt idx="275">
                  <c:v>43011</c:v>
                </c:pt>
                <c:pt idx="276">
                  <c:v>43012</c:v>
                </c:pt>
                <c:pt idx="277">
                  <c:v>43013</c:v>
                </c:pt>
                <c:pt idx="278">
                  <c:v>43014</c:v>
                </c:pt>
                <c:pt idx="279">
                  <c:v>43015</c:v>
                </c:pt>
                <c:pt idx="280">
                  <c:v>43016</c:v>
                </c:pt>
                <c:pt idx="281">
                  <c:v>43017</c:v>
                </c:pt>
                <c:pt idx="282">
                  <c:v>43018</c:v>
                </c:pt>
                <c:pt idx="283">
                  <c:v>43019</c:v>
                </c:pt>
                <c:pt idx="284">
                  <c:v>43020</c:v>
                </c:pt>
                <c:pt idx="285">
                  <c:v>43021</c:v>
                </c:pt>
                <c:pt idx="286">
                  <c:v>43022</c:v>
                </c:pt>
                <c:pt idx="287">
                  <c:v>43023</c:v>
                </c:pt>
                <c:pt idx="288">
                  <c:v>43024</c:v>
                </c:pt>
                <c:pt idx="289">
                  <c:v>43025</c:v>
                </c:pt>
                <c:pt idx="290">
                  <c:v>43026</c:v>
                </c:pt>
                <c:pt idx="291">
                  <c:v>43027</c:v>
                </c:pt>
                <c:pt idx="292">
                  <c:v>43028</c:v>
                </c:pt>
                <c:pt idx="293">
                  <c:v>43029</c:v>
                </c:pt>
                <c:pt idx="294">
                  <c:v>43030</c:v>
                </c:pt>
                <c:pt idx="295">
                  <c:v>43031</c:v>
                </c:pt>
                <c:pt idx="296">
                  <c:v>43032</c:v>
                </c:pt>
                <c:pt idx="297">
                  <c:v>43033</c:v>
                </c:pt>
                <c:pt idx="298">
                  <c:v>43034</c:v>
                </c:pt>
                <c:pt idx="299">
                  <c:v>43035</c:v>
                </c:pt>
                <c:pt idx="300">
                  <c:v>43036</c:v>
                </c:pt>
                <c:pt idx="301">
                  <c:v>43037</c:v>
                </c:pt>
                <c:pt idx="302">
                  <c:v>43038</c:v>
                </c:pt>
                <c:pt idx="303">
                  <c:v>43039</c:v>
                </c:pt>
                <c:pt idx="304">
                  <c:v>43040</c:v>
                </c:pt>
                <c:pt idx="305">
                  <c:v>43041</c:v>
                </c:pt>
                <c:pt idx="306">
                  <c:v>43042</c:v>
                </c:pt>
                <c:pt idx="307">
                  <c:v>43043</c:v>
                </c:pt>
                <c:pt idx="308">
                  <c:v>43044</c:v>
                </c:pt>
                <c:pt idx="309">
                  <c:v>43045</c:v>
                </c:pt>
                <c:pt idx="310">
                  <c:v>43046</c:v>
                </c:pt>
                <c:pt idx="311">
                  <c:v>43047</c:v>
                </c:pt>
                <c:pt idx="312">
                  <c:v>43048</c:v>
                </c:pt>
                <c:pt idx="313">
                  <c:v>43049</c:v>
                </c:pt>
                <c:pt idx="314">
                  <c:v>43050</c:v>
                </c:pt>
                <c:pt idx="315">
                  <c:v>43051</c:v>
                </c:pt>
                <c:pt idx="316">
                  <c:v>43052</c:v>
                </c:pt>
                <c:pt idx="317">
                  <c:v>43053</c:v>
                </c:pt>
                <c:pt idx="318">
                  <c:v>43054</c:v>
                </c:pt>
                <c:pt idx="319">
                  <c:v>43055</c:v>
                </c:pt>
                <c:pt idx="320">
                  <c:v>43056</c:v>
                </c:pt>
                <c:pt idx="321">
                  <c:v>43057</c:v>
                </c:pt>
                <c:pt idx="322">
                  <c:v>43058</c:v>
                </c:pt>
                <c:pt idx="323">
                  <c:v>43059</c:v>
                </c:pt>
                <c:pt idx="324">
                  <c:v>43060</c:v>
                </c:pt>
                <c:pt idx="325">
                  <c:v>43061</c:v>
                </c:pt>
                <c:pt idx="326">
                  <c:v>43062</c:v>
                </c:pt>
                <c:pt idx="327">
                  <c:v>43063</c:v>
                </c:pt>
                <c:pt idx="328">
                  <c:v>43064</c:v>
                </c:pt>
                <c:pt idx="329">
                  <c:v>43065</c:v>
                </c:pt>
                <c:pt idx="330">
                  <c:v>43066</c:v>
                </c:pt>
                <c:pt idx="331">
                  <c:v>43067</c:v>
                </c:pt>
                <c:pt idx="332">
                  <c:v>43068</c:v>
                </c:pt>
                <c:pt idx="333">
                  <c:v>43069</c:v>
                </c:pt>
                <c:pt idx="334">
                  <c:v>43070</c:v>
                </c:pt>
                <c:pt idx="335">
                  <c:v>43071</c:v>
                </c:pt>
                <c:pt idx="336">
                  <c:v>43072</c:v>
                </c:pt>
                <c:pt idx="337">
                  <c:v>43073</c:v>
                </c:pt>
                <c:pt idx="338">
                  <c:v>43074</c:v>
                </c:pt>
                <c:pt idx="339">
                  <c:v>43075</c:v>
                </c:pt>
                <c:pt idx="340">
                  <c:v>43076</c:v>
                </c:pt>
                <c:pt idx="341">
                  <c:v>43077</c:v>
                </c:pt>
                <c:pt idx="342">
                  <c:v>43078</c:v>
                </c:pt>
                <c:pt idx="343">
                  <c:v>43079</c:v>
                </c:pt>
                <c:pt idx="344">
                  <c:v>43080</c:v>
                </c:pt>
                <c:pt idx="345">
                  <c:v>43081</c:v>
                </c:pt>
                <c:pt idx="346">
                  <c:v>43082</c:v>
                </c:pt>
                <c:pt idx="347">
                  <c:v>43083</c:v>
                </c:pt>
                <c:pt idx="348">
                  <c:v>43084</c:v>
                </c:pt>
                <c:pt idx="349">
                  <c:v>43085</c:v>
                </c:pt>
                <c:pt idx="350">
                  <c:v>43086</c:v>
                </c:pt>
                <c:pt idx="351">
                  <c:v>43087</c:v>
                </c:pt>
                <c:pt idx="352">
                  <c:v>43088</c:v>
                </c:pt>
                <c:pt idx="353">
                  <c:v>43089</c:v>
                </c:pt>
                <c:pt idx="354">
                  <c:v>43090</c:v>
                </c:pt>
                <c:pt idx="355">
                  <c:v>43091</c:v>
                </c:pt>
                <c:pt idx="356">
                  <c:v>43092</c:v>
                </c:pt>
                <c:pt idx="357">
                  <c:v>43093</c:v>
                </c:pt>
                <c:pt idx="358">
                  <c:v>43094</c:v>
                </c:pt>
                <c:pt idx="359">
                  <c:v>43095</c:v>
                </c:pt>
                <c:pt idx="360">
                  <c:v>43096</c:v>
                </c:pt>
                <c:pt idx="361">
                  <c:v>43097</c:v>
                </c:pt>
                <c:pt idx="362">
                  <c:v>43098</c:v>
                </c:pt>
                <c:pt idx="363">
                  <c:v>43099</c:v>
                </c:pt>
                <c:pt idx="364">
                  <c:v>43100</c:v>
                </c:pt>
              </c:numCache>
            </c:numRef>
          </c:xVal>
          <c:yVal>
            <c:numRef>
              <c:f>Sheet2!$M$2:$M$366</c:f>
              <c:numCache>
                <c:formatCode>General</c:formatCode>
                <c:ptCount val="365"/>
                <c:pt idx="0">
                  <c:v>9.7000000000000011</c:v>
                </c:pt>
                <c:pt idx="1">
                  <c:v>6</c:v>
                </c:pt>
                <c:pt idx="2">
                  <c:v>13</c:v>
                </c:pt>
                <c:pt idx="3">
                  <c:v>15</c:v>
                </c:pt>
                <c:pt idx="4">
                  <c:v>14</c:v>
                </c:pt>
                <c:pt idx="5">
                  <c:v>12</c:v>
                </c:pt>
                <c:pt idx="6">
                  <c:v>14</c:v>
                </c:pt>
                <c:pt idx="7">
                  <c:v>14</c:v>
                </c:pt>
                <c:pt idx="8">
                  <c:v>14</c:v>
                </c:pt>
                <c:pt idx="9">
                  <c:v>12</c:v>
                </c:pt>
                <c:pt idx="10">
                  <c:v>9</c:v>
                </c:pt>
                <c:pt idx="11">
                  <c:v>11</c:v>
                </c:pt>
                <c:pt idx="12">
                  <c:v>13</c:v>
                </c:pt>
                <c:pt idx="13">
                  <c:v>15</c:v>
                </c:pt>
                <c:pt idx="14">
                  <c:v>15</c:v>
                </c:pt>
                <c:pt idx="15">
                  <c:v>17</c:v>
                </c:pt>
                <c:pt idx="16">
                  <c:v>19</c:v>
                </c:pt>
                <c:pt idx="17">
                  <c:v>19</c:v>
                </c:pt>
                <c:pt idx="18">
                  <c:v>18</c:v>
                </c:pt>
                <c:pt idx="19">
                  <c:v>14</c:v>
                </c:pt>
                <c:pt idx="20">
                  <c:v>15</c:v>
                </c:pt>
                <c:pt idx="21">
                  <c:v>17</c:v>
                </c:pt>
                <c:pt idx="22">
                  <c:v>15</c:v>
                </c:pt>
                <c:pt idx="23">
                  <c:v>12</c:v>
                </c:pt>
                <c:pt idx="24">
                  <c:v>15</c:v>
                </c:pt>
                <c:pt idx="25">
                  <c:v>17</c:v>
                </c:pt>
                <c:pt idx="26">
                  <c:v>13</c:v>
                </c:pt>
                <c:pt idx="27">
                  <c:v>15</c:v>
                </c:pt>
                <c:pt idx="28">
                  <c:v>16</c:v>
                </c:pt>
                <c:pt idx="29">
                  <c:v>17</c:v>
                </c:pt>
                <c:pt idx="30">
                  <c:v>17</c:v>
                </c:pt>
                <c:pt idx="31">
                  <c:v>14</c:v>
                </c:pt>
                <c:pt idx="32">
                  <c:v>13</c:v>
                </c:pt>
                <c:pt idx="33">
                  <c:v>12</c:v>
                </c:pt>
                <c:pt idx="34">
                  <c:v>15</c:v>
                </c:pt>
                <c:pt idx="35">
                  <c:v>18</c:v>
                </c:pt>
                <c:pt idx="36">
                  <c:v>17</c:v>
                </c:pt>
                <c:pt idx="37">
                  <c:v>17</c:v>
                </c:pt>
                <c:pt idx="38">
                  <c:v>16</c:v>
                </c:pt>
                <c:pt idx="39">
                  <c:v>12</c:v>
                </c:pt>
                <c:pt idx="40">
                  <c:v>13</c:v>
                </c:pt>
                <c:pt idx="41">
                  <c:v>14</c:v>
                </c:pt>
                <c:pt idx="42">
                  <c:v>15</c:v>
                </c:pt>
                <c:pt idx="43">
                  <c:v>16</c:v>
                </c:pt>
                <c:pt idx="44">
                  <c:v>17</c:v>
                </c:pt>
                <c:pt idx="45">
                  <c:v>17</c:v>
                </c:pt>
                <c:pt idx="46">
                  <c:v>17</c:v>
                </c:pt>
                <c:pt idx="47">
                  <c:v>18</c:v>
                </c:pt>
                <c:pt idx="48">
                  <c:v>17</c:v>
                </c:pt>
                <c:pt idx="49">
                  <c:v>18</c:v>
                </c:pt>
                <c:pt idx="50">
                  <c:v>17</c:v>
                </c:pt>
                <c:pt idx="51">
                  <c:v>14</c:v>
                </c:pt>
                <c:pt idx="52">
                  <c:v>14</c:v>
                </c:pt>
                <c:pt idx="53">
                  <c:v>17</c:v>
                </c:pt>
                <c:pt idx="54">
                  <c:v>17</c:v>
                </c:pt>
                <c:pt idx="55">
                  <c:v>17</c:v>
                </c:pt>
                <c:pt idx="56">
                  <c:v>17</c:v>
                </c:pt>
                <c:pt idx="57">
                  <c:v>17</c:v>
                </c:pt>
                <c:pt idx="58">
                  <c:v>16</c:v>
                </c:pt>
                <c:pt idx="59">
                  <c:v>16</c:v>
                </c:pt>
                <c:pt idx="60">
                  <c:v>18</c:v>
                </c:pt>
                <c:pt idx="61">
                  <c:v>19</c:v>
                </c:pt>
                <c:pt idx="62">
                  <c:v>19</c:v>
                </c:pt>
                <c:pt idx="63">
                  <c:v>18</c:v>
                </c:pt>
                <c:pt idx="64">
                  <c:v>19</c:v>
                </c:pt>
                <c:pt idx="65">
                  <c:v>20</c:v>
                </c:pt>
                <c:pt idx="66">
                  <c:v>18</c:v>
                </c:pt>
                <c:pt idx="67">
                  <c:v>20</c:v>
                </c:pt>
                <c:pt idx="68">
                  <c:v>23</c:v>
                </c:pt>
                <c:pt idx="69">
                  <c:v>30</c:v>
                </c:pt>
                <c:pt idx="70">
                  <c:v>35</c:v>
                </c:pt>
                <c:pt idx="71">
                  <c:v>37</c:v>
                </c:pt>
                <c:pt idx="72">
                  <c:v>40</c:v>
                </c:pt>
                <c:pt idx="73">
                  <c:v>44</c:v>
                </c:pt>
                <c:pt idx="74">
                  <c:v>49</c:v>
                </c:pt>
                <c:pt idx="75">
                  <c:v>67</c:v>
                </c:pt>
                <c:pt idx="76">
                  <c:v>51</c:v>
                </c:pt>
                <c:pt idx="77">
                  <c:v>51</c:v>
                </c:pt>
                <c:pt idx="78">
                  <c:v>44</c:v>
                </c:pt>
                <c:pt idx="79">
                  <c:v>41</c:v>
                </c:pt>
                <c:pt idx="80">
                  <c:v>37</c:v>
                </c:pt>
                <c:pt idx="81">
                  <c:v>35</c:v>
                </c:pt>
                <c:pt idx="82">
                  <c:v>36</c:v>
                </c:pt>
                <c:pt idx="83">
                  <c:v>35</c:v>
                </c:pt>
                <c:pt idx="84">
                  <c:v>32</c:v>
                </c:pt>
                <c:pt idx="85">
                  <c:v>33</c:v>
                </c:pt>
                <c:pt idx="86">
                  <c:v>33</c:v>
                </c:pt>
                <c:pt idx="87">
                  <c:v>32</c:v>
                </c:pt>
                <c:pt idx="88">
                  <c:v>33</c:v>
                </c:pt>
                <c:pt idx="89">
                  <c:v>42</c:v>
                </c:pt>
                <c:pt idx="90">
                  <c:v>63</c:v>
                </c:pt>
                <c:pt idx="91">
                  <c:v>104</c:v>
                </c:pt>
                <c:pt idx="92">
                  <c:v>128</c:v>
                </c:pt>
                <c:pt idx="93">
                  <c:v>93</c:v>
                </c:pt>
                <c:pt idx="94">
                  <c:v>96</c:v>
                </c:pt>
                <c:pt idx="95">
                  <c:v>118</c:v>
                </c:pt>
                <c:pt idx="96">
                  <c:v>109</c:v>
                </c:pt>
                <c:pt idx="97">
                  <c:v>110</c:v>
                </c:pt>
                <c:pt idx="98">
                  <c:v>101</c:v>
                </c:pt>
                <c:pt idx="99">
                  <c:v>92</c:v>
                </c:pt>
                <c:pt idx="100">
                  <c:v>85</c:v>
                </c:pt>
                <c:pt idx="101">
                  <c:v>99</c:v>
                </c:pt>
                <c:pt idx="102">
                  <c:v>113</c:v>
                </c:pt>
                <c:pt idx="103">
                  <c:v>123</c:v>
                </c:pt>
                <c:pt idx="104">
                  <c:v>121</c:v>
                </c:pt>
                <c:pt idx="105">
                  <c:v>124</c:v>
                </c:pt>
                <c:pt idx="106">
                  <c:v>146</c:v>
                </c:pt>
                <c:pt idx="107">
                  <c:v>192</c:v>
                </c:pt>
                <c:pt idx="108">
                  <c:v>232</c:v>
                </c:pt>
                <c:pt idx="109">
                  <c:v>211</c:v>
                </c:pt>
                <c:pt idx="110">
                  <c:v>268</c:v>
                </c:pt>
                <c:pt idx="111">
                  <c:v>220</c:v>
                </c:pt>
                <c:pt idx="112">
                  <c:v>197</c:v>
                </c:pt>
                <c:pt idx="113">
                  <c:v>180</c:v>
                </c:pt>
                <c:pt idx="114">
                  <c:v>173</c:v>
                </c:pt>
                <c:pt idx="115">
                  <c:v>183</c:v>
                </c:pt>
                <c:pt idx="116">
                  <c:v>164</c:v>
                </c:pt>
                <c:pt idx="117">
                  <c:v>161</c:v>
                </c:pt>
                <c:pt idx="118">
                  <c:v>165</c:v>
                </c:pt>
                <c:pt idx="119">
                  <c:v>158</c:v>
                </c:pt>
                <c:pt idx="120">
                  <c:v>148</c:v>
                </c:pt>
                <c:pt idx="121">
                  <c:v>138</c:v>
                </c:pt>
                <c:pt idx="122">
                  <c:v>145</c:v>
                </c:pt>
                <c:pt idx="123">
                  <c:v>170</c:v>
                </c:pt>
                <c:pt idx="124">
                  <c:v>197</c:v>
                </c:pt>
                <c:pt idx="125">
                  <c:v>234</c:v>
                </c:pt>
                <c:pt idx="126">
                  <c:v>306</c:v>
                </c:pt>
                <c:pt idx="127">
                  <c:v>366</c:v>
                </c:pt>
                <c:pt idx="128">
                  <c:v>359</c:v>
                </c:pt>
                <c:pt idx="129">
                  <c:v>297</c:v>
                </c:pt>
                <c:pt idx="130">
                  <c:v>273</c:v>
                </c:pt>
                <c:pt idx="131">
                  <c:v>250</c:v>
                </c:pt>
                <c:pt idx="132">
                  <c:v>235</c:v>
                </c:pt>
                <c:pt idx="133">
                  <c:v>260</c:v>
                </c:pt>
                <c:pt idx="134">
                  <c:v>293</c:v>
                </c:pt>
                <c:pt idx="135">
                  <c:v>319</c:v>
                </c:pt>
                <c:pt idx="136">
                  <c:v>290</c:v>
                </c:pt>
                <c:pt idx="137">
                  <c:v>286</c:v>
                </c:pt>
                <c:pt idx="138">
                  <c:v>271</c:v>
                </c:pt>
                <c:pt idx="139">
                  <c:v>295</c:v>
                </c:pt>
                <c:pt idx="140">
                  <c:v>345</c:v>
                </c:pt>
                <c:pt idx="141">
                  <c:v>343</c:v>
                </c:pt>
                <c:pt idx="142">
                  <c:v>380</c:v>
                </c:pt>
                <c:pt idx="143">
                  <c:v>362</c:v>
                </c:pt>
                <c:pt idx="144">
                  <c:v>318</c:v>
                </c:pt>
                <c:pt idx="145">
                  <c:v>314</c:v>
                </c:pt>
                <c:pt idx="146">
                  <c:v>341</c:v>
                </c:pt>
                <c:pt idx="147">
                  <c:v>381</c:v>
                </c:pt>
                <c:pt idx="148">
                  <c:v>405</c:v>
                </c:pt>
                <c:pt idx="149">
                  <c:v>358</c:v>
                </c:pt>
                <c:pt idx="150">
                  <c:v>299</c:v>
                </c:pt>
                <c:pt idx="151">
                  <c:v>276</c:v>
                </c:pt>
                <c:pt idx="152">
                  <c:v>260</c:v>
                </c:pt>
                <c:pt idx="153">
                  <c:v>264</c:v>
                </c:pt>
                <c:pt idx="154">
                  <c:v>259</c:v>
                </c:pt>
                <c:pt idx="155">
                  <c:v>273</c:v>
                </c:pt>
                <c:pt idx="156">
                  <c:v>323</c:v>
                </c:pt>
                <c:pt idx="157">
                  <c:v>319</c:v>
                </c:pt>
                <c:pt idx="158">
                  <c:v>297</c:v>
                </c:pt>
                <c:pt idx="159">
                  <c:v>275</c:v>
                </c:pt>
                <c:pt idx="160">
                  <c:v>274</c:v>
                </c:pt>
                <c:pt idx="161">
                  <c:v>287</c:v>
                </c:pt>
                <c:pt idx="162">
                  <c:v>285</c:v>
                </c:pt>
                <c:pt idx="163">
                  <c:v>262</c:v>
                </c:pt>
                <c:pt idx="164">
                  <c:v>252</c:v>
                </c:pt>
                <c:pt idx="165">
                  <c:v>263</c:v>
                </c:pt>
                <c:pt idx="166">
                  <c:v>283</c:v>
                </c:pt>
                <c:pt idx="167">
                  <c:v>257</c:v>
                </c:pt>
                <c:pt idx="168">
                  <c:v>228</c:v>
                </c:pt>
                <c:pt idx="169">
                  <c:v>227</c:v>
                </c:pt>
                <c:pt idx="170">
                  <c:v>208</c:v>
                </c:pt>
                <c:pt idx="171">
                  <c:v>185</c:v>
                </c:pt>
                <c:pt idx="172">
                  <c:v>183</c:v>
                </c:pt>
                <c:pt idx="173">
                  <c:v>191</c:v>
                </c:pt>
                <c:pt idx="174">
                  <c:v>205</c:v>
                </c:pt>
                <c:pt idx="175">
                  <c:v>199</c:v>
                </c:pt>
                <c:pt idx="176">
                  <c:v>189</c:v>
                </c:pt>
                <c:pt idx="177">
                  <c:v>181</c:v>
                </c:pt>
                <c:pt idx="178">
                  <c:v>176</c:v>
                </c:pt>
                <c:pt idx="179">
                  <c:v>185</c:v>
                </c:pt>
                <c:pt idx="180">
                  <c:v>197</c:v>
                </c:pt>
                <c:pt idx="181">
                  <c:v>173</c:v>
                </c:pt>
                <c:pt idx="182">
                  <c:v>160</c:v>
                </c:pt>
                <c:pt idx="183">
                  <c:v>158</c:v>
                </c:pt>
                <c:pt idx="184">
                  <c:v>155</c:v>
                </c:pt>
                <c:pt idx="185">
                  <c:v>150</c:v>
                </c:pt>
                <c:pt idx="186">
                  <c:v>146</c:v>
                </c:pt>
                <c:pt idx="187">
                  <c:v>139</c:v>
                </c:pt>
                <c:pt idx="188">
                  <c:v>149</c:v>
                </c:pt>
                <c:pt idx="189">
                  <c:v>139</c:v>
                </c:pt>
                <c:pt idx="190">
                  <c:v>128</c:v>
                </c:pt>
                <c:pt idx="191">
                  <c:v>121</c:v>
                </c:pt>
                <c:pt idx="192">
                  <c:v>112</c:v>
                </c:pt>
                <c:pt idx="193">
                  <c:v>107</c:v>
                </c:pt>
                <c:pt idx="194">
                  <c:v>101</c:v>
                </c:pt>
                <c:pt idx="195">
                  <c:v>95</c:v>
                </c:pt>
                <c:pt idx="196">
                  <c:v>90</c:v>
                </c:pt>
                <c:pt idx="197">
                  <c:v>86</c:v>
                </c:pt>
                <c:pt idx="198">
                  <c:v>84</c:v>
                </c:pt>
                <c:pt idx="199">
                  <c:v>83</c:v>
                </c:pt>
                <c:pt idx="200">
                  <c:v>80</c:v>
                </c:pt>
                <c:pt idx="201">
                  <c:v>76</c:v>
                </c:pt>
                <c:pt idx="202">
                  <c:v>71</c:v>
                </c:pt>
                <c:pt idx="203">
                  <c:v>67</c:v>
                </c:pt>
                <c:pt idx="204">
                  <c:v>64</c:v>
                </c:pt>
                <c:pt idx="205">
                  <c:v>63</c:v>
                </c:pt>
                <c:pt idx="206">
                  <c:v>69</c:v>
                </c:pt>
                <c:pt idx="207">
                  <c:v>79</c:v>
                </c:pt>
                <c:pt idx="208">
                  <c:v>73</c:v>
                </c:pt>
                <c:pt idx="209">
                  <c:v>68</c:v>
                </c:pt>
                <c:pt idx="210">
                  <c:v>65</c:v>
                </c:pt>
                <c:pt idx="211">
                  <c:v>65</c:v>
                </c:pt>
                <c:pt idx="212">
                  <c:v>60</c:v>
                </c:pt>
                <c:pt idx="213">
                  <c:v>56</c:v>
                </c:pt>
                <c:pt idx="214">
                  <c:v>221</c:v>
                </c:pt>
                <c:pt idx="215">
                  <c:v>80</c:v>
                </c:pt>
                <c:pt idx="216">
                  <c:v>49</c:v>
                </c:pt>
                <c:pt idx="217">
                  <c:v>47</c:v>
                </c:pt>
                <c:pt idx="218">
                  <c:v>49</c:v>
                </c:pt>
                <c:pt idx="219">
                  <c:v>40</c:v>
                </c:pt>
                <c:pt idx="220">
                  <c:v>37</c:v>
                </c:pt>
                <c:pt idx="221">
                  <c:v>36</c:v>
                </c:pt>
                <c:pt idx="222">
                  <c:v>35</c:v>
                </c:pt>
                <c:pt idx="223">
                  <c:v>34</c:v>
                </c:pt>
                <c:pt idx="224">
                  <c:v>34</c:v>
                </c:pt>
                <c:pt idx="225">
                  <c:v>33</c:v>
                </c:pt>
                <c:pt idx="226">
                  <c:v>33</c:v>
                </c:pt>
                <c:pt idx="227">
                  <c:v>31</c:v>
                </c:pt>
                <c:pt idx="228">
                  <c:v>30</c:v>
                </c:pt>
                <c:pt idx="229">
                  <c:v>30</c:v>
                </c:pt>
                <c:pt idx="230">
                  <c:v>30</c:v>
                </c:pt>
                <c:pt idx="231">
                  <c:v>29</c:v>
                </c:pt>
                <c:pt idx="232">
                  <c:v>29</c:v>
                </c:pt>
                <c:pt idx="233">
                  <c:v>29</c:v>
                </c:pt>
                <c:pt idx="234">
                  <c:v>28</c:v>
                </c:pt>
                <c:pt idx="235">
                  <c:v>28</c:v>
                </c:pt>
                <c:pt idx="236">
                  <c:v>33</c:v>
                </c:pt>
                <c:pt idx="237">
                  <c:v>29</c:v>
                </c:pt>
                <c:pt idx="238">
                  <c:v>28</c:v>
                </c:pt>
                <c:pt idx="239">
                  <c:v>35</c:v>
                </c:pt>
                <c:pt idx="240">
                  <c:v>31</c:v>
                </c:pt>
                <c:pt idx="241">
                  <c:v>29</c:v>
                </c:pt>
                <c:pt idx="242">
                  <c:v>27</c:v>
                </c:pt>
                <c:pt idx="243">
                  <c:v>26</c:v>
                </c:pt>
                <c:pt idx="244">
                  <c:v>26</c:v>
                </c:pt>
                <c:pt idx="245">
                  <c:v>25</c:v>
                </c:pt>
                <c:pt idx="246">
                  <c:v>25</c:v>
                </c:pt>
                <c:pt idx="247">
                  <c:v>25</c:v>
                </c:pt>
                <c:pt idx="248">
                  <c:v>25</c:v>
                </c:pt>
                <c:pt idx="249">
                  <c:v>24</c:v>
                </c:pt>
                <c:pt idx="250">
                  <c:v>24</c:v>
                </c:pt>
                <c:pt idx="251">
                  <c:v>24</c:v>
                </c:pt>
                <c:pt idx="252">
                  <c:v>25</c:v>
                </c:pt>
                <c:pt idx="253">
                  <c:v>25</c:v>
                </c:pt>
                <c:pt idx="254">
                  <c:v>25</c:v>
                </c:pt>
                <c:pt idx="255">
                  <c:v>24</c:v>
                </c:pt>
                <c:pt idx="256">
                  <c:v>29</c:v>
                </c:pt>
                <c:pt idx="257">
                  <c:v>28</c:v>
                </c:pt>
                <c:pt idx="258">
                  <c:v>30</c:v>
                </c:pt>
                <c:pt idx="259">
                  <c:v>45</c:v>
                </c:pt>
                <c:pt idx="260">
                  <c:v>30</c:v>
                </c:pt>
                <c:pt idx="261">
                  <c:v>29</c:v>
                </c:pt>
                <c:pt idx="262">
                  <c:v>35</c:v>
                </c:pt>
                <c:pt idx="263">
                  <c:v>37</c:v>
                </c:pt>
                <c:pt idx="264">
                  <c:v>37</c:v>
                </c:pt>
                <c:pt idx="265">
                  <c:v>37</c:v>
                </c:pt>
                <c:pt idx="266">
                  <c:v>36</c:v>
                </c:pt>
                <c:pt idx="267">
                  <c:v>36</c:v>
                </c:pt>
                <c:pt idx="268">
                  <c:v>36</c:v>
                </c:pt>
                <c:pt idx="269">
                  <c:v>36</c:v>
                </c:pt>
                <c:pt idx="270">
                  <c:v>35</c:v>
                </c:pt>
                <c:pt idx="271">
                  <c:v>35</c:v>
                </c:pt>
                <c:pt idx="272">
                  <c:v>34</c:v>
                </c:pt>
                <c:pt idx="273">
                  <c:v>35</c:v>
                </c:pt>
                <c:pt idx="274">
                  <c:v>34</c:v>
                </c:pt>
                <c:pt idx="275">
                  <c:v>34</c:v>
                </c:pt>
                <c:pt idx="276">
                  <c:v>27</c:v>
                </c:pt>
                <c:pt idx="277">
                  <c:v>26</c:v>
                </c:pt>
                <c:pt idx="278">
                  <c:v>39</c:v>
                </c:pt>
                <c:pt idx="279">
                  <c:v>28</c:v>
                </c:pt>
                <c:pt idx="280">
                  <c:v>28</c:v>
                </c:pt>
                <c:pt idx="281">
                  <c:v>27</c:v>
                </c:pt>
                <c:pt idx="282">
                  <c:v>28</c:v>
                </c:pt>
                <c:pt idx="283">
                  <c:v>28</c:v>
                </c:pt>
                <c:pt idx="284">
                  <c:v>29</c:v>
                </c:pt>
                <c:pt idx="285">
                  <c:v>29</c:v>
                </c:pt>
                <c:pt idx="286">
                  <c:v>29</c:v>
                </c:pt>
                <c:pt idx="287">
                  <c:v>29</c:v>
                </c:pt>
                <c:pt idx="288">
                  <c:v>29</c:v>
                </c:pt>
                <c:pt idx="289">
                  <c:v>29</c:v>
                </c:pt>
                <c:pt idx="290">
                  <c:v>29</c:v>
                </c:pt>
                <c:pt idx="291">
                  <c:v>28</c:v>
                </c:pt>
                <c:pt idx="292">
                  <c:v>28</c:v>
                </c:pt>
                <c:pt idx="293">
                  <c:v>28</c:v>
                </c:pt>
                <c:pt idx="294">
                  <c:v>27</c:v>
                </c:pt>
                <c:pt idx="295">
                  <c:v>26</c:v>
                </c:pt>
                <c:pt idx="296">
                  <c:v>26</c:v>
                </c:pt>
                <c:pt idx="297">
                  <c:v>26</c:v>
                </c:pt>
                <c:pt idx="298">
                  <c:v>29</c:v>
                </c:pt>
                <c:pt idx="299">
                  <c:v>25</c:v>
                </c:pt>
                <c:pt idx="300">
                  <c:v>25</c:v>
                </c:pt>
                <c:pt idx="301">
                  <c:v>25</c:v>
                </c:pt>
                <c:pt idx="302">
                  <c:v>25</c:v>
                </c:pt>
                <c:pt idx="303">
                  <c:v>24</c:v>
                </c:pt>
                <c:pt idx="304">
                  <c:v>24</c:v>
                </c:pt>
                <c:pt idx="305">
                  <c:v>23</c:v>
                </c:pt>
                <c:pt idx="306">
                  <c:v>22</c:v>
                </c:pt>
                <c:pt idx="307">
                  <c:v>23</c:v>
                </c:pt>
                <c:pt idx="308">
                  <c:v>23</c:v>
                </c:pt>
                <c:pt idx="309">
                  <c:v>22</c:v>
                </c:pt>
                <c:pt idx="310">
                  <c:v>24</c:v>
                </c:pt>
                <c:pt idx="311">
                  <c:v>22</c:v>
                </c:pt>
                <c:pt idx="312">
                  <c:v>18</c:v>
                </c:pt>
                <c:pt idx="313">
                  <c:v>21</c:v>
                </c:pt>
                <c:pt idx="314">
                  <c:v>22</c:v>
                </c:pt>
                <c:pt idx="315">
                  <c:v>22</c:v>
                </c:pt>
                <c:pt idx="316">
                  <c:v>21</c:v>
                </c:pt>
                <c:pt idx="317">
                  <c:v>21</c:v>
                </c:pt>
                <c:pt idx="318">
                  <c:v>21</c:v>
                </c:pt>
                <c:pt idx="319">
                  <c:v>19</c:v>
                </c:pt>
                <c:pt idx="320">
                  <c:v>19</c:v>
                </c:pt>
                <c:pt idx="321">
                  <c:v>20</c:v>
                </c:pt>
                <c:pt idx="322">
                  <c:v>20</c:v>
                </c:pt>
                <c:pt idx="323">
                  <c:v>19</c:v>
                </c:pt>
                <c:pt idx="324">
                  <c:v>20</c:v>
                </c:pt>
                <c:pt idx="325">
                  <c:v>19</c:v>
                </c:pt>
                <c:pt idx="326">
                  <c:v>19</c:v>
                </c:pt>
                <c:pt idx="327">
                  <c:v>19</c:v>
                </c:pt>
                <c:pt idx="328">
                  <c:v>18</c:v>
                </c:pt>
                <c:pt idx="329">
                  <c:v>17</c:v>
                </c:pt>
                <c:pt idx="330">
                  <c:v>16</c:v>
                </c:pt>
                <c:pt idx="331">
                  <c:v>18</c:v>
                </c:pt>
                <c:pt idx="332">
                  <c:v>17</c:v>
                </c:pt>
                <c:pt idx="333">
                  <c:v>17</c:v>
                </c:pt>
                <c:pt idx="334">
                  <c:v>18</c:v>
                </c:pt>
                <c:pt idx="335">
                  <c:v>17</c:v>
                </c:pt>
                <c:pt idx="336">
                  <c:v>18</c:v>
                </c:pt>
                <c:pt idx="337">
                  <c:v>14</c:v>
                </c:pt>
                <c:pt idx="338">
                  <c:v>15</c:v>
                </c:pt>
                <c:pt idx="339">
                  <c:v>7.5</c:v>
                </c:pt>
                <c:pt idx="340">
                  <c:v>9.3000000000000007</c:v>
                </c:pt>
                <c:pt idx="341">
                  <c:v>12</c:v>
                </c:pt>
                <c:pt idx="342">
                  <c:v>12</c:v>
                </c:pt>
                <c:pt idx="343">
                  <c:v>13</c:v>
                </c:pt>
                <c:pt idx="344">
                  <c:v>14</c:v>
                </c:pt>
                <c:pt idx="345">
                  <c:v>15</c:v>
                </c:pt>
                <c:pt idx="346">
                  <c:v>17</c:v>
                </c:pt>
                <c:pt idx="347">
                  <c:v>18</c:v>
                </c:pt>
                <c:pt idx="348">
                  <c:v>15</c:v>
                </c:pt>
                <c:pt idx="349">
                  <c:v>15</c:v>
                </c:pt>
                <c:pt idx="350">
                  <c:v>14</c:v>
                </c:pt>
                <c:pt idx="351">
                  <c:v>15</c:v>
                </c:pt>
                <c:pt idx="352">
                  <c:v>17</c:v>
                </c:pt>
                <c:pt idx="353">
                  <c:v>16</c:v>
                </c:pt>
                <c:pt idx="354">
                  <c:v>15</c:v>
                </c:pt>
                <c:pt idx="355">
                  <c:v>15</c:v>
                </c:pt>
                <c:pt idx="356">
                  <c:v>12</c:v>
                </c:pt>
                <c:pt idx="357">
                  <c:v>13</c:v>
                </c:pt>
                <c:pt idx="358">
                  <c:v>14</c:v>
                </c:pt>
                <c:pt idx="359">
                  <c:v>15</c:v>
                </c:pt>
                <c:pt idx="360">
                  <c:v>15</c:v>
                </c:pt>
                <c:pt idx="361">
                  <c:v>16</c:v>
                </c:pt>
                <c:pt idx="362">
                  <c:v>18</c:v>
                </c:pt>
                <c:pt idx="363">
                  <c:v>18</c:v>
                </c:pt>
                <c:pt idx="364">
                  <c:v>18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B-C06D-4F7B-B077-F7BBBE47DC38}"/>
            </c:ext>
          </c:extLst>
        </c:ser>
        <c:ser>
          <c:idx val="13"/>
          <c:order val="13"/>
          <c:tx>
            <c:strRef>
              <c:f>Sheet2!$N$1</c:f>
              <c:strCache>
                <c:ptCount val="1"/>
                <c:pt idx="0">
                  <c:v>2013</c:v>
                </c:pt>
              </c:strCache>
            </c:strRef>
          </c:tx>
          <c:marker>
            <c:symbol val="none"/>
          </c:marker>
          <c:xVal>
            <c:numRef>
              <c:f>Sheet2!$A$2:$A$366</c:f>
              <c:numCache>
                <c:formatCode>[$-409]d\-mmm;@</c:formatCode>
                <c:ptCount val="365"/>
                <c:pt idx="0">
                  <c:v>42736</c:v>
                </c:pt>
                <c:pt idx="1">
                  <c:v>42737</c:v>
                </c:pt>
                <c:pt idx="2">
                  <c:v>42738</c:v>
                </c:pt>
                <c:pt idx="3">
                  <c:v>42739</c:v>
                </c:pt>
                <c:pt idx="4">
                  <c:v>42740</c:v>
                </c:pt>
                <c:pt idx="5">
                  <c:v>42741</c:v>
                </c:pt>
                <c:pt idx="6">
                  <c:v>42742</c:v>
                </c:pt>
                <c:pt idx="7">
                  <c:v>42743</c:v>
                </c:pt>
                <c:pt idx="8">
                  <c:v>42744</c:v>
                </c:pt>
                <c:pt idx="9">
                  <c:v>42745</c:v>
                </c:pt>
                <c:pt idx="10">
                  <c:v>42746</c:v>
                </c:pt>
                <c:pt idx="11">
                  <c:v>42747</c:v>
                </c:pt>
                <c:pt idx="12">
                  <c:v>42748</c:v>
                </c:pt>
                <c:pt idx="13">
                  <c:v>42749</c:v>
                </c:pt>
                <c:pt idx="14">
                  <c:v>42750</c:v>
                </c:pt>
                <c:pt idx="15">
                  <c:v>42751</c:v>
                </c:pt>
                <c:pt idx="16">
                  <c:v>42752</c:v>
                </c:pt>
                <c:pt idx="17">
                  <c:v>42753</c:v>
                </c:pt>
                <c:pt idx="18">
                  <c:v>42754</c:v>
                </c:pt>
                <c:pt idx="19">
                  <c:v>42755</c:v>
                </c:pt>
                <c:pt idx="20">
                  <c:v>42756</c:v>
                </c:pt>
                <c:pt idx="21">
                  <c:v>42757</c:v>
                </c:pt>
                <c:pt idx="22">
                  <c:v>42758</c:v>
                </c:pt>
                <c:pt idx="23">
                  <c:v>42759</c:v>
                </c:pt>
                <c:pt idx="24">
                  <c:v>42760</c:v>
                </c:pt>
                <c:pt idx="25">
                  <c:v>42761</c:v>
                </c:pt>
                <c:pt idx="26">
                  <c:v>42762</c:v>
                </c:pt>
                <c:pt idx="27">
                  <c:v>42763</c:v>
                </c:pt>
                <c:pt idx="28">
                  <c:v>42764</c:v>
                </c:pt>
                <c:pt idx="29">
                  <c:v>42765</c:v>
                </c:pt>
                <c:pt idx="30">
                  <c:v>42766</c:v>
                </c:pt>
                <c:pt idx="31">
                  <c:v>42767</c:v>
                </c:pt>
                <c:pt idx="32">
                  <c:v>42768</c:v>
                </c:pt>
                <c:pt idx="33">
                  <c:v>42769</c:v>
                </c:pt>
                <c:pt idx="34">
                  <c:v>42770</c:v>
                </c:pt>
                <c:pt idx="35">
                  <c:v>42771</c:v>
                </c:pt>
                <c:pt idx="36">
                  <c:v>42772</c:v>
                </c:pt>
                <c:pt idx="37">
                  <c:v>42773</c:v>
                </c:pt>
                <c:pt idx="38">
                  <c:v>42774</c:v>
                </c:pt>
                <c:pt idx="39">
                  <c:v>42775</c:v>
                </c:pt>
                <c:pt idx="40">
                  <c:v>42776</c:v>
                </c:pt>
                <c:pt idx="41">
                  <c:v>42777</c:v>
                </c:pt>
                <c:pt idx="42">
                  <c:v>42778</c:v>
                </c:pt>
                <c:pt idx="43">
                  <c:v>42779</c:v>
                </c:pt>
                <c:pt idx="44">
                  <c:v>42780</c:v>
                </c:pt>
                <c:pt idx="45">
                  <c:v>42781</c:v>
                </c:pt>
                <c:pt idx="46">
                  <c:v>42782</c:v>
                </c:pt>
                <c:pt idx="47">
                  <c:v>42783</c:v>
                </c:pt>
                <c:pt idx="48">
                  <c:v>42784</c:v>
                </c:pt>
                <c:pt idx="49">
                  <c:v>42785</c:v>
                </c:pt>
                <c:pt idx="50">
                  <c:v>42786</c:v>
                </c:pt>
                <c:pt idx="51">
                  <c:v>42787</c:v>
                </c:pt>
                <c:pt idx="52">
                  <c:v>42788</c:v>
                </c:pt>
                <c:pt idx="53">
                  <c:v>42789</c:v>
                </c:pt>
                <c:pt idx="54">
                  <c:v>42790</c:v>
                </c:pt>
                <c:pt idx="55">
                  <c:v>42791</c:v>
                </c:pt>
                <c:pt idx="56">
                  <c:v>42792</c:v>
                </c:pt>
                <c:pt idx="57">
                  <c:v>42793</c:v>
                </c:pt>
                <c:pt idx="58">
                  <c:v>42794</c:v>
                </c:pt>
                <c:pt idx="59">
                  <c:v>42795</c:v>
                </c:pt>
                <c:pt idx="60">
                  <c:v>42796</c:v>
                </c:pt>
                <c:pt idx="61">
                  <c:v>42797</c:v>
                </c:pt>
                <c:pt idx="62">
                  <c:v>42798</c:v>
                </c:pt>
                <c:pt idx="63">
                  <c:v>42799</c:v>
                </c:pt>
                <c:pt idx="64">
                  <c:v>42800</c:v>
                </c:pt>
                <c:pt idx="65">
                  <c:v>42801</c:v>
                </c:pt>
                <c:pt idx="66">
                  <c:v>42802</c:v>
                </c:pt>
                <c:pt idx="67">
                  <c:v>42803</c:v>
                </c:pt>
                <c:pt idx="68">
                  <c:v>42804</c:v>
                </c:pt>
                <c:pt idx="69">
                  <c:v>42805</c:v>
                </c:pt>
                <c:pt idx="70">
                  <c:v>42806</c:v>
                </c:pt>
                <c:pt idx="71">
                  <c:v>42807</c:v>
                </c:pt>
                <c:pt idx="72">
                  <c:v>42808</c:v>
                </c:pt>
                <c:pt idx="73">
                  <c:v>42809</c:v>
                </c:pt>
                <c:pt idx="74">
                  <c:v>42810</c:v>
                </c:pt>
                <c:pt idx="75">
                  <c:v>42811</c:v>
                </c:pt>
                <c:pt idx="76">
                  <c:v>42812</c:v>
                </c:pt>
                <c:pt idx="77">
                  <c:v>42813</c:v>
                </c:pt>
                <c:pt idx="78">
                  <c:v>42814</c:v>
                </c:pt>
                <c:pt idx="79">
                  <c:v>42815</c:v>
                </c:pt>
                <c:pt idx="80">
                  <c:v>42816</c:v>
                </c:pt>
                <c:pt idx="81">
                  <c:v>42817</c:v>
                </c:pt>
                <c:pt idx="82">
                  <c:v>42818</c:v>
                </c:pt>
                <c:pt idx="83">
                  <c:v>42819</c:v>
                </c:pt>
                <c:pt idx="84">
                  <c:v>42820</c:v>
                </c:pt>
                <c:pt idx="85">
                  <c:v>42821</c:v>
                </c:pt>
                <c:pt idx="86">
                  <c:v>42822</c:v>
                </c:pt>
                <c:pt idx="87">
                  <c:v>42823</c:v>
                </c:pt>
                <c:pt idx="88">
                  <c:v>42824</c:v>
                </c:pt>
                <c:pt idx="89">
                  <c:v>42825</c:v>
                </c:pt>
                <c:pt idx="90">
                  <c:v>42826</c:v>
                </c:pt>
                <c:pt idx="91">
                  <c:v>42827</c:v>
                </c:pt>
                <c:pt idx="92">
                  <c:v>42828</c:v>
                </c:pt>
                <c:pt idx="93">
                  <c:v>42829</c:v>
                </c:pt>
                <c:pt idx="94">
                  <c:v>42830</c:v>
                </c:pt>
                <c:pt idx="95">
                  <c:v>42831</c:v>
                </c:pt>
                <c:pt idx="96">
                  <c:v>42832</c:v>
                </c:pt>
                <c:pt idx="97">
                  <c:v>42833</c:v>
                </c:pt>
                <c:pt idx="98">
                  <c:v>42834</c:v>
                </c:pt>
                <c:pt idx="99">
                  <c:v>42835</c:v>
                </c:pt>
                <c:pt idx="100">
                  <c:v>42836</c:v>
                </c:pt>
                <c:pt idx="101">
                  <c:v>42837</c:v>
                </c:pt>
                <c:pt idx="102">
                  <c:v>42838</c:v>
                </c:pt>
                <c:pt idx="103">
                  <c:v>42839</c:v>
                </c:pt>
                <c:pt idx="104">
                  <c:v>42840</c:v>
                </c:pt>
                <c:pt idx="105">
                  <c:v>42841</c:v>
                </c:pt>
                <c:pt idx="106">
                  <c:v>42842</c:v>
                </c:pt>
                <c:pt idx="107">
                  <c:v>42843</c:v>
                </c:pt>
                <c:pt idx="108">
                  <c:v>42844</c:v>
                </c:pt>
                <c:pt idx="109">
                  <c:v>42845</c:v>
                </c:pt>
                <c:pt idx="110">
                  <c:v>42846</c:v>
                </c:pt>
                <c:pt idx="111">
                  <c:v>42847</c:v>
                </c:pt>
                <c:pt idx="112">
                  <c:v>42848</c:v>
                </c:pt>
                <c:pt idx="113">
                  <c:v>42849</c:v>
                </c:pt>
                <c:pt idx="114">
                  <c:v>42850</c:v>
                </c:pt>
                <c:pt idx="115">
                  <c:v>42851</c:v>
                </c:pt>
                <c:pt idx="116">
                  <c:v>42852</c:v>
                </c:pt>
                <c:pt idx="117">
                  <c:v>42853</c:v>
                </c:pt>
                <c:pt idx="118">
                  <c:v>42854</c:v>
                </c:pt>
                <c:pt idx="119">
                  <c:v>42855</c:v>
                </c:pt>
                <c:pt idx="120">
                  <c:v>42856</c:v>
                </c:pt>
                <c:pt idx="121">
                  <c:v>42857</c:v>
                </c:pt>
                <c:pt idx="122">
                  <c:v>42858</c:v>
                </c:pt>
                <c:pt idx="123">
                  <c:v>42859</c:v>
                </c:pt>
                <c:pt idx="124">
                  <c:v>42860</c:v>
                </c:pt>
                <c:pt idx="125">
                  <c:v>42861</c:v>
                </c:pt>
                <c:pt idx="126">
                  <c:v>42862</c:v>
                </c:pt>
                <c:pt idx="127">
                  <c:v>42863</c:v>
                </c:pt>
                <c:pt idx="128">
                  <c:v>42864</c:v>
                </c:pt>
                <c:pt idx="129">
                  <c:v>42865</c:v>
                </c:pt>
                <c:pt idx="130">
                  <c:v>42866</c:v>
                </c:pt>
                <c:pt idx="131">
                  <c:v>42867</c:v>
                </c:pt>
                <c:pt idx="132">
                  <c:v>42868</c:v>
                </c:pt>
                <c:pt idx="133">
                  <c:v>42869</c:v>
                </c:pt>
                <c:pt idx="134">
                  <c:v>42870</c:v>
                </c:pt>
                <c:pt idx="135">
                  <c:v>42871</c:v>
                </c:pt>
                <c:pt idx="136">
                  <c:v>42872</c:v>
                </c:pt>
                <c:pt idx="137">
                  <c:v>42873</c:v>
                </c:pt>
                <c:pt idx="138">
                  <c:v>42874</c:v>
                </c:pt>
                <c:pt idx="139">
                  <c:v>42875</c:v>
                </c:pt>
                <c:pt idx="140">
                  <c:v>42876</c:v>
                </c:pt>
                <c:pt idx="141">
                  <c:v>42877</c:v>
                </c:pt>
                <c:pt idx="142">
                  <c:v>42878</c:v>
                </c:pt>
                <c:pt idx="143">
                  <c:v>42879</c:v>
                </c:pt>
                <c:pt idx="144">
                  <c:v>42880</c:v>
                </c:pt>
                <c:pt idx="145">
                  <c:v>42881</c:v>
                </c:pt>
                <c:pt idx="146">
                  <c:v>42882</c:v>
                </c:pt>
                <c:pt idx="147">
                  <c:v>42883</c:v>
                </c:pt>
                <c:pt idx="148">
                  <c:v>42884</c:v>
                </c:pt>
                <c:pt idx="149">
                  <c:v>42885</c:v>
                </c:pt>
                <c:pt idx="150">
                  <c:v>42886</c:v>
                </c:pt>
                <c:pt idx="151">
                  <c:v>42887</c:v>
                </c:pt>
                <c:pt idx="152">
                  <c:v>42888</c:v>
                </c:pt>
                <c:pt idx="153">
                  <c:v>42889</c:v>
                </c:pt>
                <c:pt idx="154">
                  <c:v>42890</c:v>
                </c:pt>
                <c:pt idx="155">
                  <c:v>42891</c:v>
                </c:pt>
                <c:pt idx="156">
                  <c:v>42892</c:v>
                </c:pt>
                <c:pt idx="157">
                  <c:v>42893</c:v>
                </c:pt>
                <c:pt idx="158">
                  <c:v>42894</c:v>
                </c:pt>
                <c:pt idx="159">
                  <c:v>42895</c:v>
                </c:pt>
                <c:pt idx="160">
                  <c:v>42896</c:v>
                </c:pt>
                <c:pt idx="161">
                  <c:v>42897</c:v>
                </c:pt>
                <c:pt idx="162">
                  <c:v>42898</c:v>
                </c:pt>
                <c:pt idx="163">
                  <c:v>42899</c:v>
                </c:pt>
                <c:pt idx="164">
                  <c:v>42900</c:v>
                </c:pt>
                <c:pt idx="165">
                  <c:v>42901</c:v>
                </c:pt>
                <c:pt idx="166">
                  <c:v>42902</c:v>
                </c:pt>
                <c:pt idx="167">
                  <c:v>42903</c:v>
                </c:pt>
                <c:pt idx="168">
                  <c:v>42904</c:v>
                </c:pt>
                <c:pt idx="169">
                  <c:v>42905</c:v>
                </c:pt>
                <c:pt idx="170">
                  <c:v>42906</c:v>
                </c:pt>
                <c:pt idx="171">
                  <c:v>42907</c:v>
                </c:pt>
                <c:pt idx="172">
                  <c:v>42908</c:v>
                </c:pt>
                <c:pt idx="173">
                  <c:v>42909</c:v>
                </c:pt>
                <c:pt idx="174">
                  <c:v>42910</c:v>
                </c:pt>
                <c:pt idx="175">
                  <c:v>42911</c:v>
                </c:pt>
                <c:pt idx="176">
                  <c:v>42912</c:v>
                </c:pt>
                <c:pt idx="177">
                  <c:v>42913</c:v>
                </c:pt>
                <c:pt idx="178">
                  <c:v>42914</c:v>
                </c:pt>
                <c:pt idx="179">
                  <c:v>42915</c:v>
                </c:pt>
                <c:pt idx="180">
                  <c:v>42916</c:v>
                </c:pt>
                <c:pt idx="181">
                  <c:v>42917</c:v>
                </c:pt>
                <c:pt idx="182">
                  <c:v>42918</c:v>
                </c:pt>
                <c:pt idx="183">
                  <c:v>42919</c:v>
                </c:pt>
                <c:pt idx="184">
                  <c:v>42920</c:v>
                </c:pt>
                <c:pt idx="185">
                  <c:v>42921</c:v>
                </c:pt>
                <c:pt idx="186">
                  <c:v>42922</c:v>
                </c:pt>
                <c:pt idx="187">
                  <c:v>42923</c:v>
                </c:pt>
                <c:pt idx="188">
                  <c:v>42924</c:v>
                </c:pt>
                <c:pt idx="189">
                  <c:v>42925</c:v>
                </c:pt>
                <c:pt idx="190">
                  <c:v>42926</c:v>
                </c:pt>
                <c:pt idx="191">
                  <c:v>42927</c:v>
                </c:pt>
                <c:pt idx="192">
                  <c:v>42928</c:v>
                </c:pt>
                <c:pt idx="193">
                  <c:v>42929</c:v>
                </c:pt>
                <c:pt idx="194">
                  <c:v>42930</c:v>
                </c:pt>
                <c:pt idx="195">
                  <c:v>42931</c:v>
                </c:pt>
                <c:pt idx="196">
                  <c:v>42932</c:v>
                </c:pt>
                <c:pt idx="197">
                  <c:v>42933</c:v>
                </c:pt>
                <c:pt idx="198">
                  <c:v>42934</c:v>
                </c:pt>
                <c:pt idx="199">
                  <c:v>42935</c:v>
                </c:pt>
                <c:pt idx="200">
                  <c:v>42936</c:v>
                </c:pt>
                <c:pt idx="201">
                  <c:v>42937</c:v>
                </c:pt>
                <c:pt idx="202">
                  <c:v>42938</c:v>
                </c:pt>
                <c:pt idx="203">
                  <c:v>42939</c:v>
                </c:pt>
                <c:pt idx="204">
                  <c:v>42940</c:v>
                </c:pt>
                <c:pt idx="205">
                  <c:v>42941</c:v>
                </c:pt>
                <c:pt idx="206">
                  <c:v>42942</c:v>
                </c:pt>
                <c:pt idx="207">
                  <c:v>42943</c:v>
                </c:pt>
                <c:pt idx="208">
                  <c:v>42944</c:v>
                </c:pt>
                <c:pt idx="209">
                  <c:v>42945</c:v>
                </c:pt>
                <c:pt idx="210">
                  <c:v>42946</c:v>
                </c:pt>
                <c:pt idx="211">
                  <c:v>42947</c:v>
                </c:pt>
                <c:pt idx="212">
                  <c:v>42948</c:v>
                </c:pt>
                <c:pt idx="213">
                  <c:v>42949</c:v>
                </c:pt>
                <c:pt idx="214">
                  <c:v>42950</c:v>
                </c:pt>
                <c:pt idx="215">
                  <c:v>42951</c:v>
                </c:pt>
                <c:pt idx="216">
                  <c:v>42952</c:v>
                </c:pt>
                <c:pt idx="217">
                  <c:v>42953</c:v>
                </c:pt>
                <c:pt idx="218">
                  <c:v>42954</c:v>
                </c:pt>
                <c:pt idx="219">
                  <c:v>42955</c:v>
                </c:pt>
                <c:pt idx="220">
                  <c:v>42956</c:v>
                </c:pt>
                <c:pt idx="221">
                  <c:v>42957</c:v>
                </c:pt>
                <c:pt idx="222">
                  <c:v>42958</c:v>
                </c:pt>
                <c:pt idx="223">
                  <c:v>42959</c:v>
                </c:pt>
                <c:pt idx="224">
                  <c:v>42960</c:v>
                </c:pt>
                <c:pt idx="225">
                  <c:v>42961</c:v>
                </c:pt>
                <c:pt idx="226">
                  <c:v>42962</c:v>
                </c:pt>
                <c:pt idx="227">
                  <c:v>42963</c:v>
                </c:pt>
                <c:pt idx="228">
                  <c:v>42964</c:v>
                </c:pt>
                <c:pt idx="229">
                  <c:v>42965</c:v>
                </c:pt>
                <c:pt idx="230">
                  <c:v>42966</c:v>
                </c:pt>
                <c:pt idx="231">
                  <c:v>42967</c:v>
                </c:pt>
                <c:pt idx="232">
                  <c:v>42968</c:v>
                </c:pt>
                <c:pt idx="233">
                  <c:v>42969</c:v>
                </c:pt>
                <c:pt idx="234">
                  <c:v>42970</c:v>
                </c:pt>
                <c:pt idx="235">
                  <c:v>42971</c:v>
                </c:pt>
                <c:pt idx="236">
                  <c:v>42972</c:v>
                </c:pt>
                <c:pt idx="237">
                  <c:v>42973</c:v>
                </c:pt>
                <c:pt idx="238">
                  <c:v>42974</c:v>
                </c:pt>
                <c:pt idx="239">
                  <c:v>42975</c:v>
                </c:pt>
                <c:pt idx="240">
                  <c:v>42976</c:v>
                </c:pt>
                <c:pt idx="241">
                  <c:v>42977</c:v>
                </c:pt>
                <c:pt idx="242">
                  <c:v>42978</c:v>
                </c:pt>
                <c:pt idx="243">
                  <c:v>42979</c:v>
                </c:pt>
                <c:pt idx="244">
                  <c:v>42980</c:v>
                </c:pt>
                <c:pt idx="245">
                  <c:v>42981</c:v>
                </c:pt>
                <c:pt idx="246">
                  <c:v>42982</c:v>
                </c:pt>
                <c:pt idx="247">
                  <c:v>42983</c:v>
                </c:pt>
                <c:pt idx="248">
                  <c:v>42984</c:v>
                </c:pt>
                <c:pt idx="249">
                  <c:v>42985</c:v>
                </c:pt>
                <c:pt idx="250">
                  <c:v>42986</c:v>
                </c:pt>
                <c:pt idx="251">
                  <c:v>42987</c:v>
                </c:pt>
                <c:pt idx="252">
                  <c:v>42988</c:v>
                </c:pt>
                <c:pt idx="253">
                  <c:v>42989</c:v>
                </c:pt>
                <c:pt idx="254">
                  <c:v>42990</c:v>
                </c:pt>
                <c:pt idx="255">
                  <c:v>42991</c:v>
                </c:pt>
                <c:pt idx="256">
                  <c:v>42992</c:v>
                </c:pt>
                <c:pt idx="257">
                  <c:v>42993</c:v>
                </c:pt>
                <c:pt idx="258">
                  <c:v>42994</c:v>
                </c:pt>
                <c:pt idx="259">
                  <c:v>42995</c:v>
                </c:pt>
                <c:pt idx="260">
                  <c:v>42996</c:v>
                </c:pt>
                <c:pt idx="261">
                  <c:v>42997</c:v>
                </c:pt>
                <c:pt idx="262">
                  <c:v>42998</c:v>
                </c:pt>
                <c:pt idx="263">
                  <c:v>42999</c:v>
                </c:pt>
                <c:pt idx="264">
                  <c:v>43000</c:v>
                </c:pt>
                <c:pt idx="265">
                  <c:v>43001</c:v>
                </c:pt>
                <c:pt idx="266">
                  <c:v>43002</c:v>
                </c:pt>
                <c:pt idx="267">
                  <c:v>43003</c:v>
                </c:pt>
                <c:pt idx="268">
                  <c:v>43004</c:v>
                </c:pt>
                <c:pt idx="269">
                  <c:v>43005</c:v>
                </c:pt>
                <c:pt idx="270">
                  <c:v>43006</c:v>
                </c:pt>
                <c:pt idx="271">
                  <c:v>43007</c:v>
                </c:pt>
                <c:pt idx="272">
                  <c:v>43008</c:v>
                </c:pt>
                <c:pt idx="273">
                  <c:v>43009</c:v>
                </c:pt>
                <c:pt idx="274">
                  <c:v>43010</c:v>
                </c:pt>
                <c:pt idx="275">
                  <c:v>43011</c:v>
                </c:pt>
                <c:pt idx="276">
                  <c:v>43012</c:v>
                </c:pt>
                <c:pt idx="277">
                  <c:v>43013</c:v>
                </c:pt>
                <c:pt idx="278">
                  <c:v>43014</c:v>
                </c:pt>
                <c:pt idx="279">
                  <c:v>43015</c:v>
                </c:pt>
                <c:pt idx="280">
                  <c:v>43016</c:v>
                </c:pt>
                <c:pt idx="281">
                  <c:v>43017</c:v>
                </c:pt>
                <c:pt idx="282">
                  <c:v>43018</c:v>
                </c:pt>
                <c:pt idx="283">
                  <c:v>43019</c:v>
                </c:pt>
                <c:pt idx="284">
                  <c:v>43020</c:v>
                </c:pt>
                <c:pt idx="285">
                  <c:v>43021</c:v>
                </c:pt>
                <c:pt idx="286">
                  <c:v>43022</c:v>
                </c:pt>
                <c:pt idx="287">
                  <c:v>43023</c:v>
                </c:pt>
                <c:pt idx="288">
                  <c:v>43024</c:v>
                </c:pt>
                <c:pt idx="289">
                  <c:v>43025</c:v>
                </c:pt>
                <c:pt idx="290">
                  <c:v>43026</c:v>
                </c:pt>
                <c:pt idx="291">
                  <c:v>43027</c:v>
                </c:pt>
                <c:pt idx="292">
                  <c:v>43028</c:v>
                </c:pt>
                <c:pt idx="293">
                  <c:v>43029</c:v>
                </c:pt>
                <c:pt idx="294">
                  <c:v>43030</c:v>
                </c:pt>
                <c:pt idx="295">
                  <c:v>43031</c:v>
                </c:pt>
                <c:pt idx="296">
                  <c:v>43032</c:v>
                </c:pt>
                <c:pt idx="297">
                  <c:v>43033</c:v>
                </c:pt>
                <c:pt idx="298">
                  <c:v>43034</c:v>
                </c:pt>
                <c:pt idx="299">
                  <c:v>43035</c:v>
                </c:pt>
                <c:pt idx="300">
                  <c:v>43036</c:v>
                </c:pt>
                <c:pt idx="301">
                  <c:v>43037</c:v>
                </c:pt>
                <c:pt idx="302">
                  <c:v>43038</c:v>
                </c:pt>
                <c:pt idx="303">
                  <c:v>43039</c:v>
                </c:pt>
                <c:pt idx="304">
                  <c:v>43040</c:v>
                </c:pt>
                <c:pt idx="305">
                  <c:v>43041</c:v>
                </c:pt>
                <c:pt idx="306">
                  <c:v>43042</c:v>
                </c:pt>
                <c:pt idx="307">
                  <c:v>43043</c:v>
                </c:pt>
                <c:pt idx="308">
                  <c:v>43044</c:v>
                </c:pt>
                <c:pt idx="309">
                  <c:v>43045</c:v>
                </c:pt>
                <c:pt idx="310">
                  <c:v>43046</c:v>
                </c:pt>
                <c:pt idx="311">
                  <c:v>43047</c:v>
                </c:pt>
                <c:pt idx="312">
                  <c:v>43048</c:v>
                </c:pt>
                <c:pt idx="313">
                  <c:v>43049</c:v>
                </c:pt>
                <c:pt idx="314">
                  <c:v>43050</c:v>
                </c:pt>
                <c:pt idx="315">
                  <c:v>43051</c:v>
                </c:pt>
                <c:pt idx="316">
                  <c:v>43052</c:v>
                </c:pt>
                <c:pt idx="317">
                  <c:v>43053</c:v>
                </c:pt>
                <c:pt idx="318">
                  <c:v>43054</c:v>
                </c:pt>
                <c:pt idx="319">
                  <c:v>43055</c:v>
                </c:pt>
                <c:pt idx="320">
                  <c:v>43056</c:v>
                </c:pt>
                <c:pt idx="321">
                  <c:v>43057</c:v>
                </c:pt>
                <c:pt idx="322">
                  <c:v>43058</c:v>
                </c:pt>
                <c:pt idx="323">
                  <c:v>43059</c:v>
                </c:pt>
                <c:pt idx="324">
                  <c:v>43060</c:v>
                </c:pt>
                <c:pt idx="325">
                  <c:v>43061</c:v>
                </c:pt>
                <c:pt idx="326">
                  <c:v>43062</c:v>
                </c:pt>
                <c:pt idx="327">
                  <c:v>43063</c:v>
                </c:pt>
                <c:pt idx="328">
                  <c:v>43064</c:v>
                </c:pt>
                <c:pt idx="329">
                  <c:v>43065</c:v>
                </c:pt>
                <c:pt idx="330">
                  <c:v>43066</c:v>
                </c:pt>
                <c:pt idx="331">
                  <c:v>43067</c:v>
                </c:pt>
                <c:pt idx="332">
                  <c:v>43068</c:v>
                </c:pt>
                <c:pt idx="333">
                  <c:v>43069</c:v>
                </c:pt>
                <c:pt idx="334">
                  <c:v>43070</c:v>
                </c:pt>
                <c:pt idx="335">
                  <c:v>43071</c:v>
                </c:pt>
                <c:pt idx="336">
                  <c:v>43072</c:v>
                </c:pt>
                <c:pt idx="337">
                  <c:v>43073</c:v>
                </c:pt>
                <c:pt idx="338">
                  <c:v>43074</c:v>
                </c:pt>
                <c:pt idx="339">
                  <c:v>43075</c:v>
                </c:pt>
                <c:pt idx="340">
                  <c:v>43076</c:v>
                </c:pt>
                <c:pt idx="341">
                  <c:v>43077</c:v>
                </c:pt>
                <c:pt idx="342">
                  <c:v>43078</c:v>
                </c:pt>
                <c:pt idx="343">
                  <c:v>43079</c:v>
                </c:pt>
                <c:pt idx="344">
                  <c:v>43080</c:v>
                </c:pt>
                <c:pt idx="345">
                  <c:v>43081</c:v>
                </c:pt>
                <c:pt idx="346">
                  <c:v>43082</c:v>
                </c:pt>
                <c:pt idx="347">
                  <c:v>43083</c:v>
                </c:pt>
                <c:pt idx="348">
                  <c:v>43084</c:v>
                </c:pt>
                <c:pt idx="349">
                  <c:v>43085</c:v>
                </c:pt>
                <c:pt idx="350">
                  <c:v>43086</c:v>
                </c:pt>
                <c:pt idx="351">
                  <c:v>43087</c:v>
                </c:pt>
                <c:pt idx="352">
                  <c:v>43088</c:v>
                </c:pt>
                <c:pt idx="353">
                  <c:v>43089</c:v>
                </c:pt>
                <c:pt idx="354">
                  <c:v>43090</c:v>
                </c:pt>
                <c:pt idx="355">
                  <c:v>43091</c:v>
                </c:pt>
                <c:pt idx="356">
                  <c:v>43092</c:v>
                </c:pt>
                <c:pt idx="357">
                  <c:v>43093</c:v>
                </c:pt>
                <c:pt idx="358">
                  <c:v>43094</c:v>
                </c:pt>
                <c:pt idx="359">
                  <c:v>43095</c:v>
                </c:pt>
                <c:pt idx="360">
                  <c:v>43096</c:v>
                </c:pt>
                <c:pt idx="361">
                  <c:v>43097</c:v>
                </c:pt>
                <c:pt idx="362">
                  <c:v>43098</c:v>
                </c:pt>
                <c:pt idx="363">
                  <c:v>43099</c:v>
                </c:pt>
                <c:pt idx="364">
                  <c:v>43100</c:v>
                </c:pt>
              </c:numCache>
            </c:numRef>
          </c:xVal>
          <c:yVal>
            <c:numRef>
              <c:f>Sheet2!$N$2:$N$366</c:f>
              <c:numCache>
                <c:formatCode>General</c:formatCode>
                <c:ptCount val="365"/>
                <c:pt idx="0">
                  <c:v>12</c:v>
                </c:pt>
                <c:pt idx="1">
                  <c:v>16</c:v>
                </c:pt>
                <c:pt idx="2">
                  <c:v>17</c:v>
                </c:pt>
                <c:pt idx="3">
                  <c:v>16</c:v>
                </c:pt>
                <c:pt idx="4">
                  <c:v>16</c:v>
                </c:pt>
                <c:pt idx="5">
                  <c:v>17</c:v>
                </c:pt>
                <c:pt idx="6">
                  <c:v>17</c:v>
                </c:pt>
                <c:pt idx="7">
                  <c:v>16</c:v>
                </c:pt>
                <c:pt idx="8">
                  <c:v>16</c:v>
                </c:pt>
                <c:pt idx="9">
                  <c:v>15</c:v>
                </c:pt>
                <c:pt idx="10">
                  <c:v>16</c:v>
                </c:pt>
                <c:pt idx="11">
                  <c:v>12</c:v>
                </c:pt>
                <c:pt idx="12">
                  <c:v>11</c:v>
                </c:pt>
                <c:pt idx="13">
                  <c:v>14</c:v>
                </c:pt>
                <c:pt idx="14">
                  <c:v>17</c:v>
                </c:pt>
                <c:pt idx="15">
                  <c:v>17</c:v>
                </c:pt>
                <c:pt idx="16">
                  <c:v>11</c:v>
                </c:pt>
                <c:pt idx="17">
                  <c:v>18</c:v>
                </c:pt>
                <c:pt idx="18">
                  <c:v>20</c:v>
                </c:pt>
                <c:pt idx="19">
                  <c:v>17</c:v>
                </c:pt>
                <c:pt idx="20">
                  <c:v>20</c:v>
                </c:pt>
                <c:pt idx="21">
                  <c:v>18</c:v>
                </c:pt>
                <c:pt idx="22">
                  <c:v>17</c:v>
                </c:pt>
                <c:pt idx="23">
                  <c:v>17</c:v>
                </c:pt>
                <c:pt idx="24">
                  <c:v>16</c:v>
                </c:pt>
                <c:pt idx="25">
                  <c:v>17</c:v>
                </c:pt>
                <c:pt idx="26">
                  <c:v>17</c:v>
                </c:pt>
                <c:pt idx="27">
                  <c:v>11</c:v>
                </c:pt>
                <c:pt idx="28">
                  <c:v>15</c:v>
                </c:pt>
                <c:pt idx="29">
                  <c:v>18</c:v>
                </c:pt>
                <c:pt idx="30">
                  <c:v>17</c:v>
                </c:pt>
                <c:pt idx="31">
                  <c:v>16</c:v>
                </c:pt>
                <c:pt idx="32">
                  <c:v>17</c:v>
                </c:pt>
                <c:pt idx="33">
                  <c:v>16</c:v>
                </c:pt>
                <c:pt idx="34">
                  <c:v>15</c:v>
                </c:pt>
                <c:pt idx="35">
                  <c:v>14</c:v>
                </c:pt>
                <c:pt idx="36">
                  <c:v>15</c:v>
                </c:pt>
                <c:pt idx="37">
                  <c:v>14</c:v>
                </c:pt>
                <c:pt idx="38">
                  <c:v>18</c:v>
                </c:pt>
                <c:pt idx="39">
                  <c:v>16</c:v>
                </c:pt>
                <c:pt idx="40">
                  <c:v>16</c:v>
                </c:pt>
                <c:pt idx="41">
                  <c:v>17</c:v>
                </c:pt>
                <c:pt idx="42">
                  <c:v>18</c:v>
                </c:pt>
                <c:pt idx="43">
                  <c:v>17</c:v>
                </c:pt>
                <c:pt idx="44">
                  <c:v>17</c:v>
                </c:pt>
                <c:pt idx="45">
                  <c:v>16</c:v>
                </c:pt>
                <c:pt idx="46">
                  <c:v>16</c:v>
                </c:pt>
                <c:pt idx="47">
                  <c:v>15</c:v>
                </c:pt>
                <c:pt idx="48">
                  <c:v>15</c:v>
                </c:pt>
                <c:pt idx="49">
                  <c:v>17</c:v>
                </c:pt>
                <c:pt idx="50">
                  <c:v>14</c:v>
                </c:pt>
                <c:pt idx="51">
                  <c:v>17</c:v>
                </c:pt>
                <c:pt idx="52">
                  <c:v>18</c:v>
                </c:pt>
                <c:pt idx="53">
                  <c:v>18</c:v>
                </c:pt>
                <c:pt idx="54">
                  <c:v>16</c:v>
                </c:pt>
                <c:pt idx="55">
                  <c:v>17</c:v>
                </c:pt>
                <c:pt idx="56">
                  <c:v>16</c:v>
                </c:pt>
                <c:pt idx="57">
                  <c:v>17</c:v>
                </c:pt>
                <c:pt idx="58">
                  <c:v>18</c:v>
                </c:pt>
                <c:pt idx="59">
                  <c:v>17</c:v>
                </c:pt>
                <c:pt idx="60">
                  <c:v>16</c:v>
                </c:pt>
                <c:pt idx="61">
                  <c:v>15</c:v>
                </c:pt>
                <c:pt idx="62">
                  <c:v>18</c:v>
                </c:pt>
                <c:pt idx="63">
                  <c:v>20</c:v>
                </c:pt>
                <c:pt idx="64">
                  <c:v>23</c:v>
                </c:pt>
                <c:pt idx="65">
                  <c:v>20</c:v>
                </c:pt>
                <c:pt idx="66">
                  <c:v>18</c:v>
                </c:pt>
                <c:pt idx="67">
                  <c:v>20</c:v>
                </c:pt>
                <c:pt idx="68">
                  <c:v>27</c:v>
                </c:pt>
                <c:pt idx="69">
                  <c:v>34</c:v>
                </c:pt>
                <c:pt idx="70">
                  <c:v>42</c:v>
                </c:pt>
                <c:pt idx="71">
                  <c:v>47</c:v>
                </c:pt>
                <c:pt idx="72">
                  <c:v>53</c:v>
                </c:pt>
                <c:pt idx="73">
                  <c:v>63</c:v>
                </c:pt>
                <c:pt idx="74">
                  <c:v>71</c:v>
                </c:pt>
                <c:pt idx="75">
                  <c:v>76</c:v>
                </c:pt>
                <c:pt idx="76">
                  <c:v>63</c:v>
                </c:pt>
                <c:pt idx="77">
                  <c:v>49</c:v>
                </c:pt>
                <c:pt idx="78">
                  <c:v>44</c:v>
                </c:pt>
                <c:pt idx="79">
                  <c:v>43</c:v>
                </c:pt>
                <c:pt idx="80">
                  <c:v>47</c:v>
                </c:pt>
                <c:pt idx="81">
                  <c:v>55</c:v>
                </c:pt>
                <c:pt idx="82">
                  <c:v>60</c:v>
                </c:pt>
                <c:pt idx="83">
                  <c:v>59</c:v>
                </c:pt>
                <c:pt idx="84">
                  <c:v>61</c:v>
                </c:pt>
                <c:pt idx="85">
                  <c:v>55</c:v>
                </c:pt>
                <c:pt idx="86">
                  <c:v>54</c:v>
                </c:pt>
                <c:pt idx="87">
                  <c:v>55</c:v>
                </c:pt>
                <c:pt idx="88">
                  <c:v>58</c:v>
                </c:pt>
                <c:pt idx="89">
                  <c:v>71</c:v>
                </c:pt>
                <c:pt idx="90">
                  <c:v>90</c:v>
                </c:pt>
                <c:pt idx="91">
                  <c:v>82</c:v>
                </c:pt>
                <c:pt idx="92">
                  <c:v>70</c:v>
                </c:pt>
                <c:pt idx="93">
                  <c:v>65</c:v>
                </c:pt>
                <c:pt idx="94">
                  <c:v>67</c:v>
                </c:pt>
                <c:pt idx="95">
                  <c:v>65</c:v>
                </c:pt>
                <c:pt idx="96">
                  <c:v>61</c:v>
                </c:pt>
                <c:pt idx="97">
                  <c:v>61</c:v>
                </c:pt>
                <c:pt idx="98">
                  <c:v>65</c:v>
                </c:pt>
                <c:pt idx="99">
                  <c:v>74</c:v>
                </c:pt>
                <c:pt idx="100">
                  <c:v>83</c:v>
                </c:pt>
                <c:pt idx="101">
                  <c:v>88</c:v>
                </c:pt>
                <c:pt idx="102">
                  <c:v>81</c:v>
                </c:pt>
                <c:pt idx="103">
                  <c:v>76</c:v>
                </c:pt>
                <c:pt idx="104">
                  <c:v>73</c:v>
                </c:pt>
                <c:pt idx="105">
                  <c:v>71</c:v>
                </c:pt>
                <c:pt idx="106">
                  <c:v>73</c:v>
                </c:pt>
                <c:pt idx="107">
                  <c:v>71</c:v>
                </c:pt>
                <c:pt idx="108">
                  <c:v>74</c:v>
                </c:pt>
                <c:pt idx="109">
                  <c:v>80</c:v>
                </c:pt>
                <c:pt idx="110">
                  <c:v>95</c:v>
                </c:pt>
                <c:pt idx="111">
                  <c:v>115</c:v>
                </c:pt>
                <c:pt idx="112">
                  <c:v>127</c:v>
                </c:pt>
                <c:pt idx="113">
                  <c:v>133</c:v>
                </c:pt>
                <c:pt idx="114">
                  <c:v>135</c:v>
                </c:pt>
                <c:pt idx="115">
                  <c:v>133</c:v>
                </c:pt>
                <c:pt idx="116">
                  <c:v>135</c:v>
                </c:pt>
                <c:pt idx="117">
                  <c:v>124</c:v>
                </c:pt>
                <c:pt idx="118">
                  <c:v>111</c:v>
                </c:pt>
                <c:pt idx="119">
                  <c:v>104</c:v>
                </c:pt>
                <c:pt idx="120">
                  <c:v>104</c:v>
                </c:pt>
                <c:pt idx="121">
                  <c:v>109</c:v>
                </c:pt>
                <c:pt idx="122">
                  <c:v>113</c:v>
                </c:pt>
                <c:pt idx="123">
                  <c:v>111</c:v>
                </c:pt>
                <c:pt idx="124">
                  <c:v>110</c:v>
                </c:pt>
                <c:pt idx="125">
                  <c:v>107</c:v>
                </c:pt>
                <c:pt idx="126">
                  <c:v>98</c:v>
                </c:pt>
                <c:pt idx="127">
                  <c:v>93</c:v>
                </c:pt>
                <c:pt idx="128">
                  <c:v>94</c:v>
                </c:pt>
                <c:pt idx="129">
                  <c:v>91</c:v>
                </c:pt>
                <c:pt idx="130">
                  <c:v>91</c:v>
                </c:pt>
                <c:pt idx="131">
                  <c:v>94</c:v>
                </c:pt>
                <c:pt idx="132">
                  <c:v>90</c:v>
                </c:pt>
                <c:pt idx="133">
                  <c:v>88</c:v>
                </c:pt>
                <c:pt idx="134">
                  <c:v>90</c:v>
                </c:pt>
                <c:pt idx="135">
                  <c:v>91</c:v>
                </c:pt>
                <c:pt idx="136">
                  <c:v>87</c:v>
                </c:pt>
                <c:pt idx="137">
                  <c:v>90</c:v>
                </c:pt>
                <c:pt idx="138">
                  <c:v>86</c:v>
                </c:pt>
                <c:pt idx="139">
                  <c:v>80</c:v>
                </c:pt>
                <c:pt idx="140">
                  <c:v>78</c:v>
                </c:pt>
                <c:pt idx="141">
                  <c:v>76</c:v>
                </c:pt>
                <c:pt idx="142">
                  <c:v>79</c:v>
                </c:pt>
                <c:pt idx="143">
                  <c:v>77</c:v>
                </c:pt>
                <c:pt idx="144">
                  <c:v>71</c:v>
                </c:pt>
                <c:pt idx="145">
                  <c:v>68</c:v>
                </c:pt>
                <c:pt idx="146">
                  <c:v>65</c:v>
                </c:pt>
                <c:pt idx="147">
                  <c:v>61</c:v>
                </c:pt>
                <c:pt idx="148">
                  <c:v>58</c:v>
                </c:pt>
                <c:pt idx="149">
                  <c:v>57</c:v>
                </c:pt>
                <c:pt idx="150">
                  <c:v>56</c:v>
                </c:pt>
                <c:pt idx="151">
                  <c:v>58</c:v>
                </c:pt>
                <c:pt idx="152">
                  <c:v>57</c:v>
                </c:pt>
                <c:pt idx="153">
                  <c:v>56</c:v>
                </c:pt>
                <c:pt idx="154">
                  <c:v>55</c:v>
                </c:pt>
                <c:pt idx="155">
                  <c:v>54</c:v>
                </c:pt>
                <c:pt idx="156">
                  <c:v>59</c:v>
                </c:pt>
                <c:pt idx="157">
                  <c:v>56</c:v>
                </c:pt>
                <c:pt idx="158">
                  <c:v>54</c:v>
                </c:pt>
                <c:pt idx="159">
                  <c:v>53</c:v>
                </c:pt>
                <c:pt idx="160">
                  <c:v>52</c:v>
                </c:pt>
                <c:pt idx="161">
                  <c:v>51</c:v>
                </c:pt>
                <c:pt idx="162">
                  <c:v>48</c:v>
                </c:pt>
                <c:pt idx="163">
                  <c:v>47</c:v>
                </c:pt>
                <c:pt idx="164">
                  <c:v>46</c:v>
                </c:pt>
                <c:pt idx="165">
                  <c:v>45</c:v>
                </c:pt>
                <c:pt idx="166">
                  <c:v>44</c:v>
                </c:pt>
                <c:pt idx="167">
                  <c:v>42</c:v>
                </c:pt>
                <c:pt idx="168">
                  <c:v>40</c:v>
                </c:pt>
                <c:pt idx="169">
                  <c:v>41</c:v>
                </c:pt>
                <c:pt idx="170">
                  <c:v>40</c:v>
                </c:pt>
                <c:pt idx="171">
                  <c:v>37</c:v>
                </c:pt>
                <c:pt idx="172">
                  <c:v>34</c:v>
                </c:pt>
                <c:pt idx="173">
                  <c:v>32</c:v>
                </c:pt>
                <c:pt idx="174">
                  <c:v>31</c:v>
                </c:pt>
                <c:pt idx="175">
                  <c:v>31</c:v>
                </c:pt>
                <c:pt idx="176">
                  <c:v>30</c:v>
                </c:pt>
                <c:pt idx="177">
                  <c:v>29</c:v>
                </c:pt>
                <c:pt idx="178">
                  <c:v>29</c:v>
                </c:pt>
                <c:pt idx="179">
                  <c:v>28</c:v>
                </c:pt>
                <c:pt idx="180">
                  <c:v>28</c:v>
                </c:pt>
                <c:pt idx="181">
                  <c:v>28</c:v>
                </c:pt>
                <c:pt idx="182">
                  <c:v>28</c:v>
                </c:pt>
                <c:pt idx="183">
                  <c:v>27</c:v>
                </c:pt>
                <c:pt idx="184">
                  <c:v>27</c:v>
                </c:pt>
                <c:pt idx="185">
                  <c:v>28</c:v>
                </c:pt>
                <c:pt idx="186">
                  <c:v>28</c:v>
                </c:pt>
                <c:pt idx="187">
                  <c:v>26</c:v>
                </c:pt>
                <c:pt idx="188">
                  <c:v>26</c:v>
                </c:pt>
                <c:pt idx="189">
                  <c:v>25</c:v>
                </c:pt>
                <c:pt idx="190">
                  <c:v>25</c:v>
                </c:pt>
                <c:pt idx="191">
                  <c:v>25</c:v>
                </c:pt>
                <c:pt idx="192">
                  <c:v>25</c:v>
                </c:pt>
                <c:pt idx="193">
                  <c:v>26</c:v>
                </c:pt>
                <c:pt idx="194">
                  <c:v>27</c:v>
                </c:pt>
                <c:pt idx="195">
                  <c:v>26</c:v>
                </c:pt>
                <c:pt idx="196">
                  <c:v>27</c:v>
                </c:pt>
                <c:pt idx="197">
                  <c:v>29</c:v>
                </c:pt>
                <c:pt idx="198">
                  <c:v>25</c:v>
                </c:pt>
                <c:pt idx="199">
                  <c:v>25</c:v>
                </c:pt>
                <c:pt idx="200">
                  <c:v>24</c:v>
                </c:pt>
                <c:pt idx="201">
                  <c:v>25</c:v>
                </c:pt>
                <c:pt idx="202">
                  <c:v>28</c:v>
                </c:pt>
                <c:pt idx="203">
                  <c:v>26</c:v>
                </c:pt>
                <c:pt idx="204">
                  <c:v>26</c:v>
                </c:pt>
                <c:pt idx="205">
                  <c:v>25</c:v>
                </c:pt>
                <c:pt idx="206">
                  <c:v>23</c:v>
                </c:pt>
                <c:pt idx="207">
                  <c:v>22</c:v>
                </c:pt>
                <c:pt idx="208">
                  <c:v>22</c:v>
                </c:pt>
                <c:pt idx="209">
                  <c:v>21</c:v>
                </c:pt>
                <c:pt idx="210">
                  <c:v>24</c:v>
                </c:pt>
                <c:pt idx="211">
                  <c:v>33</c:v>
                </c:pt>
                <c:pt idx="212">
                  <c:v>31</c:v>
                </c:pt>
                <c:pt idx="213">
                  <c:v>25</c:v>
                </c:pt>
                <c:pt idx="214">
                  <c:v>21</c:v>
                </c:pt>
                <c:pt idx="215">
                  <c:v>20</c:v>
                </c:pt>
                <c:pt idx="216">
                  <c:v>20</c:v>
                </c:pt>
                <c:pt idx="217">
                  <c:v>19</c:v>
                </c:pt>
                <c:pt idx="218">
                  <c:v>19</c:v>
                </c:pt>
                <c:pt idx="219">
                  <c:v>25</c:v>
                </c:pt>
                <c:pt idx="220">
                  <c:v>19</c:v>
                </c:pt>
                <c:pt idx="221">
                  <c:v>18</c:v>
                </c:pt>
                <c:pt idx="222">
                  <c:v>18</c:v>
                </c:pt>
                <c:pt idx="223">
                  <c:v>17</c:v>
                </c:pt>
                <c:pt idx="224">
                  <c:v>17</c:v>
                </c:pt>
                <c:pt idx="225">
                  <c:v>21</c:v>
                </c:pt>
                <c:pt idx="226">
                  <c:v>19</c:v>
                </c:pt>
                <c:pt idx="227">
                  <c:v>17</c:v>
                </c:pt>
                <c:pt idx="228">
                  <c:v>16</c:v>
                </c:pt>
                <c:pt idx="229">
                  <c:v>17</c:v>
                </c:pt>
                <c:pt idx="230">
                  <c:v>16</c:v>
                </c:pt>
                <c:pt idx="231">
                  <c:v>16</c:v>
                </c:pt>
                <c:pt idx="232">
                  <c:v>16</c:v>
                </c:pt>
                <c:pt idx="233">
                  <c:v>16</c:v>
                </c:pt>
                <c:pt idx="234">
                  <c:v>17</c:v>
                </c:pt>
                <c:pt idx="235">
                  <c:v>18</c:v>
                </c:pt>
                <c:pt idx="236">
                  <c:v>22</c:v>
                </c:pt>
                <c:pt idx="237">
                  <c:v>20</c:v>
                </c:pt>
                <c:pt idx="238">
                  <c:v>19</c:v>
                </c:pt>
                <c:pt idx="239">
                  <c:v>18</c:v>
                </c:pt>
                <c:pt idx="240">
                  <c:v>18</c:v>
                </c:pt>
                <c:pt idx="241">
                  <c:v>18</c:v>
                </c:pt>
                <c:pt idx="242">
                  <c:v>19</c:v>
                </c:pt>
                <c:pt idx="243">
                  <c:v>17</c:v>
                </c:pt>
                <c:pt idx="244">
                  <c:v>16</c:v>
                </c:pt>
                <c:pt idx="245">
                  <c:v>16</c:v>
                </c:pt>
                <c:pt idx="246">
                  <c:v>16</c:v>
                </c:pt>
                <c:pt idx="247">
                  <c:v>17</c:v>
                </c:pt>
                <c:pt idx="248">
                  <c:v>17</c:v>
                </c:pt>
                <c:pt idx="249">
                  <c:v>17</c:v>
                </c:pt>
                <c:pt idx="250">
                  <c:v>16</c:v>
                </c:pt>
                <c:pt idx="251">
                  <c:v>16</c:v>
                </c:pt>
                <c:pt idx="252">
                  <c:v>16</c:v>
                </c:pt>
                <c:pt idx="253">
                  <c:v>19</c:v>
                </c:pt>
                <c:pt idx="254">
                  <c:v>19</c:v>
                </c:pt>
                <c:pt idx="255">
                  <c:v>18</c:v>
                </c:pt>
                <c:pt idx="256">
                  <c:v>17</c:v>
                </c:pt>
                <c:pt idx="257">
                  <c:v>17</c:v>
                </c:pt>
                <c:pt idx="258">
                  <c:v>16</c:v>
                </c:pt>
                <c:pt idx="259">
                  <c:v>16</c:v>
                </c:pt>
                <c:pt idx="260">
                  <c:v>16</c:v>
                </c:pt>
                <c:pt idx="261">
                  <c:v>15</c:v>
                </c:pt>
                <c:pt idx="262">
                  <c:v>15</c:v>
                </c:pt>
                <c:pt idx="263">
                  <c:v>15</c:v>
                </c:pt>
                <c:pt idx="264">
                  <c:v>15</c:v>
                </c:pt>
                <c:pt idx="265">
                  <c:v>15</c:v>
                </c:pt>
                <c:pt idx="266">
                  <c:v>16</c:v>
                </c:pt>
                <c:pt idx="267">
                  <c:v>17</c:v>
                </c:pt>
                <c:pt idx="268">
                  <c:v>12</c:v>
                </c:pt>
                <c:pt idx="269">
                  <c:v>12</c:v>
                </c:pt>
                <c:pt idx="270">
                  <c:v>12</c:v>
                </c:pt>
                <c:pt idx="271">
                  <c:v>12</c:v>
                </c:pt>
                <c:pt idx="272">
                  <c:v>12</c:v>
                </c:pt>
                <c:pt idx="273">
                  <c:v>12</c:v>
                </c:pt>
                <c:pt idx="274">
                  <c:v>12</c:v>
                </c:pt>
                <c:pt idx="275">
                  <c:v>12</c:v>
                </c:pt>
                <c:pt idx="276">
                  <c:v>12</c:v>
                </c:pt>
                <c:pt idx="277">
                  <c:v>12</c:v>
                </c:pt>
                <c:pt idx="278">
                  <c:v>12</c:v>
                </c:pt>
                <c:pt idx="279">
                  <c:v>12</c:v>
                </c:pt>
                <c:pt idx="280">
                  <c:v>12</c:v>
                </c:pt>
                <c:pt idx="281">
                  <c:v>12</c:v>
                </c:pt>
                <c:pt idx="282">
                  <c:v>12</c:v>
                </c:pt>
                <c:pt idx="283">
                  <c:v>12</c:v>
                </c:pt>
                <c:pt idx="284">
                  <c:v>14</c:v>
                </c:pt>
                <c:pt idx="285">
                  <c:v>15</c:v>
                </c:pt>
                <c:pt idx="286">
                  <c:v>14</c:v>
                </c:pt>
                <c:pt idx="287">
                  <c:v>13</c:v>
                </c:pt>
                <c:pt idx="288">
                  <c:v>13</c:v>
                </c:pt>
                <c:pt idx="289">
                  <c:v>13</c:v>
                </c:pt>
                <c:pt idx="290">
                  <c:v>13</c:v>
                </c:pt>
                <c:pt idx="291">
                  <c:v>13</c:v>
                </c:pt>
                <c:pt idx="292">
                  <c:v>13</c:v>
                </c:pt>
                <c:pt idx="293">
                  <c:v>12</c:v>
                </c:pt>
                <c:pt idx="294">
                  <c:v>12</c:v>
                </c:pt>
                <c:pt idx="295">
                  <c:v>12</c:v>
                </c:pt>
                <c:pt idx="296">
                  <c:v>13</c:v>
                </c:pt>
                <c:pt idx="297">
                  <c:v>12</c:v>
                </c:pt>
                <c:pt idx="298">
                  <c:v>12</c:v>
                </c:pt>
                <c:pt idx="299">
                  <c:v>12</c:v>
                </c:pt>
                <c:pt idx="300">
                  <c:v>13</c:v>
                </c:pt>
                <c:pt idx="301">
                  <c:v>12</c:v>
                </c:pt>
                <c:pt idx="302">
                  <c:v>12</c:v>
                </c:pt>
                <c:pt idx="303">
                  <c:v>12</c:v>
                </c:pt>
                <c:pt idx="304">
                  <c:v>12</c:v>
                </c:pt>
                <c:pt idx="305">
                  <c:v>12</c:v>
                </c:pt>
                <c:pt idx="306">
                  <c:v>12</c:v>
                </c:pt>
                <c:pt idx="307">
                  <c:v>12</c:v>
                </c:pt>
                <c:pt idx="308">
                  <c:v>12</c:v>
                </c:pt>
                <c:pt idx="309">
                  <c:v>12</c:v>
                </c:pt>
                <c:pt idx="310">
                  <c:v>12</c:v>
                </c:pt>
                <c:pt idx="311">
                  <c:v>12</c:v>
                </c:pt>
                <c:pt idx="312">
                  <c:v>14</c:v>
                </c:pt>
                <c:pt idx="313">
                  <c:v>13</c:v>
                </c:pt>
                <c:pt idx="314">
                  <c:v>11</c:v>
                </c:pt>
                <c:pt idx="315">
                  <c:v>10</c:v>
                </c:pt>
                <c:pt idx="316">
                  <c:v>13</c:v>
                </c:pt>
                <c:pt idx="317">
                  <c:v>14</c:v>
                </c:pt>
                <c:pt idx="318">
                  <c:v>14</c:v>
                </c:pt>
                <c:pt idx="319">
                  <c:v>15</c:v>
                </c:pt>
                <c:pt idx="320">
                  <c:v>15</c:v>
                </c:pt>
                <c:pt idx="321">
                  <c:v>15</c:v>
                </c:pt>
                <c:pt idx="322">
                  <c:v>14</c:v>
                </c:pt>
                <c:pt idx="323">
                  <c:v>14</c:v>
                </c:pt>
                <c:pt idx="324">
                  <c:v>14</c:v>
                </c:pt>
                <c:pt idx="325">
                  <c:v>14</c:v>
                </c:pt>
                <c:pt idx="326">
                  <c:v>13</c:v>
                </c:pt>
                <c:pt idx="327">
                  <c:v>14</c:v>
                </c:pt>
                <c:pt idx="328">
                  <c:v>14</c:v>
                </c:pt>
                <c:pt idx="329">
                  <c:v>13</c:v>
                </c:pt>
                <c:pt idx="330">
                  <c:v>13</c:v>
                </c:pt>
                <c:pt idx="331">
                  <c:v>14</c:v>
                </c:pt>
                <c:pt idx="332">
                  <c:v>14</c:v>
                </c:pt>
                <c:pt idx="333">
                  <c:v>14</c:v>
                </c:pt>
                <c:pt idx="334">
                  <c:v>14</c:v>
                </c:pt>
                <c:pt idx="335">
                  <c:v>14</c:v>
                </c:pt>
                <c:pt idx="336">
                  <c:v>15</c:v>
                </c:pt>
                <c:pt idx="337">
                  <c:v>15</c:v>
                </c:pt>
                <c:pt idx="338">
                  <c:v>15</c:v>
                </c:pt>
                <c:pt idx="339">
                  <c:v>15</c:v>
                </c:pt>
                <c:pt idx="340">
                  <c:v>15</c:v>
                </c:pt>
                <c:pt idx="341">
                  <c:v>14</c:v>
                </c:pt>
                <c:pt idx="342">
                  <c:v>14</c:v>
                </c:pt>
                <c:pt idx="343">
                  <c:v>11</c:v>
                </c:pt>
                <c:pt idx="344">
                  <c:v>14</c:v>
                </c:pt>
                <c:pt idx="345">
                  <c:v>15</c:v>
                </c:pt>
                <c:pt idx="346">
                  <c:v>15</c:v>
                </c:pt>
                <c:pt idx="347">
                  <c:v>15</c:v>
                </c:pt>
                <c:pt idx="348">
                  <c:v>15</c:v>
                </c:pt>
                <c:pt idx="349">
                  <c:v>14</c:v>
                </c:pt>
                <c:pt idx="350">
                  <c:v>14</c:v>
                </c:pt>
                <c:pt idx="351">
                  <c:v>14</c:v>
                </c:pt>
                <c:pt idx="352">
                  <c:v>9.8000000000000007</c:v>
                </c:pt>
                <c:pt idx="353">
                  <c:v>6.5</c:v>
                </c:pt>
                <c:pt idx="354">
                  <c:v>7.5</c:v>
                </c:pt>
                <c:pt idx="355">
                  <c:v>9.3000000000000007</c:v>
                </c:pt>
                <c:pt idx="356">
                  <c:v>12</c:v>
                </c:pt>
                <c:pt idx="357">
                  <c:v>13</c:v>
                </c:pt>
                <c:pt idx="358">
                  <c:v>12</c:v>
                </c:pt>
                <c:pt idx="359">
                  <c:v>13</c:v>
                </c:pt>
                <c:pt idx="360">
                  <c:v>14</c:v>
                </c:pt>
                <c:pt idx="361">
                  <c:v>14</c:v>
                </c:pt>
                <c:pt idx="362">
                  <c:v>11</c:v>
                </c:pt>
                <c:pt idx="363">
                  <c:v>13</c:v>
                </c:pt>
                <c:pt idx="364">
                  <c:v>12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C-C06D-4F7B-B077-F7BBBE47DC38}"/>
            </c:ext>
          </c:extLst>
        </c:ser>
        <c:ser>
          <c:idx val="14"/>
          <c:order val="14"/>
          <c:tx>
            <c:strRef>
              <c:f>Sheet2!$O$1</c:f>
              <c:strCache>
                <c:ptCount val="1"/>
                <c:pt idx="0">
                  <c:v>2014</c:v>
                </c:pt>
              </c:strCache>
            </c:strRef>
          </c:tx>
          <c:marker>
            <c:symbol val="none"/>
          </c:marker>
          <c:xVal>
            <c:numRef>
              <c:f>Sheet2!$A$2:$A$366</c:f>
              <c:numCache>
                <c:formatCode>[$-409]d\-mmm;@</c:formatCode>
                <c:ptCount val="365"/>
                <c:pt idx="0">
                  <c:v>42736</c:v>
                </c:pt>
                <c:pt idx="1">
                  <c:v>42737</c:v>
                </c:pt>
                <c:pt idx="2">
                  <c:v>42738</c:v>
                </c:pt>
                <c:pt idx="3">
                  <c:v>42739</c:v>
                </c:pt>
                <c:pt idx="4">
                  <c:v>42740</c:v>
                </c:pt>
                <c:pt idx="5">
                  <c:v>42741</c:v>
                </c:pt>
                <c:pt idx="6">
                  <c:v>42742</c:v>
                </c:pt>
                <c:pt idx="7">
                  <c:v>42743</c:v>
                </c:pt>
                <c:pt idx="8">
                  <c:v>42744</c:v>
                </c:pt>
                <c:pt idx="9">
                  <c:v>42745</c:v>
                </c:pt>
                <c:pt idx="10">
                  <c:v>42746</c:v>
                </c:pt>
                <c:pt idx="11">
                  <c:v>42747</c:v>
                </c:pt>
                <c:pt idx="12">
                  <c:v>42748</c:v>
                </c:pt>
                <c:pt idx="13">
                  <c:v>42749</c:v>
                </c:pt>
                <c:pt idx="14">
                  <c:v>42750</c:v>
                </c:pt>
                <c:pt idx="15">
                  <c:v>42751</c:v>
                </c:pt>
                <c:pt idx="16">
                  <c:v>42752</c:v>
                </c:pt>
                <c:pt idx="17">
                  <c:v>42753</c:v>
                </c:pt>
                <c:pt idx="18">
                  <c:v>42754</c:v>
                </c:pt>
                <c:pt idx="19">
                  <c:v>42755</c:v>
                </c:pt>
                <c:pt idx="20">
                  <c:v>42756</c:v>
                </c:pt>
                <c:pt idx="21">
                  <c:v>42757</c:v>
                </c:pt>
                <c:pt idx="22">
                  <c:v>42758</c:v>
                </c:pt>
                <c:pt idx="23">
                  <c:v>42759</c:v>
                </c:pt>
                <c:pt idx="24">
                  <c:v>42760</c:v>
                </c:pt>
                <c:pt idx="25">
                  <c:v>42761</c:v>
                </c:pt>
                <c:pt idx="26">
                  <c:v>42762</c:v>
                </c:pt>
                <c:pt idx="27">
                  <c:v>42763</c:v>
                </c:pt>
                <c:pt idx="28">
                  <c:v>42764</c:v>
                </c:pt>
                <c:pt idx="29">
                  <c:v>42765</c:v>
                </c:pt>
                <c:pt idx="30">
                  <c:v>42766</c:v>
                </c:pt>
                <c:pt idx="31">
                  <c:v>42767</c:v>
                </c:pt>
                <c:pt idx="32">
                  <c:v>42768</c:v>
                </c:pt>
                <c:pt idx="33">
                  <c:v>42769</c:v>
                </c:pt>
                <c:pt idx="34">
                  <c:v>42770</c:v>
                </c:pt>
                <c:pt idx="35">
                  <c:v>42771</c:v>
                </c:pt>
                <c:pt idx="36">
                  <c:v>42772</c:v>
                </c:pt>
                <c:pt idx="37">
                  <c:v>42773</c:v>
                </c:pt>
                <c:pt idx="38">
                  <c:v>42774</c:v>
                </c:pt>
                <c:pt idx="39">
                  <c:v>42775</c:v>
                </c:pt>
                <c:pt idx="40">
                  <c:v>42776</c:v>
                </c:pt>
                <c:pt idx="41">
                  <c:v>42777</c:v>
                </c:pt>
                <c:pt idx="42">
                  <c:v>42778</c:v>
                </c:pt>
                <c:pt idx="43">
                  <c:v>42779</c:v>
                </c:pt>
                <c:pt idx="44">
                  <c:v>42780</c:v>
                </c:pt>
                <c:pt idx="45">
                  <c:v>42781</c:v>
                </c:pt>
                <c:pt idx="46">
                  <c:v>42782</c:v>
                </c:pt>
                <c:pt idx="47">
                  <c:v>42783</c:v>
                </c:pt>
                <c:pt idx="48">
                  <c:v>42784</c:v>
                </c:pt>
                <c:pt idx="49">
                  <c:v>42785</c:v>
                </c:pt>
                <c:pt idx="50">
                  <c:v>42786</c:v>
                </c:pt>
                <c:pt idx="51">
                  <c:v>42787</c:v>
                </c:pt>
                <c:pt idx="52">
                  <c:v>42788</c:v>
                </c:pt>
                <c:pt idx="53">
                  <c:v>42789</c:v>
                </c:pt>
                <c:pt idx="54">
                  <c:v>42790</c:v>
                </c:pt>
                <c:pt idx="55">
                  <c:v>42791</c:v>
                </c:pt>
                <c:pt idx="56">
                  <c:v>42792</c:v>
                </c:pt>
                <c:pt idx="57">
                  <c:v>42793</c:v>
                </c:pt>
                <c:pt idx="58">
                  <c:v>42794</c:v>
                </c:pt>
                <c:pt idx="59">
                  <c:v>42795</c:v>
                </c:pt>
                <c:pt idx="60">
                  <c:v>42796</c:v>
                </c:pt>
                <c:pt idx="61">
                  <c:v>42797</c:v>
                </c:pt>
                <c:pt idx="62">
                  <c:v>42798</c:v>
                </c:pt>
                <c:pt idx="63">
                  <c:v>42799</c:v>
                </c:pt>
                <c:pt idx="64">
                  <c:v>42800</c:v>
                </c:pt>
                <c:pt idx="65">
                  <c:v>42801</c:v>
                </c:pt>
                <c:pt idx="66">
                  <c:v>42802</c:v>
                </c:pt>
                <c:pt idx="67">
                  <c:v>42803</c:v>
                </c:pt>
                <c:pt idx="68">
                  <c:v>42804</c:v>
                </c:pt>
                <c:pt idx="69">
                  <c:v>42805</c:v>
                </c:pt>
                <c:pt idx="70">
                  <c:v>42806</c:v>
                </c:pt>
                <c:pt idx="71">
                  <c:v>42807</c:v>
                </c:pt>
                <c:pt idx="72">
                  <c:v>42808</c:v>
                </c:pt>
                <c:pt idx="73">
                  <c:v>42809</c:v>
                </c:pt>
                <c:pt idx="74">
                  <c:v>42810</c:v>
                </c:pt>
                <c:pt idx="75">
                  <c:v>42811</c:v>
                </c:pt>
                <c:pt idx="76">
                  <c:v>42812</c:v>
                </c:pt>
                <c:pt idx="77">
                  <c:v>42813</c:v>
                </c:pt>
                <c:pt idx="78">
                  <c:v>42814</c:v>
                </c:pt>
                <c:pt idx="79">
                  <c:v>42815</c:v>
                </c:pt>
                <c:pt idx="80">
                  <c:v>42816</c:v>
                </c:pt>
                <c:pt idx="81">
                  <c:v>42817</c:v>
                </c:pt>
                <c:pt idx="82">
                  <c:v>42818</c:v>
                </c:pt>
                <c:pt idx="83">
                  <c:v>42819</c:v>
                </c:pt>
                <c:pt idx="84">
                  <c:v>42820</c:v>
                </c:pt>
                <c:pt idx="85">
                  <c:v>42821</c:v>
                </c:pt>
                <c:pt idx="86">
                  <c:v>42822</c:v>
                </c:pt>
                <c:pt idx="87">
                  <c:v>42823</c:v>
                </c:pt>
                <c:pt idx="88">
                  <c:v>42824</c:v>
                </c:pt>
                <c:pt idx="89">
                  <c:v>42825</c:v>
                </c:pt>
                <c:pt idx="90">
                  <c:v>42826</c:v>
                </c:pt>
                <c:pt idx="91">
                  <c:v>42827</c:v>
                </c:pt>
                <c:pt idx="92">
                  <c:v>42828</c:v>
                </c:pt>
                <c:pt idx="93">
                  <c:v>42829</c:v>
                </c:pt>
                <c:pt idx="94">
                  <c:v>42830</c:v>
                </c:pt>
                <c:pt idx="95">
                  <c:v>42831</c:v>
                </c:pt>
                <c:pt idx="96">
                  <c:v>42832</c:v>
                </c:pt>
                <c:pt idx="97">
                  <c:v>42833</c:v>
                </c:pt>
                <c:pt idx="98">
                  <c:v>42834</c:v>
                </c:pt>
                <c:pt idx="99">
                  <c:v>42835</c:v>
                </c:pt>
                <c:pt idx="100">
                  <c:v>42836</c:v>
                </c:pt>
                <c:pt idx="101">
                  <c:v>42837</c:v>
                </c:pt>
                <c:pt idx="102">
                  <c:v>42838</c:v>
                </c:pt>
                <c:pt idx="103">
                  <c:v>42839</c:v>
                </c:pt>
                <c:pt idx="104">
                  <c:v>42840</c:v>
                </c:pt>
                <c:pt idx="105">
                  <c:v>42841</c:v>
                </c:pt>
                <c:pt idx="106">
                  <c:v>42842</c:v>
                </c:pt>
                <c:pt idx="107">
                  <c:v>42843</c:v>
                </c:pt>
                <c:pt idx="108">
                  <c:v>42844</c:v>
                </c:pt>
                <c:pt idx="109">
                  <c:v>42845</c:v>
                </c:pt>
                <c:pt idx="110">
                  <c:v>42846</c:v>
                </c:pt>
                <c:pt idx="111">
                  <c:v>42847</c:v>
                </c:pt>
                <c:pt idx="112">
                  <c:v>42848</c:v>
                </c:pt>
                <c:pt idx="113">
                  <c:v>42849</c:v>
                </c:pt>
                <c:pt idx="114">
                  <c:v>42850</c:v>
                </c:pt>
                <c:pt idx="115">
                  <c:v>42851</c:v>
                </c:pt>
                <c:pt idx="116">
                  <c:v>42852</c:v>
                </c:pt>
                <c:pt idx="117">
                  <c:v>42853</c:v>
                </c:pt>
                <c:pt idx="118">
                  <c:v>42854</c:v>
                </c:pt>
                <c:pt idx="119">
                  <c:v>42855</c:v>
                </c:pt>
                <c:pt idx="120">
                  <c:v>42856</c:v>
                </c:pt>
                <c:pt idx="121">
                  <c:v>42857</c:v>
                </c:pt>
                <c:pt idx="122">
                  <c:v>42858</c:v>
                </c:pt>
                <c:pt idx="123">
                  <c:v>42859</c:v>
                </c:pt>
                <c:pt idx="124">
                  <c:v>42860</c:v>
                </c:pt>
                <c:pt idx="125">
                  <c:v>42861</c:v>
                </c:pt>
                <c:pt idx="126">
                  <c:v>42862</c:v>
                </c:pt>
                <c:pt idx="127">
                  <c:v>42863</c:v>
                </c:pt>
                <c:pt idx="128">
                  <c:v>42864</c:v>
                </c:pt>
                <c:pt idx="129">
                  <c:v>42865</c:v>
                </c:pt>
                <c:pt idx="130">
                  <c:v>42866</c:v>
                </c:pt>
                <c:pt idx="131">
                  <c:v>42867</c:v>
                </c:pt>
                <c:pt idx="132">
                  <c:v>42868</c:v>
                </c:pt>
                <c:pt idx="133">
                  <c:v>42869</c:v>
                </c:pt>
                <c:pt idx="134">
                  <c:v>42870</c:v>
                </c:pt>
                <c:pt idx="135">
                  <c:v>42871</c:v>
                </c:pt>
                <c:pt idx="136">
                  <c:v>42872</c:v>
                </c:pt>
                <c:pt idx="137">
                  <c:v>42873</c:v>
                </c:pt>
                <c:pt idx="138">
                  <c:v>42874</c:v>
                </c:pt>
                <c:pt idx="139">
                  <c:v>42875</c:v>
                </c:pt>
                <c:pt idx="140">
                  <c:v>42876</c:v>
                </c:pt>
                <c:pt idx="141">
                  <c:v>42877</c:v>
                </c:pt>
                <c:pt idx="142">
                  <c:v>42878</c:v>
                </c:pt>
                <c:pt idx="143">
                  <c:v>42879</c:v>
                </c:pt>
                <c:pt idx="144">
                  <c:v>42880</c:v>
                </c:pt>
                <c:pt idx="145">
                  <c:v>42881</c:v>
                </c:pt>
                <c:pt idx="146">
                  <c:v>42882</c:v>
                </c:pt>
                <c:pt idx="147">
                  <c:v>42883</c:v>
                </c:pt>
                <c:pt idx="148">
                  <c:v>42884</c:v>
                </c:pt>
                <c:pt idx="149">
                  <c:v>42885</c:v>
                </c:pt>
                <c:pt idx="150">
                  <c:v>42886</c:v>
                </c:pt>
                <c:pt idx="151">
                  <c:v>42887</c:v>
                </c:pt>
                <c:pt idx="152">
                  <c:v>42888</c:v>
                </c:pt>
                <c:pt idx="153">
                  <c:v>42889</c:v>
                </c:pt>
                <c:pt idx="154">
                  <c:v>42890</c:v>
                </c:pt>
                <c:pt idx="155">
                  <c:v>42891</c:v>
                </c:pt>
                <c:pt idx="156">
                  <c:v>42892</c:v>
                </c:pt>
                <c:pt idx="157">
                  <c:v>42893</c:v>
                </c:pt>
                <c:pt idx="158">
                  <c:v>42894</c:v>
                </c:pt>
                <c:pt idx="159">
                  <c:v>42895</c:v>
                </c:pt>
                <c:pt idx="160">
                  <c:v>42896</c:v>
                </c:pt>
                <c:pt idx="161">
                  <c:v>42897</c:v>
                </c:pt>
                <c:pt idx="162">
                  <c:v>42898</c:v>
                </c:pt>
                <c:pt idx="163">
                  <c:v>42899</c:v>
                </c:pt>
                <c:pt idx="164">
                  <c:v>42900</c:v>
                </c:pt>
                <c:pt idx="165">
                  <c:v>42901</c:v>
                </c:pt>
                <c:pt idx="166">
                  <c:v>42902</c:v>
                </c:pt>
                <c:pt idx="167">
                  <c:v>42903</c:v>
                </c:pt>
                <c:pt idx="168">
                  <c:v>42904</c:v>
                </c:pt>
                <c:pt idx="169">
                  <c:v>42905</c:v>
                </c:pt>
                <c:pt idx="170">
                  <c:v>42906</c:v>
                </c:pt>
                <c:pt idx="171">
                  <c:v>42907</c:v>
                </c:pt>
                <c:pt idx="172">
                  <c:v>42908</c:v>
                </c:pt>
                <c:pt idx="173">
                  <c:v>42909</c:v>
                </c:pt>
                <c:pt idx="174">
                  <c:v>42910</c:v>
                </c:pt>
                <c:pt idx="175">
                  <c:v>42911</c:v>
                </c:pt>
                <c:pt idx="176">
                  <c:v>42912</c:v>
                </c:pt>
                <c:pt idx="177">
                  <c:v>42913</c:v>
                </c:pt>
                <c:pt idx="178">
                  <c:v>42914</c:v>
                </c:pt>
                <c:pt idx="179">
                  <c:v>42915</c:v>
                </c:pt>
                <c:pt idx="180">
                  <c:v>42916</c:v>
                </c:pt>
                <c:pt idx="181">
                  <c:v>42917</c:v>
                </c:pt>
                <c:pt idx="182">
                  <c:v>42918</c:v>
                </c:pt>
                <c:pt idx="183">
                  <c:v>42919</c:v>
                </c:pt>
                <c:pt idx="184">
                  <c:v>42920</c:v>
                </c:pt>
                <c:pt idx="185">
                  <c:v>42921</c:v>
                </c:pt>
                <c:pt idx="186">
                  <c:v>42922</c:v>
                </c:pt>
                <c:pt idx="187">
                  <c:v>42923</c:v>
                </c:pt>
                <c:pt idx="188">
                  <c:v>42924</c:v>
                </c:pt>
                <c:pt idx="189">
                  <c:v>42925</c:v>
                </c:pt>
                <c:pt idx="190">
                  <c:v>42926</c:v>
                </c:pt>
                <c:pt idx="191">
                  <c:v>42927</c:v>
                </c:pt>
                <c:pt idx="192">
                  <c:v>42928</c:v>
                </c:pt>
                <c:pt idx="193">
                  <c:v>42929</c:v>
                </c:pt>
                <c:pt idx="194">
                  <c:v>42930</c:v>
                </c:pt>
                <c:pt idx="195">
                  <c:v>42931</c:v>
                </c:pt>
                <c:pt idx="196">
                  <c:v>42932</c:v>
                </c:pt>
                <c:pt idx="197">
                  <c:v>42933</c:v>
                </c:pt>
                <c:pt idx="198">
                  <c:v>42934</c:v>
                </c:pt>
                <c:pt idx="199">
                  <c:v>42935</c:v>
                </c:pt>
                <c:pt idx="200">
                  <c:v>42936</c:v>
                </c:pt>
                <c:pt idx="201">
                  <c:v>42937</c:v>
                </c:pt>
                <c:pt idx="202">
                  <c:v>42938</c:v>
                </c:pt>
                <c:pt idx="203">
                  <c:v>42939</c:v>
                </c:pt>
                <c:pt idx="204">
                  <c:v>42940</c:v>
                </c:pt>
                <c:pt idx="205">
                  <c:v>42941</c:v>
                </c:pt>
                <c:pt idx="206">
                  <c:v>42942</c:v>
                </c:pt>
                <c:pt idx="207">
                  <c:v>42943</c:v>
                </c:pt>
                <c:pt idx="208">
                  <c:v>42944</c:v>
                </c:pt>
                <c:pt idx="209">
                  <c:v>42945</c:v>
                </c:pt>
                <c:pt idx="210">
                  <c:v>42946</c:v>
                </c:pt>
                <c:pt idx="211">
                  <c:v>42947</c:v>
                </c:pt>
                <c:pt idx="212">
                  <c:v>42948</c:v>
                </c:pt>
                <c:pt idx="213">
                  <c:v>42949</c:v>
                </c:pt>
                <c:pt idx="214">
                  <c:v>42950</c:v>
                </c:pt>
                <c:pt idx="215">
                  <c:v>42951</c:v>
                </c:pt>
                <c:pt idx="216">
                  <c:v>42952</c:v>
                </c:pt>
                <c:pt idx="217">
                  <c:v>42953</c:v>
                </c:pt>
                <c:pt idx="218">
                  <c:v>42954</c:v>
                </c:pt>
                <c:pt idx="219">
                  <c:v>42955</c:v>
                </c:pt>
                <c:pt idx="220">
                  <c:v>42956</c:v>
                </c:pt>
                <c:pt idx="221">
                  <c:v>42957</c:v>
                </c:pt>
                <c:pt idx="222">
                  <c:v>42958</c:v>
                </c:pt>
                <c:pt idx="223">
                  <c:v>42959</c:v>
                </c:pt>
                <c:pt idx="224">
                  <c:v>42960</c:v>
                </c:pt>
                <c:pt idx="225">
                  <c:v>42961</c:v>
                </c:pt>
                <c:pt idx="226">
                  <c:v>42962</c:v>
                </c:pt>
                <c:pt idx="227">
                  <c:v>42963</c:v>
                </c:pt>
                <c:pt idx="228">
                  <c:v>42964</c:v>
                </c:pt>
                <c:pt idx="229">
                  <c:v>42965</c:v>
                </c:pt>
                <c:pt idx="230">
                  <c:v>42966</c:v>
                </c:pt>
                <c:pt idx="231">
                  <c:v>42967</c:v>
                </c:pt>
                <c:pt idx="232">
                  <c:v>42968</c:v>
                </c:pt>
                <c:pt idx="233">
                  <c:v>42969</c:v>
                </c:pt>
                <c:pt idx="234">
                  <c:v>42970</c:v>
                </c:pt>
                <c:pt idx="235">
                  <c:v>42971</c:v>
                </c:pt>
                <c:pt idx="236">
                  <c:v>42972</c:v>
                </c:pt>
                <c:pt idx="237">
                  <c:v>42973</c:v>
                </c:pt>
                <c:pt idx="238">
                  <c:v>42974</c:v>
                </c:pt>
                <c:pt idx="239">
                  <c:v>42975</c:v>
                </c:pt>
                <c:pt idx="240">
                  <c:v>42976</c:v>
                </c:pt>
                <c:pt idx="241">
                  <c:v>42977</c:v>
                </c:pt>
                <c:pt idx="242">
                  <c:v>42978</c:v>
                </c:pt>
                <c:pt idx="243">
                  <c:v>42979</c:v>
                </c:pt>
                <c:pt idx="244">
                  <c:v>42980</c:v>
                </c:pt>
                <c:pt idx="245">
                  <c:v>42981</c:v>
                </c:pt>
                <c:pt idx="246">
                  <c:v>42982</c:v>
                </c:pt>
                <c:pt idx="247">
                  <c:v>42983</c:v>
                </c:pt>
                <c:pt idx="248">
                  <c:v>42984</c:v>
                </c:pt>
                <c:pt idx="249">
                  <c:v>42985</c:v>
                </c:pt>
                <c:pt idx="250">
                  <c:v>42986</c:v>
                </c:pt>
                <c:pt idx="251">
                  <c:v>42987</c:v>
                </c:pt>
                <c:pt idx="252">
                  <c:v>42988</c:v>
                </c:pt>
                <c:pt idx="253">
                  <c:v>42989</c:v>
                </c:pt>
                <c:pt idx="254">
                  <c:v>42990</c:v>
                </c:pt>
                <c:pt idx="255">
                  <c:v>42991</c:v>
                </c:pt>
                <c:pt idx="256">
                  <c:v>42992</c:v>
                </c:pt>
                <c:pt idx="257">
                  <c:v>42993</c:v>
                </c:pt>
                <c:pt idx="258">
                  <c:v>42994</c:v>
                </c:pt>
                <c:pt idx="259">
                  <c:v>42995</c:v>
                </c:pt>
                <c:pt idx="260">
                  <c:v>42996</c:v>
                </c:pt>
                <c:pt idx="261">
                  <c:v>42997</c:v>
                </c:pt>
                <c:pt idx="262">
                  <c:v>42998</c:v>
                </c:pt>
                <c:pt idx="263">
                  <c:v>42999</c:v>
                </c:pt>
                <c:pt idx="264">
                  <c:v>43000</c:v>
                </c:pt>
                <c:pt idx="265">
                  <c:v>43001</c:v>
                </c:pt>
                <c:pt idx="266">
                  <c:v>43002</c:v>
                </c:pt>
                <c:pt idx="267">
                  <c:v>43003</c:v>
                </c:pt>
                <c:pt idx="268">
                  <c:v>43004</c:v>
                </c:pt>
                <c:pt idx="269">
                  <c:v>43005</c:v>
                </c:pt>
                <c:pt idx="270">
                  <c:v>43006</c:v>
                </c:pt>
                <c:pt idx="271">
                  <c:v>43007</c:v>
                </c:pt>
                <c:pt idx="272">
                  <c:v>43008</c:v>
                </c:pt>
                <c:pt idx="273">
                  <c:v>43009</c:v>
                </c:pt>
                <c:pt idx="274">
                  <c:v>43010</c:v>
                </c:pt>
                <c:pt idx="275">
                  <c:v>43011</c:v>
                </c:pt>
                <c:pt idx="276">
                  <c:v>43012</c:v>
                </c:pt>
                <c:pt idx="277">
                  <c:v>43013</c:v>
                </c:pt>
                <c:pt idx="278">
                  <c:v>43014</c:v>
                </c:pt>
                <c:pt idx="279">
                  <c:v>43015</c:v>
                </c:pt>
                <c:pt idx="280">
                  <c:v>43016</c:v>
                </c:pt>
                <c:pt idx="281">
                  <c:v>43017</c:v>
                </c:pt>
                <c:pt idx="282">
                  <c:v>43018</c:v>
                </c:pt>
                <c:pt idx="283">
                  <c:v>43019</c:v>
                </c:pt>
                <c:pt idx="284">
                  <c:v>43020</c:v>
                </c:pt>
                <c:pt idx="285">
                  <c:v>43021</c:v>
                </c:pt>
                <c:pt idx="286">
                  <c:v>43022</c:v>
                </c:pt>
                <c:pt idx="287">
                  <c:v>43023</c:v>
                </c:pt>
                <c:pt idx="288">
                  <c:v>43024</c:v>
                </c:pt>
                <c:pt idx="289">
                  <c:v>43025</c:v>
                </c:pt>
                <c:pt idx="290">
                  <c:v>43026</c:v>
                </c:pt>
                <c:pt idx="291">
                  <c:v>43027</c:v>
                </c:pt>
                <c:pt idx="292">
                  <c:v>43028</c:v>
                </c:pt>
                <c:pt idx="293">
                  <c:v>43029</c:v>
                </c:pt>
                <c:pt idx="294">
                  <c:v>43030</c:v>
                </c:pt>
                <c:pt idx="295">
                  <c:v>43031</c:v>
                </c:pt>
                <c:pt idx="296">
                  <c:v>43032</c:v>
                </c:pt>
                <c:pt idx="297">
                  <c:v>43033</c:v>
                </c:pt>
                <c:pt idx="298">
                  <c:v>43034</c:v>
                </c:pt>
                <c:pt idx="299">
                  <c:v>43035</c:v>
                </c:pt>
                <c:pt idx="300">
                  <c:v>43036</c:v>
                </c:pt>
                <c:pt idx="301">
                  <c:v>43037</c:v>
                </c:pt>
                <c:pt idx="302">
                  <c:v>43038</c:v>
                </c:pt>
                <c:pt idx="303">
                  <c:v>43039</c:v>
                </c:pt>
                <c:pt idx="304">
                  <c:v>43040</c:v>
                </c:pt>
                <c:pt idx="305">
                  <c:v>43041</c:v>
                </c:pt>
                <c:pt idx="306">
                  <c:v>43042</c:v>
                </c:pt>
                <c:pt idx="307">
                  <c:v>43043</c:v>
                </c:pt>
                <c:pt idx="308">
                  <c:v>43044</c:v>
                </c:pt>
                <c:pt idx="309">
                  <c:v>43045</c:v>
                </c:pt>
                <c:pt idx="310">
                  <c:v>43046</c:v>
                </c:pt>
                <c:pt idx="311">
                  <c:v>43047</c:v>
                </c:pt>
                <c:pt idx="312">
                  <c:v>43048</c:v>
                </c:pt>
                <c:pt idx="313">
                  <c:v>43049</c:v>
                </c:pt>
                <c:pt idx="314">
                  <c:v>43050</c:v>
                </c:pt>
                <c:pt idx="315">
                  <c:v>43051</c:v>
                </c:pt>
                <c:pt idx="316">
                  <c:v>43052</c:v>
                </c:pt>
                <c:pt idx="317">
                  <c:v>43053</c:v>
                </c:pt>
                <c:pt idx="318">
                  <c:v>43054</c:v>
                </c:pt>
                <c:pt idx="319">
                  <c:v>43055</c:v>
                </c:pt>
                <c:pt idx="320">
                  <c:v>43056</c:v>
                </c:pt>
                <c:pt idx="321">
                  <c:v>43057</c:v>
                </c:pt>
                <c:pt idx="322">
                  <c:v>43058</c:v>
                </c:pt>
                <c:pt idx="323">
                  <c:v>43059</c:v>
                </c:pt>
                <c:pt idx="324">
                  <c:v>43060</c:v>
                </c:pt>
                <c:pt idx="325">
                  <c:v>43061</c:v>
                </c:pt>
                <c:pt idx="326">
                  <c:v>43062</c:v>
                </c:pt>
                <c:pt idx="327">
                  <c:v>43063</c:v>
                </c:pt>
                <c:pt idx="328">
                  <c:v>43064</c:v>
                </c:pt>
                <c:pt idx="329">
                  <c:v>43065</c:v>
                </c:pt>
                <c:pt idx="330">
                  <c:v>43066</c:v>
                </c:pt>
                <c:pt idx="331">
                  <c:v>43067</c:v>
                </c:pt>
                <c:pt idx="332">
                  <c:v>43068</c:v>
                </c:pt>
                <c:pt idx="333">
                  <c:v>43069</c:v>
                </c:pt>
                <c:pt idx="334">
                  <c:v>43070</c:v>
                </c:pt>
                <c:pt idx="335">
                  <c:v>43071</c:v>
                </c:pt>
                <c:pt idx="336">
                  <c:v>43072</c:v>
                </c:pt>
                <c:pt idx="337">
                  <c:v>43073</c:v>
                </c:pt>
                <c:pt idx="338">
                  <c:v>43074</c:v>
                </c:pt>
                <c:pt idx="339">
                  <c:v>43075</c:v>
                </c:pt>
                <c:pt idx="340">
                  <c:v>43076</c:v>
                </c:pt>
                <c:pt idx="341">
                  <c:v>43077</c:v>
                </c:pt>
                <c:pt idx="342">
                  <c:v>43078</c:v>
                </c:pt>
                <c:pt idx="343">
                  <c:v>43079</c:v>
                </c:pt>
                <c:pt idx="344">
                  <c:v>43080</c:v>
                </c:pt>
                <c:pt idx="345">
                  <c:v>43081</c:v>
                </c:pt>
                <c:pt idx="346">
                  <c:v>43082</c:v>
                </c:pt>
                <c:pt idx="347">
                  <c:v>43083</c:v>
                </c:pt>
                <c:pt idx="348">
                  <c:v>43084</c:v>
                </c:pt>
                <c:pt idx="349">
                  <c:v>43085</c:v>
                </c:pt>
                <c:pt idx="350">
                  <c:v>43086</c:v>
                </c:pt>
                <c:pt idx="351">
                  <c:v>43087</c:v>
                </c:pt>
                <c:pt idx="352">
                  <c:v>43088</c:v>
                </c:pt>
                <c:pt idx="353">
                  <c:v>43089</c:v>
                </c:pt>
                <c:pt idx="354">
                  <c:v>43090</c:v>
                </c:pt>
                <c:pt idx="355">
                  <c:v>43091</c:v>
                </c:pt>
                <c:pt idx="356">
                  <c:v>43092</c:v>
                </c:pt>
                <c:pt idx="357">
                  <c:v>43093</c:v>
                </c:pt>
                <c:pt idx="358">
                  <c:v>43094</c:v>
                </c:pt>
                <c:pt idx="359">
                  <c:v>43095</c:v>
                </c:pt>
                <c:pt idx="360">
                  <c:v>43096</c:v>
                </c:pt>
                <c:pt idx="361">
                  <c:v>43097</c:v>
                </c:pt>
                <c:pt idx="362">
                  <c:v>43098</c:v>
                </c:pt>
                <c:pt idx="363">
                  <c:v>43099</c:v>
                </c:pt>
                <c:pt idx="364">
                  <c:v>43100</c:v>
                </c:pt>
              </c:numCache>
            </c:numRef>
          </c:xVal>
          <c:yVal>
            <c:numRef>
              <c:f>Sheet2!$O$2:$O$366</c:f>
              <c:numCache>
                <c:formatCode>General</c:formatCode>
                <c:ptCount val="365"/>
                <c:pt idx="0">
                  <c:v>11</c:v>
                </c:pt>
                <c:pt idx="1">
                  <c:v>9.5</c:v>
                </c:pt>
                <c:pt idx="2">
                  <c:v>9</c:v>
                </c:pt>
                <c:pt idx="3">
                  <c:v>9.5</c:v>
                </c:pt>
                <c:pt idx="4">
                  <c:v>10</c:v>
                </c:pt>
                <c:pt idx="5">
                  <c:v>10</c:v>
                </c:pt>
                <c:pt idx="6">
                  <c:v>11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  <c:pt idx="10">
                  <c:v>12</c:v>
                </c:pt>
                <c:pt idx="11">
                  <c:v>10</c:v>
                </c:pt>
                <c:pt idx="12">
                  <c:v>12</c:v>
                </c:pt>
                <c:pt idx="13">
                  <c:v>11</c:v>
                </c:pt>
                <c:pt idx="14">
                  <c:v>11</c:v>
                </c:pt>
                <c:pt idx="15">
                  <c:v>12</c:v>
                </c:pt>
                <c:pt idx="16">
                  <c:v>12</c:v>
                </c:pt>
                <c:pt idx="17">
                  <c:v>12</c:v>
                </c:pt>
                <c:pt idx="18">
                  <c:v>13</c:v>
                </c:pt>
                <c:pt idx="19">
                  <c:v>13</c:v>
                </c:pt>
                <c:pt idx="20">
                  <c:v>13</c:v>
                </c:pt>
                <c:pt idx="21">
                  <c:v>13</c:v>
                </c:pt>
                <c:pt idx="22">
                  <c:v>13</c:v>
                </c:pt>
                <c:pt idx="23">
                  <c:v>15</c:v>
                </c:pt>
                <c:pt idx="24">
                  <c:v>16</c:v>
                </c:pt>
                <c:pt idx="25">
                  <c:v>16</c:v>
                </c:pt>
                <c:pt idx="26">
                  <c:v>15</c:v>
                </c:pt>
                <c:pt idx="27">
                  <c:v>14</c:v>
                </c:pt>
                <c:pt idx="28">
                  <c:v>8.9</c:v>
                </c:pt>
                <c:pt idx="29">
                  <c:v>14</c:v>
                </c:pt>
                <c:pt idx="30">
                  <c:v>14</c:v>
                </c:pt>
                <c:pt idx="31">
                  <c:v>13</c:v>
                </c:pt>
                <c:pt idx="32">
                  <c:v>13</c:v>
                </c:pt>
                <c:pt idx="33">
                  <c:v>14</c:v>
                </c:pt>
                <c:pt idx="34">
                  <c:v>13</c:v>
                </c:pt>
                <c:pt idx="35">
                  <c:v>14</c:v>
                </c:pt>
                <c:pt idx="36">
                  <c:v>14</c:v>
                </c:pt>
                <c:pt idx="37">
                  <c:v>13</c:v>
                </c:pt>
                <c:pt idx="38">
                  <c:v>15</c:v>
                </c:pt>
                <c:pt idx="39">
                  <c:v>14</c:v>
                </c:pt>
                <c:pt idx="40">
                  <c:v>15</c:v>
                </c:pt>
                <c:pt idx="41">
                  <c:v>14</c:v>
                </c:pt>
                <c:pt idx="42">
                  <c:v>11</c:v>
                </c:pt>
                <c:pt idx="43">
                  <c:v>16</c:v>
                </c:pt>
                <c:pt idx="44">
                  <c:v>15</c:v>
                </c:pt>
                <c:pt idx="45">
                  <c:v>14</c:v>
                </c:pt>
                <c:pt idx="46">
                  <c:v>14</c:v>
                </c:pt>
                <c:pt idx="47">
                  <c:v>15</c:v>
                </c:pt>
                <c:pt idx="48">
                  <c:v>15</c:v>
                </c:pt>
                <c:pt idx="49">
                  <c:v>15</c:v>
                </c:pt>
                <c:pt idx="50">
                  <c:v>16</c:v>
                </c:pt>
                <c:pt idx="51">
                  <c:v>16</c:v>
                </c:pt>
                <c:pt idx="52">
                  <c:v>14</c:v>
                </c:pt>
                <c:pt idx="53">
                  <c:v>15</c:v>
                </c:pt>
                <c:pt idx="54">
                  <c:v>16</c:v>
                </c:pt>
                <c:pt idx="55">
                  <c:v>14</c:v>
                </c:pt>
                <c:pt idx="56">
                  <c:v>17</c:v>
                </c:pt>
                <c:pt idx="57">
                  <c:v>15</c:v>
                </c:pt>
                <c:pt idx="58">
                  <c:v>16</c:v>
                </c:pt>
                <c:pt idx="59">
                  <c:v>19</c:v>
                </c:pt>
                <c:pt idx="60">
                  <c:v>19</c:v>
                </c:pt>
                <c:pt idx="61">
                  <c:v>21</c:v>
                </c:pt>
                <c:pt idx="62">
                  <c:v>20</c:v>
                </c:pt>
                <c:pt idx="63">
                  <c:v>19</c:v>
                </c:pt>
                <c:pt idx="64">
                  <c:v>22</c:v>
                </c:pt>
                <c:pt idx="65">
                  <c:v>22</c:v>
                </c:pt>
                <c:pt idx="66">
                  <c:v>23</c:v>
                </c:pt>
                <c:pt idx="67">
                  <c:v>23</c:v>
                </c:pt>
                <c:pt idx="68">
                  <c:v>21</c:v>
                </c:pt>
                <c:pt idx="69">
                  <c:v>22</c:v>
                </c:pt>
                <c:pt idx="70">
                  <c:v>23</c:v>
                </c:pt>
                <c:pt idx="71">
                  <c:v>26</c:v>
                </c:pt>
                <c:pt idx="72">
                  <c:v>29</c:v>
                </c:pt>
                <c:pt idx="73">
                  <c:v>35</c:v>
                </c:pt>
                <c:pt idx="74">
                  <c:v>42</c:v>
                </c:pt>
                <c:pt idx="75">
                  <c:v>41</c:v>
                </c:pt>
                <c:pt idx="76">
                  <c:v>39</c:v>
                </c:pt>
                <c:pt idx="77">
                  <c:v>37</c:v>
                </c:pt>
                <c:pt idx="78">
                  <c:v>35</c:v>
                </c:pt>
                <c:pt idx="79">
                  <c:v>35</c:v>
                </c:pt>
                <c:pt idx="80">
                  <c:v>33</c:v>
                </c:pt>
                <c:pt idx="81">
                  <c:v>32</c:v>
                </c:pt>
                <c:pt idx="82">
                  <c:v>31</c:v>
                </c:pt>
                <c:pt idx="83">
                  <c:v>31</c:v>
                </c:pt>
                <c:pt idx="84">
                  <c:v>31</c:v>
                </c:pt>
                <c:pt idx="85">
                  <c:v>33</c:v>
                </c:pt>
                <c:pt idx="86">
                  <c:v>35</c:v>
                </c:pt>
                <c:pt idx="87">
                  <c:v>40</c:v>
                </c:pt>
                <c:pt idx="88">
                  <c:v>44</c:v>
                </c:pt>
                <c:pt idx="89">
                  <c:v>44</c:v>
                </c:pt>
                <c:pt idx="90">
                  <c:v>44</c:v>
                </c:pt>
                <c:pt idx="91">
                  <c:v>45</c:v>
                </c:pt>
                <c:pt idx="92">
                  <c:v>42</c:v>
                </c:pt>
                <c:pt idx="93">
                  <c:v>43</c:v>
                </c:pt>
                <c:pt idx="94">
                  <c:v>45</c:v>
                </c:pt>
                <c:pt idx="95">
                  <c:v>48</c:v>
                </c:pt>
                <c:pt idx="96">
                  <c:v>49</c:v>
                </c:pt>
                <c:pt idx="97">
                  <c:v>52</c:v>
                </c:pt>
                <c:pt idx="98">
                  <c:v>51</c:v>
                </c:pt>
                <c:pt idx="99">
                  <c:v>51</c:v>
                </c:pt>
                <c:pt idx="100">
                  <c:v>50</c:v>
                </c:pt>
                <c:pt idx="101">
                  <c:v>56</c:v>
                </c:pt>
                <c:pt idx="102">
                  <c:v>64</c:v>
                </c:pt>
                <c:pt idx="103">
                  <c:v>82</c:v>
                </c:pt>
                <c:pt idx="104">
                  <c:v>86</c:v>
                </c:pt>
                <c:pt idx="105">
                  <c:v>84</c:v>
                </c:pt>
                <c:pt idx="106">
                  <c:v>71</c:v>
                </c:pt>
                <c:pt idx="107">
                  <c:v>68</c:v>
                </c:pt>
                <c:pt idx="108">
                  <c:v>65</c:v>
                </c:pt>
                <c:pt idx="109">
                  <c:v>73</c:v>
                </c:pt>
                <c:pt idx="110">
                  <c:v>79</c:v>
                </c:pt>
                <c:pt idx="111">
                  <c:v>89</c:v>
                </c:pt>
                <c:pt idx="112">
                  <c:v>95</c:v>
                </c:pt>
                <c:pt idx="113">
                  <c:v>94</c:v>
                </c:pt>
                <c:pt idx="114">
                  <c:v>97</c:v>
                </c:pt>
                <c:pt idx="115">
                  <c:v>108</c:v>
                </c:pt>
                <c:pt idx="116">
                  <c:v>114</c:v>
                </c:pt>
                <c:pt idx="117">
                  <c:v>124</c:v>
                </c:pt>
                <c:pt idx="118">
                  <c:v>141</c:v>
                </c:pt>
                <c:pt idx="119">
                  <c:v>174</c:v>
                </c:pt>
                <c:pt idx="120">
                  <c:v>185</c:v>
                </c:pt>
                <c:pt idx="121">
                  <c:v>154</c:v>
                </c:pt>
                <c:pt idx="122">
                  <c:v>134</c:v>
                </c:pt>
                <c:pt idx="123">
                  <c:v>135</c:v>
                </c:pt>
                <c:pt idx="124">
                  <c:v>138</c:v>
                </c:pt>
                <c:pt idx="125">
                  <c:v>138</c:v>
                </c:pt>
                <c:pt idx="126">
                  <c:v>136</c:v>
                </c:pt>
                <c:pt idx="127">
                  <c:v>129</c:v>
                </c:pt>
                <c:pt idx="128">
                  <c:v>123</c:v>
                </c:pt>
                <c:pt idx="129">
                  <c:v>112</c:v>
                </c:pt>
                <c:pt idx="130">
                  <c:v>109</c:v>
                </c:pt>
                <c:pt idx="131">
                  <c:v>113</c:v>
                </c:pt>
                <c:pt idx="132">
                  <c:v>120</c:v>
                </c:pt>
                <c:pt idx="133">
                  <c:v>136</c:v>
                </c:pt>
                <c:pt idx="134">
                  <c:v>152</c:v>
                </c:pt>
                <c:pt idx="135">
                  <c:v>148</c:v>
                </c:pt>
                <c:pt idx="136">
                  <c:v>140</c:v>
                </c:pt>
                <c:pt idx="137">
                  <c:v>131</c:v>
                </c:pt>
                <c:pt idx="138">
                  <c:v>127</c:v>
                </c:pt>
                <c:pt idx="139">
                  <c:v>120</c:v>
                </c:pt>
                <c:pt idx="140">
                  <c:v>115</c:v>
                </c:pt>
                <c:pt idx="141">
                  <c:v>102</c:v>
                </c:pt>
                <c:pt idx="142">
                  <c:v>103</c:v>
                </c:pt>
                <c:pt idx="143">
                  <c:v>98</c:v>
                </c:pt>
                <c:pt idx="144">
                  <c:v>94</c:v>
                </c:pt>
                <c:pt idx="145">
                  <c:v>101</c:v>
                </c:pt>
                <c:pt idx="146">
                  <c:v>107</c:v>
                </c:pt>
                <c:pt idx="147">
                  <c:v>102</c:v>
                </c:pt>
                <c:pt idx="148">
                  <c:v>89</c:v>
                </c:pt>
                <c:pt idx="149">
                  <c:v>82</c:v>
                </c:pt>
                <c:pt idx="150">
                  <c:v>79</c:v>
                </c:pt>
                <c:pt idx="151">
                  <c:v>77</c:v>
                </c:pt>
                <c:pt idx="152">
                  <c:v>76</c:v>
                </c:pt>
                <c:pt idx="153">
                  <c:v>78</c:v>
                </c:pt>
                <c:pt idx="154">
                  <c:v>79</c:v>
                </c:pt>
                <c:pt idx="155">
                  <c:v>78</c:v>
                </c:pt>
                <c:pt idx="156">
                  <c:v>83</c:v>
                </c:pt>
                <c:pt idx="157">
                  <c:v>87</c:v>
                </c:pt>
                <c:pt idx="158">
                  <c:v>81</c:v>
                </c:pt>
                <c:pt idx="159">
                  <c:v>77</c:v>
                </c:pt>
                <c:pt idx="160">
                  <c:v>75</c:v>
                </c:pt>
                <c:pt idx="161">
                  <c:v>72</c:v>
                </c:pt>
                <c:pt idx="162">
                  <c:v>68</c:v>
                </c:pt>
                <c:pt idx="163">
                  <c:v>65</c:v>
                </c:pt>
                <c:pt idx="164">
                  <c:v>64</c:v>
                </c:pt>
                <c:pt idx="165">
                  <c:v>61</c:v>
                </c:pt>
                <c:pt idx="166">
                  <c:v>57</c:v>
                </c:pt>
                <c:pt idx="167">
                  <c:v>56</c:v>
                </c:pt>
                <c:pt idx="168">
                  <c:v>53</c:v>
                </c:pt>
                <c:pt idx="169">
                  <c:v>51</c:v>
                </c:pt>
                <c:pt idx="170">
                  <c:v>50</c:v>
                </c:pt>
                <c:pt idx="171">
                  <c:v>48</c:v>
                </c:pt>
                <c:pt idx="172">
                  <c:v>47</c:v>
                </c:pt>
                <c:pt idx="173">
                  <c:v>47</c:v>
                </c:pt>
                <c:pt idx="174">
                  <c:v>45</c:v>
                </c:pt>
                <c:pt idx="175">
                  <c:v>44</c:v>
                </c:pt>
                <c:pt idx="176">
                  <c:v>43</c:v>
                </c:pt>
                <c:pt idx="177">
                  <c:v>42</c:v>
                </c:pt>
                <c:pt idx="178">
                  <c:v>42</c:v>
                </c:pt>
                <c:pt idx="179">
                  <c:v>41</c:v>
                </c:pt>
                <c:pt idx="180">
                  <c:v>40</c:v>
                </c:pt>
                <c:pt idx="181">
                  <c:v>39</c:v>
                </c:pt>
                <c:pt idx="182">
                  <c:v>38</c:v>
                </c:pt>
                <c:pt idx="183">
                  <c:v>38</c:v>
                </c:pt>
                <c:pt idx="184">
                  <c:v>38</c:v>
                </c:pt>
                <c:pt idx="185">
                  <c:v>38</c:v>
                </c:pt>
                <c:pt idx="186">
                  <c:v>39</c:v>
                </c:pt>
                <c:pt idx="187">
                  <c:v>39</c:v>
                </c:pt>
                <c:pt idx="188">
                  <c:v>37</c:v>
                </c:pt>
                <c:pt idx="189">
                  <c:v>35</c:v>
                </c:pt>
                <c:pt idx="190">
                  <c:v>34</c:v>
                </c:pt>
                <c:pt idx="191">
                  <c:v>34</c:v>
                </c:pt>
                <c:pt idx="192">
                  <c:v>38</c:v>
                </c:pt>
                <c:pt idx="193">
                  <c:v>37</c:v>
                </c:pt>
                <c:pt idx="194">
                  <c:v>35</c:v>
                </c:pt>
                <c:pt idx="195">
                  <c:v>35</c:v>
                </c:pt>
                <c:pt idx="196">
                  <c:v>34</c:v>
                </c:pt>
                <c:pt idx="197">
                  <c:v>33</c:v>
                </c:pt>
                <c:pt idx="198">
                  <c:v>34</c:v>
                </c:pt>
                <c:pt idx="199">
                  <c:v>32</c:v>
                </c:pt>
                <c:pt idx="200">
                  <c:v>31</c:v>
                </c:pt>
                <c:pt idx="201">
                  <c:v>30</c:v>
                </c:pt>
                <c:pt idx="202">
                  <c:v>30</c:v>
                </c:pt>
                <c:pt idx="203">
                  <c:v>38</c:v>
                </c:pt>
                <c:pt idx="204">
                  <c:v>36</c:v>
                </c:pt>
                <c:pt idx="205">
                  <c:v>29</c:v>
                </c:pt>
                <c:pt idx="206">
                  <c:v>24</c:v>
                </c:pt>
                <c:pt idx="207">
                  <c:v>23</c:v>
                </c:pt>
                <c:pt idx="208">
                  <c:v>24</c:v>
                </c:pt>
                <c:pt idx="209">
                  <c:v>27</c:v>
                </c:pt>
                <c:pt idx="210">
                  <c:v>20</c:v>
                </c:pt>
                <c:pt idx="211">
                  <c:v>19</c:v>
                </c:pt>
                <c:pt idx="212">
                  <c:v>18</c:v>
                </c:pt>
                <c:pt idx="213">
                  <c:v>17</c:v>
                </c:pt>
                <c:pt idx="214">
                  <c:v>17</c:v>
                </c:pt>
                <c:pt idx="215">
                  <c:v>16</c:v>
                </c:pt>
                <c:pt idx="216">
                  <c:v>16</c:v>
                </c:pt>
                <c:pt idx="217">
                  <c:v>16</c:v>
                </c:pt>
                <c:pt idx="218">
                  <c:v>15</c:v>
                </c:pt>
                <c:pt idx="219">
                  <c:v>15</c:v>
                </c:pt>
                <c:pt idx="220">
                  <c:v>15</c:v>
                </c:pt>
                <c:pt idx="221">
                  <c:v>15</c:v>
                </c:pt>
                <c:pt idx="222">
                  <c:v>15</c:v>
                </c:pt>
                <c:pt idx="223">
                  <c:v>15</c:v>
                </c:pt>
                <c:pt idx="224">
                  <c:v>15</c:v>
                </c:pt>
                <c:pt idx="225">
                  <c:v>14</c:v>
                </c:pt>
                <c:pt idx="226">
                  <c:v>14</c:v>
                </c:pt>
                <c:pt idx="227">
                  <c:v>13</c:v>
                </c:pt>
                <c:pt idx="228">
                  <c:v>14</c:v>
                </c:pt>
                <c:pt idx="229">
                  <c:v>15</c:v>
                </c:pt>
                <c:pt idx="230">
                  <c:v>21</c:v>
                </c:pt>
                <c:pt idx="231">
                  <c:v>23</c:v>
                </c:pt>
                <c:pt idx="232">
                  <c:v>20</c:v>
                </c:pt>
                <c:pt idx="233">
                  <c:v>20</c:v>
                </c:pt>
                <c:pt idx="234">
                  <c:v>20</c:v>
                </c:pt>
                <c:pt idx="235">
                  <c:v>21</c:v>
                </c:pt>
                <c:pt idx="236">
                  <c:v>21</c:v>
                </c:pt>
                <c:pt idx="237">
                  <c:v>21</c:v>
                </c:pt>
                <c:pt idx="238">
                  <c:v>22</c:v>
                </c:pt>
                <c:pt idx="239">
                  <c:v>21</c:v>
                </c:pt>
                <c:pt idx="240">
                  <c:v>21</c:v>
                </c:pt>
                <c:pt idx="241">
                  <c:v>20</c:v>
                </c:pt>
                <c:pt idx="242">
                  <c:v>23</c:v>
                </c:pt>
                <c:pt idx="243">
                  <c:v>27</c:v>
                </c:pt>
                <c:pt idx="244">
                  <c:v>40</c:v>
                </c:pt>
                <c:pt idx="245">
                  <c:v>37</c:v>
                </c:pt>
                <c:pt idx="246">
                  <c:v>36</c:v>
                </c:pt>
                <c:pt idx="247">
                  <c:v>31</c:v>
                </c:pt>
                <c:pt idx="248">
                  <c:v>29</c:v>
                </c:pt>
                <c:pt idx="249">
                  <c:v>28</c:v>
                </c:pt>
                <c:pt idx="250">
                  <c:v>31</c:v>
                </c:pt>
                <c:pt idx="251">
                  <c:v>29</c:v>
                </c:pt>
                <c:pt idx="252">
                  <c:v>40</c:v>
                </c:pt>
                <c:pt idx="253">
                  <c:v>33</c:v>
                </c:pt>
                <c:pt idx="254">
                  <c:v>31</c:v>
                </c:pt>
                <c:pt idx="255">
                  <c:v>30</c:v>
                </c:pt>
                <c:pt idx="256">
                  <c:v>29</c:v>
                </c:pt>
                <c:pt idx="257">
                  <c:v>27</c:v>
                </c:pt>
                <c:pt idx="258">
                  <c:v>25</c:v>
                </c:pt>
                <c:pt idx="259">
                  <c:v>24</c:v>
                </c:pt>
                <c:pt idx="260">
                  <c:v>23</c:v>
                </c:pt>
                <c:pt idx="261">
                  <c:v>23</c:v>
                </c:pt>
                <c:pt idx="262">
                  <c:v>23</c:v>
                </c:pt>
                <c:pt idx="263">
                  <c:v>22</c:v>
                </c:pt>
                <c:pt idx="264">
                  <c:v>22</c:v>
                </c:pt>
                <c:pt idx="265">
                  <c:v>22</c:v>
                </c:pt>
                <c:pt idx="266">
                  <c:v>21</c:v>
                </c:pt>
                <c:pt idx="267">
                  <c:v>20</c:v>
                </c:pt>
                <c:pt idx="268">
                  <c:v>20</c:v>
                </c:pt>
                <c:pt idx="269">
                  <c:v>21</c:v>
                </c:pt>
                <c:pt idx="270">
                  <c:v>20</c:v>
                </c:pt>
                <c:pt idx="271">
                  <c:v>20</c:v>
                </c:pt>
                <c:pt idx="272">
                  <c:v>19</c:v>
                </c:pt>
                <c:pt idx="273">
                  <c:v>19</c:v>
                </c:pt>
                <c:pt idx="274">
                  <c:v>18</c:v>
                </c:pt>
                <c:pt idx="275">
                  <c:v>18</c:v>
                </c:pt>
                <c:pt idx="276">
                  <c:v>19</c:v>
                </c:pt>
                <c:pt idx="277">
                  <c:v>18</c:v>
                </c:pt>
                <c:pt idx="278">
                  <c:v>18</c:v>
                </c:pt>
                <c:pt idx="279">
                  <c:v>18</c:v>
                </c:pt>
                <c:pt idx="280">
                  <c:v>18</c:v>
                </c:pt>
                <c:pt idx="281">
                  <c:v>18</c:v>
                </c:pt>
                <c:pt idx="282">
                  <c:v>19</c:v>
                </c:pt>
                <c:pt idx="283">
                  <c:v>20</c:v>
                </c:pt>
                <c:pt idx="284">
                  <c:v>18</c:v>
                </c:pt>
                <c:pt idx="285">
                  <c:v>18</c:v>
                </c:pt>
                <c:pt idx="286">
                  <c:v>19</c:v>
                </c:pt>
                <c:pt idx="287">
                  <c:v>18</c:v>
                </c:pt>
                <c:pt idx="288">
                  <c:v>18</c:v>
                </c:pt>
                <c:pt idx="289">
                  <c:v>17</c:v>
                </c:pt>
                <c:pt idx="290">
                  <c:v>17</c:v>
                </c:pt>
                <c:pt idx="291">
                  <c:v>17</c:v>
                </c:pt>
                <c:pt idx="292">
                  <c:v>17</c:v>
                </c:pt>
                <c:pt idx="293">
                  <c:v>17</c:v>
                </c:pt>
                <c:pt idx="294">
                  <c:v>17</c:v>
                </c:pt>
                <c:pt idx="295">
                  <c:v>16</c:v>
                </c:pt>
                <c:pt idx="296">
                  <c:v>16</c:v>
                </c:pt>
                <c:pt idx="297">
                  <c:v>16</c:v>
                </c:pt>
                <c:pt idx="298">
                  <c:v>16</c:v>
                </c:pt>
                <c:pt idx="299">
                  <c:v>16</c:v>
                </c:pt>
                <c:pt idx="300">
                  <c:v>16</c:v>
                </c:pt>
                <c:pt idx="301">
                  <c:v>18</c:v>
                </c:pt>
                <c:pt idx="302">
                  <c:v>17</c:v>
                </c:pt>
                <c:pt idx="303">
                  <c:v>16</c:v>
                </c:pt>
                <c:pt idx="304">
                  <c:v>16</c:v>
                </c:pt>
                <c:pt idx="305">
                  <c:v>16</c:v>
                </c:pt>
                <c:pt idx="306">
                  <c:v>17</c:v>
                </c:pt>
                <c:pt idx="307">
                  <c:v>15</c:v>
                </c:pt>
                <c:pt idx="308">
                  <c:v>15</c:v>
                </c:pt>
                <c:pt idx="309">
                  <c:v>16</c:v>
                </c:pt>
                <c:pt idx="310">
                  <c:v>17</c:v>
                </c:pt>
                <c:pt idx="311">
                  <c:v>16</c:v>
                </c:pt>
                <c:pt idx="312">
                  <c:v>15</c:v>
                </c:pt>
                <c:pt idx="313">
                  <c:v>15</c:v>
                </c:pt>
                <c:pt idx="314">
                  <c:v>15</c:v>
                </c:pt>
                <c:pt idx="315">
                  <c:v>14</c:v>
                </c:pt>
                <c:pt idx="316">
                  <c:v>15</c:v>
                </c:pt>
                <c:pt idx="317">
                  <c:v>14</c:v>
                </c:pt>
                <c:pt idx="318">
                  <c:v>15</c:v>
                </c:pt>
                <c:pt idx="319">
                  <c:v>15</c:v>
                </c:pt>
                <c:pt idx="320">
                  <c:v>14</c:v>
                </c:pt>
                <c:pt idx="321">
                  <c:v>13</c:v>
                </c:pt>
                <c:pt idx="322">
                  <c:v>14</c:v>
                </c:pt>
                <c:pt idx="323">
                  <c:v>14</c:v>
                </c:pt>
                <c:pt idx="324">
                  <c:v>15</c:v>
                </c:pt>
                <c:pt idx="325">
                  <c:v>15</c:v>
                </c:pt>
                <c:pt idx="326">
                  <c:v>15</c:v>
                </c:pt>
                <c:pt idx="327">
                  <c:v>15</c:v>
                </c:pt>
                <c:pt idx="328">
                  <c:v>13</c:v>
                </c:pt>
                <c:pt idx="329">
                  <c:v>12</c:v>
                </c:pt>
                <c:pt idx="330">
                  <c:v>13</c:v>
                </c:pt>
                <c:pt idx="331">
                  <c:v>13</c:v>
                </c:pt>
                <c:pt idx="332">
                  <c:v>12</c:v>
                </c:pt>
                <c:pt idx="333">
                  <c:v>11</c:v>
                </c:pt>
                <c:pt idx="334">
                  <c:v>11</c:v>
                </c:pt>
                <c:pt idx="335">
                  <c:v>13</c:v>
                </c:pt>
                <c:pt idx="336">
                  <c:v>14</c:v>
                </c:pt>
                <c:pt idx="337">
                  <c:v>6.5</c:v>
                </c:pt>
                <c:pt idx="338">
                  <c:v>6.5</c:v>
                </c:pt>
                <c:pt idx="339">
                  <c:v>6.3</c:v>
                </c:pt>
                <c:pt idx="340">
                  <c:v>6.1</c:v>
                </c:pt>
                <c:pt idx="341">
                  <c:v>6.1</c:v>
                </c:pt>
                <c:pt idx="342">
                  <c:v>6.1</c:v>
                </c:pt>
                <c:pt idx="343">
                  <c:v>6.5</c:v>
                </c:pt>
                <c:pt idx="344">
                  <c:v>8.1</c:v>
                </c:pt>
                <c:pt idx="345">
                  <c:v>9.1</c:v>
                </c:pt>
                <c:pt idx="346">
                  <c:v>10</c:v>
                </c:pt>
                <c:pt idx="347">
                  <c:v>11</c:v>
                </c:pt>
                <c:pt idx="348">
                  <c:v>11</c:v>
                </c:pt>
                <c:pt idx="349">
                  <c:v>11</c:v>
                </c:pt>
                <c:pt idx="350">
                  <c:v>12</c:v>
                </c:pt>
                <c:pt idx="351">
                  <c:v>13</c:v>
                </c:pt>
                <c:pt idx="352">
                  <c:v>15</c:v>
                </c:pt>
                <c:pt idx="353">
                  <c:v>14</c:v>
                </c:pt>
                <c:pt idx="354">
                  <c:v>14</c:v>
                </c:pt>
                <c:pt idx="355">
                  <c:v>14</c:v>
                </c:pt>
                <c:pt idx="356">
                  <c:v>14</c:v>
                </c:pt>
                <c:pt idx="357">
                  <c:v>13</c:v>
                </c:pt>
                <c:pt idx="358">
                  <c:v>11</c:v>
                </c:pt>
                <c:pt idx="359">
                  <c:v>9</c:v>
                </c:pt>
                <c:pt idx="360">
                  <c:v>8.8000000000000007</c:v>
                </c:pt>
                <c:pt idx="361">
                  <c:v>12</c:v>
                </c:pt>
                <c:pt idx="362">
                  <c:v>9.8000000000000007</c:v>
                </c:pt>
                <c:pt idx="363">
                  <c:v>7.9</c:v>
                </c:pt>
                <c:pt idx="364">
                  <c:v>12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D-C06D-4F7B-B077-F7BBBE47DC38}"/>
            </c:ext>
          </c:extLst>
        </c:ser>
        <c:ser>
          <c:idx val="15"/>
          <c:order val="15"/>
          <c:tx>
            <c:strRef>
              <c:f>Sheet2!$P$1</c:f>
              <c:strCache>
                <c:ptCount val="1"/>
                <c:pt idx="0">
                  <c:v>2015</c:v>
                </c:pt>
              </c:strCache>
            </c:strRef>
          </c:tx>
          <c:marker>
            <c:symbol val="none"/>
          </c:marker>
          <c:xVal>
            <c:numRef>
              <c:f>Sheet2!$A$2:$A$366</c:f>
              <c:numCache>
                <c:formatCode>[$-409]d\-mmm;@</c:formatCode>
                <c:ptCount val="365"/>
                <c:pt idx="0">
                  <c:v>42736</c:v>
                </c:pt>
                <c:pt idx="1">
                  <c:v>42737</c:v>
                </c:pt>
                <c:pt idx="2">
                  <c:v>42738</c:v>
                </c:pt>
                <c:pt idx="3">
                  <c:v>42739</c:v>
                </c:pt>
                <c:pt idx="4">
                  <c:v>42740</c:v>
                </c:pt>
                <c:pt idx="5">
                  <c:v>42741</c:v>
                </c:pt>
                <c:pt idx="6">
                  <c:v>42742</c:v>
                </c:pt>
                <c:pt idx="7">
                  <c:v>42743</c:v>
                </c:pt>
                <c:pt idx="8">
                  <c:v>42744</c:v>
                </c:pt>
                <c:pt idx="9">
                  <c:v>42745</c:v>
                </c:pt>
                <c:pt idx="10">
                  <c:v>42746</c:v>
                </c:pt>
                <c:pt idx="11">
                  <c:v>42747</c:v>
                </c:pt>
                <c:pt idx="12">
                  <c:v>42748</c:v>
                </c:pt>
                <c:pt idx="13">
                  <c:v>42749</c:v>
                </c:pt>
                <c:pt idx="14">
                  <c:v>42750</c:v>
                </c:pt>
                <c:pt idx="15">
                  <c:v>42751</c:v>
                </c:pt>
                <c:pt idx="16">
                  <c:v>42752</c:v>
                </c:pt>
                <c:pt idx="17">
                  <c:v>42753</c:v>
                </c:pt>
                <c:pt idx="18">
                  <c:v>42754</c:v>
                </c:pt>
                <c:pt idx="19">
                  <c:v>42755</c:v>
                </c:pt>
                <c:pt idx="20">
                  <c:v>42756</c:v>
                </c:pt>
                <c:pt idx="21">
                  <c:v>42757</c:v>
                </c:pt>
                <c:pt idx="22">
                  <c:v>42758</c:v>
                </c:pt>
                <c:pt idx="23">
                  <c:v>42759</c:v>
                </c:pt>
                <c:pt idx="24">
                  <c:v>42760</c:v>
                </c:pt>
                <c:pt idx="25">
                  <c:v>42761</c:v>
                </c:pt>
                <c:pt idx="26">
                  <c:v>42762</c:v>
                </c:pt>
                <c:pt idx="27">
                  <c:v>42763</c:v>
                </c:pt>
                <c:pt idx="28">
                  <c:v>42764</c:v>
                </c:pt>
                <c:pt idx="29">
                  <c:v>42765</c:v>
                </c:pt>
                <c:pt idx="30">
                  <c:v>42766</c:v>
                </c:pt>
                <c:pt idx="31">
                  <c:v>42767</c:v>
                </c:pt>
                <c:pt idx="32">
                  <c:v>42768</c:v>
                </c:pt>
                <c:pt idx="33">
                  <c:v>42769</c:v>
                </c:pt>
                <c:pt idx="34">
                  <c:v>42770</c:v>
                </c:pt>
                <c:pt idx="35">
                  <c:v>42771</c:v>
                </c:pt>
                <c:pt idx="36">
                  <c:v>42772</c:v>
                </c:pt>
                <c:pt idx="37">
                  <c:v>42773</c:v>
                </c:pt>
                <c:pt idx="38">
                  <c:v>42774</c:v>
                </c:pt>
                <c:pt idx="39">
                  <c:v>42775</c:v>
                </c:pt>
                <c:pt idx="40">
                  <c:v>42776</c:v>
                </c:pt>
                <c:pt idx="41">
                  <c:v>42777</c:v>
                </c:pt>
                <c:pt idx="42">
                  <c:v>42778</c:v>
                </c:pt>
                <c:pt idx="43">
                  <c:v>42779</c:v>
                </c:pt>
                <c:pt idx="44">
                  <c:v>42780</c:v>
                </c:pt>
                <c:pt idx="45">
                  <c:v>42781</c:v>
                </c:pt>
                <c:pt idx="46">
                  <c:v>42782</c:v>
                </c:pt>
                <c:pt idx="47">
                  <c:v>42783</c:v>
                </c:pt>
                <c:pt idx="48">
                  <c:v>42784</c:v>
                </c:pt>
                <c:pt idx="49">
                  <c:v>42785</c:v>
                </c:pt>
                <c:pt idx="50">
                  <c:v>42786</c:v>
                </c:pt>
                <c:pt idx="51">
                  <c:v>42787</c:v>
                </c:pt>
                <c:pt idx="52">
                  <c:v>42788</c:v>
                </c:pt>
                <c:pt idx="53">
                  <c:v>42789</c:v>
                </c:pt>
                <c:pt idx="54">
                  <c:v>42790</c:v>
                </c:pt>
                <c:pt idx="55">
                  <c:v>42791</c:v>
                </c:pt>
                <c:pt idx="56">
                  <c:v>42792</c:v>
                </c:pt>
                <c:pt idx="57">
                  <c:v>42793</c:v>
                </c:pt>
                <c:pt idx="58">
                  <c:v>42794</c:v>
                </c:pt>
                <c:pt idx="59">
                  <c:v>42795</c:v>
                </c:pt>
                <c:pt idx="60">
                  <c:v>42796</c:v>
                </c:pt>
                <c:pt idx="61">
                  <c:v>42797</c:v>
                </c:pt>
                <c:pt idx="62">
                  <c:v>42798</c:v>
                </c:pt>
                <c:pt idx="63">
                  <c:v>42799</c:v>
                </c:pt>
                <c:pt idx="64">
                  <c:v>42800</c:v>
                </c:pt>
                <c:pt idx="65">
                  <c:v>42801</c:v>
                </c:pt>
                <c:pt idx="66">
                  <c:v>42802</c:v>
                </c:pt>
                <c:pt idx="67">
                  <c:v>42803</c:v>
                </c:pt>
                <c:pt idx="68">
                  <c:v>42804</c:v>
                </c:pt>
                <c:pt idx="69">
                  <c:v>42805</c:v>
                </c:pt>
                <c:pt idx="70">
                  <c:v>42806</c:v>
                </c:pt>
                <c:pt idx="71">
                  <c:v>42807</c:v>
                </c:pt>
                <c:pt idx="72">
                  <c:v>42808</c:v>
                </c:pt>
                <c:pt idx="73">
                  <c:v>42809</c:v>
                </c:pt>
                <c:pt idx="74">
                  <c:v>42810</c:v>
                </c:pt>
                <c:pt idx="75">
                  <c:v>42811</c:v>
                </c:pt>
                <c:pt idx="76">
                  <c:v>42812</c:v>
                </c:pt>
                <c:pt idx="77">
                  <c:v>42813</c:v>
                </c:pt>
                <c:pt idx="78">
                  <c:v>42814</c:v>
                </c:pt>
                <c:pt idx="79">
                  <c:v>42815</c:v>
                </c:pt>
                <c:pt idx="80">
                  <c:v>42816</c:v>
                </c:pt>
                <c:pt idx="81">
                  <c:v>42817</c:v>
                </c:pt>
                <c:pt idx="82">
                  <c:v>42818</c:v>
                </c:pt>
                <c:pt idx="83">
                  <c:v>42819</c:v>
                </c:pt>
                <c:pt idx="84">
                  <c:v>42820</c:v>
                </c:pt>
                <c:pt idx="85">
                  <c:v>42821</c:v>
                </c:pt>
                <c:pt idx="86">
                  <c:v>42822</c:v>
                </c:pt>
                <c:pt idx="87">
                  <c:v>42823</c:v>
                </c:pt>
                <c:pt idx="88">
                  <c:v>42824</c:v>
                </c:pt>
                <c:pt idx="89">
                  <c:v>42825</c:v>
                </c:pt>
                <c:pt idx="90">
                  <c:v>42826</c:v>
                </c:pt>
                <c:pt idx="91">
                  <c:v>42827</c:v>
                </c:pt>
                <c:pt idx="92">
                  <c:v>42828</c:v>
                </c:pt>
                <c:pt idx="93">
                  <c:v>42829</c:v>
                </c:pt>
                <c:pt idx="94">
                  <c:v>42830</c:v>
                </c:pt>
                <c:pt idx="95">
                  <c:v>42831</c:v>
                </c:pt>
                <c:pt idx="96">
                  <c:v>42832</c:v>
                </c:pt>
                <c:pt idx="97">
                  <c:v>42833</c:v>
                </c:pt>
                <c:pt idx="98">
                  <c:v>42834</c:v>
                </c:pt>
                <c:pt idx="99">
                  <c:v>42835</c:v>
                </c:pt>
                <c:pt idx="100">
                  <c:v>42836</c:v>
                </c:pt>
                <c:pt idx="101">
                  <c:v>42837</c:v>
                </c:pt>
                <c:pt idx="102">
                  <c:v>42838</c:v>
                </c:pt>
                <c:pt idx="103">
                  <c:v>42839</c:v>
                </c:pt>
                <c:pt idx="104">
                  <c:v>42840</c:v>
                </c:pt>
                <c:pt idx="105">
                  <c:v>42841</c:v>
                </c:pt>
                <c:pt idx="106">
                  <c:v>42842</c:v>
                </c:pt>
                <c:pt idx="107">
                  <c:v>42843</c:v>
                </c:pt>
                <c:pt idx="108">
                  <c:v>42844</c:v>
                </c:pt>
                <c:pt idx="109">
                  <c:v>42845</c:v>
                </c:pt>
                <c:pt idx="110">
                  <c:v>42846</c:v>
                </c:pt>
                <c:pt idx="111">
                  <c:v>42847</c:v>
                </c:pt>
                <c:pt idx="112">
                  <c:v>42848</c:v>
                </c:pt>
                <c:pt idx="113">
                  <c:v>42849</c:v>
                </c:pt>
                <c:pt idx="114">
                  <c:v>42850</c:v>
                </c:pt>
                <c:pt idx="115">
                  <c:v>42851</c:v>
                </c:pt>
                <c:pt idx="116">
                  <c:v>42852</c:v>
                </c:pt>
                <c:pt idx="117">
                  <c:v>42853</c:v>
                </c:pt>
                <c:pt idx="118">
                  <c:v>42854</c:v>
                </c:pt>
                <c:pt idx="119">
                  <c:v>42855</c:v>
                </c:pt>
                <c:pt idx="120">
                  <c:v>42856</c:v>
                </c:pt>
                <c:pt idx="121">
                  <c:v>42857</c:v>
                </c:pt>
                <c:pt idx="122">
                  <c:v>42858</c:v>
                </c:pt>
                <c:pt idx="123">
                  <c:v>42859</c:v>
                </c:pt>
                <c:pt idx="124">
                  <c:v>42860</c:v>
                </c:pt>
                <c:pt idx="125">
                  <c:v>42861</c:v>
                </c:pt>
                <c:pt idx="126">
                  <c:v>42862</c:v>
                </c:pt>
                <c:pt idx="127">
                  <c:v>42863</c:v>
                </c:pt>
                <c:pt idx="128">
                  <c:v>42864</c:v>
                </c:pt>
                <c:pt idx="129">
                  <c:v>42865</c:v>
                </c:pt>
                <c:pt idx="130">
                  <c:v>42866</c:v>
                </c:pt>
                <c:pt idx="131">
                  <c:v>42867</c:v>
                </c:pt>
                <c:pt idx="132">
                  <c:v>42868</c:v>
                </c:pt>
                <c:pt idx="133">
                  <c:v>42869</c:v>
                </c:pt>
                <c:pt idx="134">
                  <c:v>42870</c:v>
                </c:pt>
                <c:pt idx="135">
                  <c:v>42871</c:v>
                </c:pt>
                <c:pt idx="136">
                  <c:v>42872</c:v>
                </c:pt>
                <c:pt idx="137">
                  <c:v>42873</c:v>
                </c:pt>
                <c:pt idx="138">
                  <c:v>42874</c:v>
                </c:pt>
                <c:pt idx="139">
                  <c:v>42875</c:v>
                </c:pt>
                <c:pt idx="140">
                  <c:v>42876</c:v>
                </c:pt>
                <c:pt idx="141">
                  <c:v>42877</c:v>
                </c:pt>
                <c:pt idx="142">
                  <c:v>42878</c:v>
                </c:pt>
                <c:pt idx="143">
                  <c:v>42879</c:v>
                </c:pt>
                <c:pt idx="144">
                  <c:v>42880</c:v>
                </c:pt>
                <c:pt idx="145">
                  <c:v>42881</c:v>
                </c:pt>
                <c:pt idx="146">
                  <c:v>42882</c:v>
                </c:pt>
                <c:pt idx="147">
                  <c:v>42883</c:v>
                </c:pt>
                <c:pt idx="148">
                  <c:v>42884</c:v>
                </c:pt>
                <c:pt idx="149">
                  <c:v>42885</c:v>
                </c:pt>
                <c:pt idx="150">
                  <c:v>42886</c:v>
                </c:pt>
                <c:pt idx="151">
                  <c:v>42887</c:v>
                </c:pt>
                <c:pt idx="152">
                  <c:v>42888</c:v>
                </c:pt>
                <c:pt idx="153">
                  <c:v>42889</c:v>
                </c:pt>
                <c:pt idx="154">
                  <c:v>42890</c:v>
                </c:pt>
                <c:pt idx="155">
                  <c:v>42891</c:v>
                </c:pt>
                <c:pt idx="156">
                  <c:v>42892</c:v>
                </c:pt>
                <c:pt idx="157">
                  <c:v>42893</c:v>
                </c:pt>
                <c:pt idx="158">
                  <c:v>42894</c:v>
                </c:pt>
                <c:pt idx="159">
                  <c:v>42895</c:v>
                </c:pt>
                <c:pt idx="160">
                  <c:v>42896</c:v>
                </c:pt>
                <c:pt idx="161">
                  <c:v>42897</c:v>
                </c:pt>
                <c:pt idx="162">
                  <c:v>42898</c:v>
                </c:pt>
                <c:pt idx="163">
                  <c:v>42899</c:v>
                </c:pt>
                <c:pt idx="164">
                  <c:v>42900</c:v>
                </c:pt>
                <c:pt idx="165">
                  <c:v>42901</c:v>
                </c:pt>
                <c:pt idx="166">
                  <c:v>42902</c:v>
                </c:pt>
                <c:pt idx="167">
                  <c:v>42903</c:v>
                </c:pt>
                <c:pt idx="168">
                  <c:v>42904</c:v>
                </c:pt>
                <c:pt idx="169">
                  <c:v>42905</c:v>
                </c:pt>
                <c:pt idx="170">
                  <c:v>42906</c:v>
                </c:pt>
                <c:pt idx="171">
                  <c:v>42907</c:v>
                </c:pt>
                <c:pt idx="172">
                  <c:v>42908</c:v>
                </c:pt>
                <c:pt idx="173">
                  <c:v>42909</c:v>
                </c:pt>
                <c:pt idx="174">
                  <c:v>42910</c:v>
                </c:pt>
                <c:pt idx="175">
                  <c:v>42911</c:v>
                </c:pt>
                <c:pt idx="176">
                  <c:v>42912</c:v>
                </c:pt>
                <c:pt idx="177">
                  <c:v>42913</c:v>
                </c:pt>
                <c:pt idx="178">
                  <c:v>42914</c:v>
                </c:pt>
                <c:pt idx="179">
                  <c:v>42915</c:v>
                </c:pt>
                <c:pt idx="180">
                  <c:v>42916</c:v>
                </c:pt>
                <c:pt idx="181">
                  <c:v>42917</c:v>
                </c:pt>
                <c:pt idx="182">
                  <c:v>42918</c:v>
                </c:pt>
                <c:pt idx="183">
                  <c:v>42919</c:v>
                </c:pt>
                <c:pt idx="184">
                  <c:v>42920</c:v>
                </c:pt>
                <c:pt idx="185">
                  <c:v>42921</c:v>
                </c:pt>
                <c:pt idx="186">
                  <c:v>42922</c:v>
                </c:pt>
                <c:pt idx="187">
                  <c:v>42923</c:v>
                </c:pt>
                <c:pt idx="188">
                  <c:v>42924</c:v>
                </c:pt>
                <c:pt idx="189">
                  <c:v>42925</c:v>
                </c:pt>
                <c:pt idx="190">
                  <c:v>42926</c:v>
                </c:pt>
                <c:pt idx="191">
                  <c:v>42927</c:v>
                </c:pt>
                <c:pt idx="192">
                  <c:v>42928</c:v>
                </c:pt>
                <c:pt idx="193">
                  <c:v>42929</c:v>
                </c:pt>
                <c:pt idx="194">
                  <c:v>42930</c:v>
                </c:pt>
                <c:pt idx="195">
                  <c:v>42931</c:v>
                </c:pt>
                <c:pt idx="196">
                  <c:v>42932</c:v>
                </c:pt>
                <c:pt idx="197">
                  <c:v>42933</c:v>
                </c:pt>
                <c:pt idx="198">
                  <c:v>42934</c:v>
                </c:pt>
                <c:pt idx="199">
                  <c:v>42935</c:v>
                </c:pt>
                <c:pt idx="200">
                  <c:v>42936</c:v>
                </c:pt>
                <c:pt idx="201">
                  <c:v>42937</c:v>
                </c:pt>
                <c:pt idx="202">
                  <c:v>42938</c:v>
                </c:pt>
                <c:pt idx="203">
                  <c:v>42939</c:v>
                </c:pt>
                <c:pt idx="204">
                  <c:v>42940</c:v>
                </c:pt>
                <c:pt idx="205">
                  <c:v>42941</c:v>
                </c:pt>
                <c:pt idx="206">
                  <c:v>42942</c:v>
                </c:pt>
                <c:pt idx="207">
                  <c:v>42943</c:v>
                </c:pt>
                <c:pt idx="208">
                  <c:v>42944</c:v>
                </c:pt>
                <c:pt idx="209">
                  <c:v>42945</c:v>
                </c:pt>
                <c:pt idx="210">
                  <c:v>42946</c:v>
                </c:pt>
                <c:pt idx="211">
                  <c:v>42947</c:v>
                </c:pt>
                <c:pt idx="212">
                  <c:v>42948</c:v>
                </c:pt>
                <c:pt idx="213">
                  <c:v>42949</c:v>
                </c:pt>
                <c:pt idx="214">
                  <c:v>42950</c:v>
                </c:pt>
                <c:pt idx="215">
                  <c:v>42951</c:v>
                </c:pt>
                <c:pt idx="216">
                  <c:v>42952</c:v>
                </c:pt>
                <c:pt idx="217">
                  <c:v>42953</c:v>
                </c:pt>
                <c:pt idx="218">
                  <c:v>42954</c:v>
                </c:pt>
                <c:pt idx="219">
                  <c:v>42955</c:v>
                </c:pt>
                <c:pt idx="220">
                  <c:v>42956</c:v>
                </c:pt>
                <c:pt idx="221">
                  <c:v>42957</c:v>
                </c:pt>
                <c:pt idx="222">
                  <c:v>42958</c:v>
                </c:pt>
                <c:pt idx="223">
                  <c:v>42959</c:v>
                </c:pt>
                <c:pt idx="224">
                  <c:v>42960</c:v>
                </c:pt>
                <c:pt idx="225">
                  <c:v>42961</c:v>
                </c:pt>
                <c:pt idx="226">
                  <c:v>42962</c:v>
                </c:pt>
                <c:pt idx="227">
                  <c:v>42963</c:v>
                </c:pt>
                <c:pt idx="228">
                  <c:v>42964</c:v>
                </c:pt>
                <c:pt idx="229">
                  <c:v>42965</c:v>
                </c:pt>
                <c:pt idx="230">
                  <c:v>42966</c:v>
                </c:pt>
                <c:pt idx="231">
                  <c:v>42967</c:v>
                </c:pt>
                <c:pt idx="232">
                  <c:v>42968</c:v>
                </c:pt>
                <c:pt idx="233">
                  <c:v>42969</c:v>
                </c:pt>
                <c:pt idx="234">
                  <c:v>42970</c:v>
                </c:pt>
                <c:pt idx="235">
                  <c:v>42971</c:v>
                </c:pt>
                <c:pt idx="236">
                  <c:v>42972</c:v>
                </c:pt>
                <c:pt idx="237">
                  <c:v>42973</c:v>
                </c:pt>
                <c:pt idx="238">
                  <c:v>42974</c:v>
                </c:pt>
                <c:pt idx="239">
                  <c:v>42975</c:v>
                </c:pt>
                <c:pt idx="240">
                  <c:v>42976</c:v>
                </c:pt>
                <c:pt idx="241">
                  <c:v>42977</c:v>
                </c:pt>
                <c:pt idx="242">
                  <c:v>42978</c:v>
                </c:pt>
                <c:pt idx="243">
                  <c:v>42979</c:v>
                </c:pt>
                <c:pt idx="244">
                  <c:v>42980</c:v>
                </c:pt>
                <c:pt idx="245">
                  <c:v>42981</c:v>
                </c:pt>
                <c:pt idx="246">
                  <c:v>42982</c:v>
                </c:pt>
                <c:pt idx="247">
                  <c:v>42983</c:v>
                </c:pt>
                <c:pt idx="248">
                  <c:v>42984</c:v>
                </c:pt>
                <c:pt idx="249">
                  <c:v>42985</c:v>
                </c:pt>
                <c:pt idx="250">
                  <c:v>42986</c:v>
                </c:pt>
                <c:pt idx="251">
                  <c:v>42987</c:v>
                </c:pt>
                <c:pt idx="252">
                  <c:v>42988</c:v>
                </c:pt>
                <c:pt idx="253">
                  <c:v>42989</c:v>
                </c:pt>
                <c:pt idx="254">
                  <c:v>42990</c:v>
                </c:pt>
                <c:pt idx="255">
                  <c:v>42991</c:v>
                </c:pt>
                <c:pt idx="256">
                  <c:v>42992</c:v>
                </c:pt>
                <c:pt idx="257">
                  <c:v>42993</c:v>
                </c:pt>
                <c:pt idx="258">
                  <c:v>42994</c:v>
                </c:pt>
                <c:pt idx="259">
                  <c:v>42995</c:v>
                </c:pt>
                <c:pt idx="260">
                  <c:v>42996</c:v>
                </c:pt>
                <c:pt idx="261">
                  <c:v>42997</c:v>
                </c:pt>
                <c:pt idx="262">
                  <c:v>42998</c:v>
                </c:pt>
                <c:pt idx="263">
                  <c:v>42999</c:v>
                </c:pt>
                <c:pt idx="264">
                  <c:v>43000</c:v>
                </c:pt>
                <c:pt idx="265">
                  <c:v>43001</c:v>
                </c:pt>
                <c:pt idx="266">
                  <c:v>43002</c:v>
                </c:pt>
                <c:pt idx="267">
                  <c:v>43003</c:v>
                </c:pt>
                <c:pt idx="268">
                  <c:v>43004</c:v>
                </c:pt>
                <c:pt idx="269">
                  <c:v>43005</c:v>
                </c:pt>
                <c:pt idx="270">
                  <c:v>43006</c:v>
                </c:pt>
                <c:pt idx="271">
                  <c:v>43007</c:v>
                </c:pt>
                <c:pt idx="272">
                  <c:v>43008</c:v>
                </c:pt>
                <c:pt idx="273">
                  <c:v>43009</c:v>
                </c:pt>
                <c:pt idx="274">
                  <c:v>43010</c:v>
                </c:pt>
                <c:pt idx="275">
                  <c:v>43011</c:v>
                </c:pt>
                <c:pt idx="276">
                  <c:v>43012</c:v>
                </c:pt>
                <c:pt idx="277">
                  <c:v>43013</c:v>
                </c:pt>
                <c:pt idx="278">
                  <c:v>43014</c:v>
                </c:pt>
                <c:pt idx="279">
                  <c:v>43015</c:v>
                </c:pt>
                <c:pt idx="280">
                  <c:v>43016</c:v>
                </c:pt>
                <c:pt idx="281">
                  <c:v>43017</c:v>
                </c:pt>
                <c:pt idx="282">
                  <c:v>43018</c:v>
                </c:pt>
                <c:pt idx="283">
                  <c:v>43019</c:v>
                </c:pt>
                <c:pt idx="284">
                  <c:v>43020</c:v>
                </c:pt>
                <c:pt idx="285">
                  <c:v>43021</c:v>
                </c:pt>
                <c:pt idx="286">
                  <c:v>43022</c:v>
                </c:pt>
                <c:pt idx="287">
                  <c:v>43023</c:v>
                </c:pt>
                <c:pt idx="288">
                  <c:v>43024</c:v>
                </c:pt>
                <c:pt idx="289">
                  <c:v>43025</c:v>
                </c:pt>
                <c:pt idx="290">
                  <c:v>43026</c:v>
                </c:pt>
                <c:pt idx="291">
                  <c:v>43027</c:v>
                </c:pt>
                <c:pt idx="292">
                  <c:v>43028</c:v>
                </c:pt>
                <c:pt idx="293">
                  <c:v>43029</c:v>
                </c:pt>
                <c:pt idx="294">
                  <c:v>43030</c:v>
                </c:pt>
                <c:pt idx="295">
                  <c:v>43031</c:v>
                </c:pt>
                <c:pt idx="296">
                  <c:v>43032</c:v>
                </c:pt>
                <c:pt idx="297">
                  <c:v>43033</c:v>
                </c:pt>
                <c:pt idx="298">
                  <c:v>43034</c:v>
                </c:pt>
                <c:pt idx="299">
                  <c:v>43035</c:v>
                </c:pt>
                <c:pt idx="300">
                  <c:v>43036</c:v>
                </c:pt>
                <c:pt idx="301">
                  <c:v>43037</c:v>
                </c:pt>
                <c:pt idx="302">
                  <c:v>43038</c:v>
                </c:pt>
                <c:pt idx="303">
                  <c:v>43039</c:v>
                </c:pt>
                <c:pt idx="304">
                  <c:v>43040</c:v>
                </c:pt>
                <c:pt idx="305">
                  <c:v>43041</c:v>
                </c:pt>
                <c:pt idx="306">
                  <c:v>43042</c:v>
                </c:pt>
                <c:pt idx="307">
                  <c:v>43043</c:v>
                </c:pt>
                <c:pt idx="308">
                  <c:v>43044</c:v>
                </c:pt>
                <c:pt idx="309">
                  <c:v>43045</c:v>
                </c:pt>
                <c:pt idx="310">
                  <c:v>43046</c:v>
                </c:pt>
                <c:pt idx="311">
                  <c:v>43047</c:v>
                </c:pt>
                <c:pt idx="312">
                  <c:v>43048</c:v>
                </c:pt>
                <c:pt idx="313">
                  <c:v>43049</c:v>
                </c:pt>
                <c:pt idx="314">
                  <c:v>43050</c:v>
                </c:pt>
                <c:pt idx="315">
                  <c:v>43051</c:v>
                </c:pt>
                <c:pt idx="316">
                  <c:v>43052</c:v>
                </c:pt>
                <c:pt idx="317">
                  <c:v>43053</c:v>
                </c:pt>
                <c:pt idx="318">
                  <c:v>43054</c:v>
                </c:pt>
                <c:pt idx="319">
                  <c:v>43055</c:v>
                </c:pt>
                <c:pt idx="320">
                  <c:v>43056</c:v>
                </c:pt>
                <c:pt idx="321">
                  <c:v>43057</c:v>
                </c:pt>
                <c:pt idx="322">
                  <c:v>43058</c:v>
                </c:pt>
                <c:pt idx="323">
                  <c:v>43059</c:v>
                </c:pt>
                <c:pt idx="324">
                  <c:v>43060</c:v>
                </c:pt>
                <c:pt idx="325">
                  <c:v>43061</c:v>
                </c:pt>
                <c:pt idx="326">
                  <c:v>43062</c:v>
                </c:pt>
                <c:pt idx="327">
                  <c:v>43063</c:v>
                </c:pt>
                <c:pt idx="328">
                  <c:v>43064</c:v>
                </c:pt>
                <c:pt idx="329">
                  <c:v>43065</c:v>
                </c:pt>
                <c:pt idx="330">
                  <c:v>43066</c:v>
                </c:pt>
                <c:pt idx="331">
                  <c:v>43067</c:v>
                </c:pt>
                <c:pt idx="332">
                  <c:v>43068</c:v>
                </c:pt>
                <c:pt idx="333">
                  <c:v>43069</c:v>
                </c:pt>
                <c:pt idx="334">
                  <c:v>43070</c:v>
                </c:pt>
                <c:pt idx="335">
                  <c:v>43071</c:v>
                </c:pt>
                <c:pt idx="336">
                  <c:v>43072</c:v>
                </c:pt>
                <c:pt idx="337">
                  <c:v>43073</c:v>
                </c:pt>
                <c:pt idx="338">
                  <c:v>43074</c:v>
                </c:pt>
                <c:pt idx="339">
                  <c:v>43075</c:v>
                </c:pt>
                <c:pt idx="340">
                  <c:v>43076</c:v>
                </c:pt>
                <c:pt idx="341">
                  <c:v>43077</c:v>
                </c:pt>
                <c:pt idx="342">
                  <c:v>43078</c:v>
                </c:pt>
                <c:pt idx="343">
                  <c:v>43079</c:v>
                </c:pt>
                <c:pt idx="344">
                  <c:v>43080</c:v>
                </c:pt>
                <c:pt idx="345">
                  <c:v>43081</c:v>
                </c:pt>
                <c:pt idx="346">
                  <c:v>43082</c:v>
                </c:pt>
                <c:pt idx="347">
                  <c:v>43083</c:v>
                </c:pt>
                <c:pt idx="348">
                  <c:v>43084</c:v>
                </c:pt>
                <c:pt idx="349">
                  <c:v>43085</c:v>
                </c:pt>
                <c:pt idx="350">
                  <c:v>43086</c:v>
                </c:pt>
                <c:pt idx="351">
                  <c:v>43087</c:v>
                </c:pt>
                <c:pt idx="352">
                  <c:v>43088</c:v>
                </c:pt>
                <c:pt idx="353">
                  <c:v>43089</c:v>
                </c:pt>
                <c:pt idx="354">
                  <c:v>43090</c:v>
                </c:pt>
                <c:pt idx="355">
                  <c:v>43091</c:v>
                </c:pt>
                <c:pt idx="356">
                  <c:v>43092</c:v>
                </c:pt>
                <c:pt idx="357">
                  <c:v>43093</c:v>
                </c:pt>
                <c:pt idx="358">
                  <c:v>43094</c:v>
                </c:pt>
                <c:pt idx="359">
                  <c:v>43095</c:v>
                </c:pt>
                <c:pt idx="360">
                  <c:v>43096</c:v>
                </c:pt>
                <c:pt idx="361">
                  <c:v>43097</c:v>
                </c:pt>
                <c:pt idx="362">
                  <c:v>43098</c:v>
                </c:pt>
                <c:pt idx="363">
                  <c:v>43099</c:v>
                </c:pt>
                <c:pt idx="364">
                  <c:v>43100</c:v>
                </c:pt>
              </c:numCache>
            </c:numRef>
          </c:xVal>
          <c:yVal>
            <c:numRef>
              <c:f>Sheet2!$P$2:$P$366</c:f>
              <c:numCache>
                <c:formatCode>General</c:formatCode>
                <c:ptCount val="365"/>
                <c:pt idx="0">
                  <c:v>11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10</c:v>
                </c:pt>
                <c:pt idx="5">
                  <c:v>9</c:v>
                </c:pt>
                <c:pt idx="6">
                  <c:v>11</c:v>
                </c:pt>
                <c:pt idx="7">
                  <c:v>14</c:v>
                </c:pt>
                <c:pt idx="8">
                  <c:v>14</c:v>
                </c:pt>
                <c:pt idx="9">
                  <c:v>13</c:v>
                </c:pt>
                <c:pt idx="10">
                  <c:v>12</c:v>
                </c:pt>
                <c:pt idx="11">
                  <c:v>13</c:v>
                </c:pt>
                <c:pt idx="12">
                  <c:v>12</c:v>
                </c:pt>
                <c:pt idx="13">
                  <c:v>12</c:v>
                </c:pt>
                <c:pt idx="14">
                  <c:v>11</c:v>
                </c:pt>
                <c:pt idx="15">
                  <c:v>11</c:v>
                </c:pt>
                <c:pt idx="16">
                  <c:v>10</c:v>
                </c:pt>
                <c:pt idx="17">
                  <c:v>11</c:v>
                </c:pt>
                <c:pt idx="18">
                  <c:v>11</c:v>
                </c:pt>
                <c:pt idx="19">
                  <c:v>12</c:v>
                </c:pt>
                <c:pt idx="20">
                  <c:v>11</c:v>
                </c:pt>
                <c:pt idx="21">
                  <c:v>12</c:v>
                </c:pt>
                <c:pt idx="22">
                  <c:v>11</c:v>
                </c:pt>
                <c:pt idx="23">
                  <c:v>8.5</c:v>
                </c:pt>
                <c:pt idx="24">
                  <c:v>8.7000000000000011</c:v>
                </c:pt>
                <c:pt idx="25">
                  <c:v>11</c:v>
                </c:pt>
                <c:pt idx="26">
                  <c:v>11</c:v>
                </c:pt>
                <c:pt idx="27">
                  <c:v>13</c:v>
                </c:pt>
                <c:pt idx="28">
                  <c:v>13</c:v>
                </c:pt>
                <c:pt idx="29">
                  <c:v>18</c:v>
                </c:pt>
                <c:pt idx="30">
                  <c:v>13</c:v>
                </c:pt>
                <c:pt idx="31">
                  <c:v>12</c:v>
                </c:pt>
                <c:pt idx="32">
                  <c:v>12</c:v>
                </c:pt>
                <c:pt idx="33">
                  <c:v>14</c:v>
                </c:pt>
                <c:pt idx="34">
                  <c:v>12</c:v>
                </c:pt>
                <c:pt idx="35">
                  <c:v>10</c:v>
                </c:pt>
                <c:pt idx="36">
                  <c:v>10</c:v>
                </c:pt>
                <c:pt idx="37">
                  <c:v>13</c:v>
                </c:pt>
                <c:pt idx="38">
                  <c:v>12</c:v>
                </c:pt>
                <c:pt idx="39">
                  <c:v>49</c:v>
                </c:pt>
                <c:pt idx="40">
                  <c:v>30</c:v>
                </c:pt>
                <c:pt idx="41">
                  <c:v>16</c:v>
                </c:pt>
                <c:pt idx="42">
                  <c:v>16</c:v>
                </c:pt>
                <c:pt idx="43">
                  <c:v>20</c:v>
                </c:pt>
                <c:pt idx="44">
                  <c:v>19</c:v>
                </c:pt>
                <c:pt idx="45">
                  <c:v>18</c:v>
                </c:pt>
                <c:pt idx="46">
                  <c:v>17</c:v>
                </c:pt>
                <c:pt idx="47">
                  <c:v>16</c:v>
                </c:pt>
                <c:pt idx="48">
                  <c:v>15</c:v>
                </c:pt>
                <c:pt idx="49">
                  <c:v>15</c:v>
                </c:pt>
                <c:pt idx="50">
                  <c:v>11</c:v>
                </c:pt>
                <c:pt idx="51">
                  <c:v>14</c:v>
                </c:pt>
                <c:pt idx="52">
                  <c:v>14</c:v>
                </c:pt>
                <c:pt idx="53">
                  <c:v>14</c:v>
                </c:pt>
                <c:pt idx="54">
                  <c:v>14</c:v>
                </c:pt>
                <c:pt idx="55">
                  <c:v>14</c:v>
                </c:pt>
                <c:pt idx="56">
                  <c:v>14</c:v>
                </c:pt>
                <c:pt idx="57">
                  <c:v>16</c:v>
                </c:pt>
                <c:pt idx="58">
                  <c:v>15</c:v>
                </c:pt>
                <c:pt idx="59">
                  <c:v>18</c:v>
                </c:pt>
                <c:pt idx="60">
                  <c:v>16</c:v>
                </c:pt>
                <c:pt idx="61">
                  <c:v>16</c:v>
                </c:pt>
                <c:pt idx="62">
                  <c:v>16</c:v>
                </c:pt>
                <c:pt idx="63">
                  <c:v>15</c:v>
                </c:pt>
                <c:pt idx="64">
                  <c:v>16</c:v>
                </c:pt>
                <c:pt idx="65">
                  <c:v>19</c:v>
                </c:pt>
                <c:pt idx="66">
                  <c:v>16</c:v>
                </c:pt>
                <c:pt idx="67">
                  <c:v>15</c:v>
                </c:pt>
                <c:pt idx="68">
                  <c:v>16</c:v>
                </c:pt>
                <c:pt idx="69">
                  <c:v>17</c:v>
                </c:pt>
                <c:pt idx="70">
                  <c:v>15</c:v>
                </c:pt>
                <c:pt idx="71">
                  <c:v>16</c:v>
                </c:pt>
                <c:pt idx="72">
                  <c:v>15</c:v>
                </c:pt>
                <c:pt idx="73">
                  <c:v>16</c:v>
                </c:pt>
                <c:pt idx="74">
                  <c:v>15</c:v>
                </c:pt>
                <c:pt idx="75">
                  <c:v>17</c:v>
                </c:pt>
                <c:pt idx="76">
                  <c:v>16</c:v>
                </c:pt>
                <c:pt idx="77">
                  <c:v>15</c:v>
                </c:pt>
                <c:pt idx="78">
                  <c:v>17</c:v>
                </c:pt>
                <c:pt idx="79">
                  <c:v>17</c:v>
                </c:pt>
                <c:pt idx="80">
                  <c:v>17</c:v>
                </c:pt>
                <c:pt idx="81">
                  <c:v>15</c:v>
                </c:pt>
                <c:pt idx="82">
                  <c:v>16</c:v>
                </c:pt>
                <c:pt idx="83">
                  <c:v>17</c:v>
                </c:pt>
                <c:pt idx="84">
                  <c:v>19</c:v>
                </c:pt>
                <c:pt idx="85">
                  <c:v>18</c:v>
                </c:pt>
                <c:pt idx="86">
                  <c:v>17</c:v>
                </c:pt>
                <c:pt idx="87">
                  <c:v>17</c:v>
                </c:pt>
                <c:pt idx="88">
                  <c:v>18</c:v>
                </c:pt>
                <c:pt idx="89">
                  <c:v>16</c:v>
                </c:pt>
                <c:pt idx="90">
                  <c:v>18</c:v>
                </c:pt>
                <c:pt idx="91">
                  <c:v>18</c:v>
                </c:pt>
                <c:pt idx="92">
                  <c:v>17</c:v>
                </c:pt>
                <c:pt idx="93">
                  <c:v>17</c:v>
                </c:pt>
                <c:pt idx="94">
                  <c:v>17</c:v>
                </c:pt>
                <c:pt idx="95">
                  <c:v>16</c:v>
                </c:pt>
                <c:pt idx="96">
                  <c:v>16</c:v>
                </c:pt>
                <c:pt idx="97">
                  <c:v>18</c:v>
                </c:pt>
                <c:pt idx="98">
                  <c:v>21</c:v>
                </c:pt>
                <c:pt idx="99">
                  <c:v>25</c:v>
                </c:pt>
                <c:pt idx="100">
                  <c:v>30</c:v>
                </c:pt>
                <c:pt idx="101">
                  <c:v>34</c:v>
                </c:pt>
                <c:pt idx="102">
                  <c:v>36</c:v>
                </c:pt>
                <c:pt idx="103">
                  <c:v>33</c:v>
                </c:pt>
                <c:pt idx="104">
                  <c:v>31</c:v>
                </c:pt>
                <c:pt idx="105">
                  <c:v>31</c:v>
                </c:pt>
                <c:pt idx="106">
                  <c:v>31</c:v>
                </c:pt>
                <c:pt idx="107">
                  <c:v>37</c:v>
                </c:pt>
                <c:pt idx="108">
                  <c:v>41</c:v>
                </c:pt>
                <c:pt idx="109">
                  <c:v>43</c:v>
                </c:pt>
                <c:pt idx="110">
                  <c:v>47</c:v>
                </c:pt>
                <c:pt idx="111">
                  <c:v>55</c:v>
                </c:pt>
                <c:pt idx="112">
                  <c:v>59</c:v>
                </c:pt>
                <c:pt idx="113">
                  <c:v>54</c:v>
                </c:pt>
                <c:pt idx="114">
                  <c:v>52</c:v>
                </c:pt>
                <c:pt idx="115">
                  <c:v>56</c:v>
                </c:pt>
                <c:pt idx="116">
                  <c:v>52</c:v>
                </c:pt>
                <c:pt idx="117">
                  <c:v>47</c:v>
                </c:pt>
                <c:pt idx="118">
                  <c:v>43</c:v>
                </c:pt>
                <c:pt idx="119">
                  <c:v>39</c:v>
                </c:pt>
                <c:pt idx="120">
                  <c:v>37</c:v>
                </c:pt>
                <c:pt idx="121">
                  <c:v>36</c:v>
                </c:pt>
                <c:pt idx="122">
                  <c:v>38</c:v>
                </c:pt>
                <c:pt idx="123">
                  <c:v>43</c:v>
                </c:pt>
                <c:pt idx="124">
                  <c:v>54</c:v>
                </c:pt>
                <c:pt idx="125">
                  <c:v>58</c:v>
                </c:pt>
                <c:pt idx="126">
                  <c:v>59</c:v>
                </c:pt>
                <c:pt idx="127">
                  <c:v>55</c:v>
                </c:pt>
                <c:pt idx="128">
                  <c:v>49</c:v>
                </c:pt>
                <c:pt idx="129">
                  <c:v>46</c:v>
                </c:pt>
                <c:pt idx="130">
                  <c:v>53</c:v>
                </c:pt>
                <c:pt idx="131">
                  <c:v>50</c:v>
                </c:pt>
                <c:pt idx="132">
                  <c:v>48</c:v>
                </c:pt>
                <c:pt idx="133">
                  <c:v>54</c:v>
                </c:pt>
                <c:pt idx="134">
                  <c:v>63</c:v>
                </c:pt>
                <c:pt idx="135">
                  <c:v>71</c:v>
                </c:pt>
                <c:pt idx="136">
                  <c:v>73</c:v>
                </c:pt>
                <c:pt idx="137">
                  <c:v>75</c:v>
                </c:pt>
                <c:pt idx="138">
                  <c:v>79</c:v>
                </c:pt>
                <c:pt idx="139">
                  <c:v>85</c:v>
                </c:pt>
                <c:pt idx="140">
                  <c:v>85</c:v>
                </c:pt>
                <c:pt idx="141">
                  <c:v>80</c:v>
                </c:pt>
                <c:pt idx="142">
                  <c:v>78</c:v>
                </c:pt>
                <c:pt idx="143">
                  <c:v>73</c:v>
                </c:pt>
                <c:pt idx="144">
                  <c:v>69</c:v>
                </c:pt>
                <c:pt idx="145">
                  <c:v>69</c:v>
                </c:pt>
                <c:pt idx="146">
                  <c:v>78</c:v>
                </c:pt>
                <c:pt idx="147">
                  <c:v>85</c:v>
                </c:pt>
                <c:pt idx="148">
                  <c:v>96</c:v>
                </c:pt>
                <c:pt idx="149">
                  <c:v>92</c:v>
                </c:pt>
                <c:pt idx="150">
                  <c:v>88</c:v>
                </c:pt>
                <c:pt idx="151">
                  <c:v>85</c:v>
                </c:pt>
                <c:pt idx="152">
                  <c:v>80</c:v>
                </c:pt>
                <c:pt idx="153">
                  <c:v>74</c:v>
                </c:pt>
                <c:pt idx="154">
                  <c:v>70</c:v>
                </c:pt>
                <c:pt idx="155">
                  <c:v>67</c:v>
                </c:pt>
                <c:pt idx="156">
                  <c:v>64</c:v>
                </c:pt>
                <c:pt idx="157">
                  <c:v>61</c:v>
                </c:pt>
                <c:pt idx="158">
                  <c:v>58</c:v>
                </c:pt>
                <c:pt idx="159">
                  <c:v>56</c:v>
                </c:pt>
                <c:pt idx="160">
                  <c:v>55</c:v>
                </c:pt>
                <c:pt idx="161">
                  <c:v>54</c:v>
                </c:pt>
                <c:pt idx="162">
                  <c:v>53</c:v>
                </c:pt>
                <c:pt idx="163">
                  <c:v>50</c:v>
                </c:pt>
                <c:pt idx="164">
                  <c:v>49</c:v>
                </c:pt>
                <c:pt idx="165">
                  <c:v>46</c:v>
                </c:pt>
                <c:pt idx="166">
                  <c:v>44</c:v>
                </c:pt>
                <c:pt idx="167">
                  <c:v>43</c:v>
                </c:pt>
                <c:pt idx="168">
                  <c:v>48</c:v>
                </c:pt>
                <c:pt idx="169">
                  <c:v>46</c:v>
                </c:pt>
                <c:pt idx="170">
                  <c:v>44</c:v>
                </c:pt>
                <c:pt idx="171">
                  <c:v>42</c:v>
                </c:pt>
                <c:pt idx="172">
                  <c:v>41</c:v>
                </c:pt>
                <c:pt idx="173">
                  <c:v>39</c:v>
                </c:pt>
                <c:pt idx="174">
                  <c:v>34</c:v>
                </c:pt>
                <c:pt idx="175">
                  <c:v>32</c:v>
                </c:pt>
                <c:pt idx="176">
                  <c:v>31</c:v>
                </c:pt>
                <c:pt idx="177">
                  <c:v>31</c:v>
                </c:pt>
                <c:pt idx="178">
                  <c:v>29</c:v>
                </c:pt>
                <c:pt idx="179">
                  <c:v>27</c:v>
                </c:pt>
                <c:pt idx="180">
                  <c:v>26</c:v>
                </c:pt>
                <c:pt idx="181">
                  <c:v>25</c:v>
                </c:pt>
                <c:pt idx="182">
                  <c:v>24</c:v>
                </c:pt>
                <c:pt idx="183">
                  <c:v>23</c:v>
                </c:pt>
                <c:pt idx="184">
                  <c:v>23</c:v>
                </c:pt>
                <c:pt idx="185">
                  <c:v>23</c:v>
                </c:pt>
                <c:pt idx="186">
                  <c:v>23</c:v>
                </c:pt>
                <c:pt idx="187">
                  <c:v>22</c:v>
                </c:pt>
                <c:pt idx="188">
                  <c:v>30</c:v>
                </c:pt>
                <c:pt idx="189">
                  <c:v>26</c:v>
                </c:pt>
                <c:pt idx="190">
                  <c:v>24</c:v>
                </c:pt>
                <c:pt idx="191">
                  <c:v>24</c:v>
                </c:pt>
                <c:pt idx="192">
                  <c:v>21</c:v>
                </c:pt>
                <c:pt idx="193">
                  <c:v>19</c:v>
                </c:pt>
                <c:pt idx="194">
                  <c:v>18</c:v>
                </c:pt>
                <c:pt idx="195">
                  <c:v>18</c:v>
                </c:pt>
                <c:pt idx="196">
                  <c:v>19</c:v>
                </c:pt>
                <c:pt idx="197">
                  <c:v>17</c:v>
                </c:pt>
                <c:pt idx="198">
                  <c:v>16</c:v>
                </c:pt>
                <c:pt idx="199">
                  <c:v>16</c:v>
                </c:pt>
                <c:pt idx="200">
                  <c:v>15</c:v>
                </c:pt>
                <c:pt idx="201">
                  <c:v>14</c:v>
                </c:pt>
                <c:pt idx="202">
                  <c:v>14</c:v>
                </c:pt>
                <c:pt idx="203">
                  <c:v>13</c:v>
                </c:pt>
                <c:pt idx="204">
                  <c:v>13</c:v>
                </c:pt>
                <c:pt idx="205">
                  <c:v>12</c:v>
                </c:pt>
                <c:pt idx="206">
                  <c:v>13</c:v>
                </c:pt>
                <c:pt idx="207">
                  <c:v>16</c:v>
                </c:pt>
                <c:pt idx="208">
                  <c:v>18</c:v>
                </c:pt>
                <c:pt idx="209">
                  <c:v>53</c:v>
                </c:pt>
                <c:pt idx="210">
                  <c:v>24</c:v>
                </c:pt>
                <c:pt idx="211">
                  <c:v>18</c:v>
                </c:pt>
                <c:pt idx="212">
                  <c:v>17</c:v>
                </c:pt>
                <c:pt idx="213">
                  <c:v>16</c:v>
                </c:pt>
                <c:pt idx="214">
                  <c:v>16</c:v>
                </c:pt>
                <c:pt idx="215">
                  <c:v>17</c:v>
                </c:pt>
                <c:pt idx="216">
                  <c:v>15</c:v>
                </c:pt>
                <c:pt idx="217">
                  <c:v>15</c:v>
                </c:pt>
                <c:pt idx="218">
                  <c:v>14</c:v>
                </c:pt>
                <c:pt idx="219">
                  <c:v>14</c:v>
                </c:pt>
                <c:pt idx="220">
                  <c:v>14</c:v>
                </c:pt>
                <c:pt idx="221">
                  <c:v>13</c:v>
                </c:pt>
                <c:pt idx="222">
                  <c:v>13</c:v>
                </c:pt>
                <c:pt idx="223">
                  <c:v>14</c:v>
                </c:pt>
                <c:pt idx="224">
                  <c:v>14</c:v>
                </c:pt>
                <c:pt idx="225">
                  <c:v>14</c:v>
                </c:pt>
                <c:pt idx="226">
                  <c:v>13</c:v>
                </c:pt>
                <c:pt idx="227">
                  <c:v>12</c:v>
                </c:pt>
                <c:pt idx="228">
                  <c:v>11</c:v>
                </c:pt>
                <c:pt idx="229">
                  <c:v>11</c:v>
                </c:pt>
                <c:pt idx="230">
                  <c:v>16</c:v>
                </c:pt>
                <c:pt idx="231">
                  <c:v>17</c:v>
                </c:pt>
                <c:pt idx="232">
                  <c:v>19</c:v>
                </c:pt>
                <c:pt idx="233">
                  <c:v>16</c:v>
                </c:pt>
                <c:pt idx="234">
                  <c:v>40</c:v>
                </c:pt>
                <c:pt idx="235">
                  <c:v>25</c:v>
                </c:pt>
                <c:pt idx="236">
                  <c:v>23</c:v>
                </c:pt>
                <c:pt idx="237">
                  <c:v>21</c:v>
                </c:pt>
                <c:pt idx="238">
                  <c:v>21</c:v>
                </c:pt>
                <c:pt idx="239">
                  <c:v>20</c:v>
                </c:pt>
                <c:pt idx="240">
                  <c:v>19</c:v>
                </c:pt>
                <c:pt idx="241">
                  <c:v>18</c:v>
                </c:pt>
                <c:pt idx="242">
                  <c:v>17</c:v>
                </c:pt>
                <c:pt idx="243">
                  <c:v>17</c:v>
                </c:pt>
                <c:pt idx="244">
                  <c:v>16</c:v>
                </c:pt>
                <c:pt idx="245">
                  <c:v>16</c:v>
                </c:pt>
                <c:pt idx="246">
                  <c:v>15</c:v>
                </c:pt>
                <c:pt idx="247">
                  <c:v>16</c:v>
                </c:pt>
                <c:pt idx="248">
                  <c:v>16</c:v>
                </c:pt>
                <c:pt idx="249">
                  <c:v>15</c:v>
                </c:pt>
                <c:pt idx="250">
                  <c:v>16</c:v>
                </c:pt>
                <c:pt idx="251">
                  <c:v>28</c:v>
                </c:pt>
                <c:pt idx="252">
                  <c:v>24</c:v>
                </c:pt>
                <c:pt idx="253">
                  <c:v>19</c:v>
                </c:pt>
                <c:pt idx="254">
                  <c:v>18</c:v>
                </c:pt>
                <c:pt idx="255">
                  <c:v>17</c:v>
                </c:pt>
                <c:pt idx="256">
                  <c:v>17</c:v>
                </c:pt>
                <c:pt idx="257">
                  <c:v>17</c:v>
                </c:pt>
                <c:pt idx="258">
                  <c:v>16</c:v>
                </c:pt>
                <c:pt idx="259">
                  <c:v>16</c:v>
                </c:pt>
                <c:pt idx="260">
                  <c:v>16</c:v>
                </c:pt>
                <c:pt idx="261">
                  <c:v>16</c:v>
                </c:pt>
                <c:pt idx="262">
                  <c:v>16</c:v>
                </c:pt>
                <c:pt idx="263">
                  <c:v>19</c:v>
                </c:pt>
                <c:pt idx="264">
                  <c:v>19</c:v>
                </c:pt>
                <c:pt idx="265">
                  <c:v>17</c:v>
                </c:pt>
                <c:pt idx="266">
                  <c:v>17</c:v>
                </c:pt>
                <c:pt idx="267">
                  <c:v>17</c:v>
                </c:pt>
                <c:pt idx="268">
                  <c:v>16</c:v>
                </c:pt>
                <c:pt idx="269">
                  <c:v>45</c:v>
                </c:pt>
                <c:pt idx="270">
                  <c:v>46</c:v>
                </c:pt>
                <c:pt idx="271">
                  <c:v>37</c:v>
                </c:pt>
                <c:pt idx="272">
                  <c:v>32</c:v>
                </c:pt>
                <c:pt idx="273">
                  <c:v>32</c:v>
                </c:pt>
                <c:pt idx="274">
                  <c:v>29</c:v>
                </c:pt>
                <c:pt idx="275">
                  <c:v>28</c:v>
                </c:pt>
                <c:pt idx="276">
                  <c:v>26</c:v>
                </c:pt>
                <c:pt idx="277">
                  <c:v>25</c:v>
                </c:pt>
                <c:pt idx="278">
                  <c:v>24</c:v>
                </c:pt>
                <c:pt idx="279">
                  <c:v>24</c:v>
                </c:pt>
                <c:pt idx="280">
                  <c:v>24</c:v>
                </c:pt>
                <c:pt idx="281">
                  <c:v>23</c:v>
                </c:pt>
                <c:pt idx="282">
                  <c:v>22</c:v>
                </c:pt>
                <c:pt idx="283">
                  <c:v>22</c:v>
                </c:pt>
                <c:pt idx="284">
                  <c:v>22</c:v>
                </c:pt>
                <c:pt idx="285">
                  <c:v>21</c:v>
                </c:pt>
                <c:pt idx="286">
                  <c:v>21</c:v>
                </c:pt>
                <c:pt idx="287">
                  <c:v>21</c:v>
                </c:pt>
                <c:pt idx="288">
                  <c:v>21</c:v>
                </c:pt>
                <c:pt idx="289">
                  <c:v>22</c:v>
                </c:pt>
                <c:pt idx="290">
                  <c:v>22</c:v>
                </c:pt>
                <c:pt idx="291">
                  <c:v>21</c:v>
                </c:pt>
                <c:pt idx="292">
                  <c:v>21</c:v>
                </c:pt>
                <c:pt idx="293">
                  <c:v>20</c:v>
                </c:pt>
                <c:pt idx="294">
                  <c:v>20</c:v>
                </c:pt>
                <c:pt idx="295">
                  <c:v>20</c:v>
                </c:pt>
                <c:pt idx="296">
                  <c:v>19</c:v>
                </c:pt>
                <c:pt idx="297">
                  <c:v>19</c:v>
                </c:pt>
                <c:pt idx="298">
                  <c:v>18</c:v>
                </c:pt>
                <c:pt idx="299">
                  <c:v>18</c:v>
                </c:pt>
                <c:pt idx="300">
                  <c:v>18</c:v>
                </c:pt>
                <c:pt idx="301">
                  <c:v>18</c:v>
                </c:pt>
                <c:pt idx="302">
                  <c:v>18</c:v>
                </c:pt>
                <c:pt idx="303">
                  <c:v>18</c:v>
                </c:pt>
                <c:pt idx="304">
                  <c:v>17</c:v>
                </c:pt>
                <c:pt idx="305">
                  <c:v>19</c:v>
                </c:pt>
                <c:pt idx="306">
                  <c:v>17</c:v>
                </c:pt>
                <c:pt idx="307">
                  <c:v>15</c:v>
                </c:pt>
                <c:pt idx="308">
                  <c:v>17</c:v>
                </c:pt>
                <c:pt idx="309">
                  <c:v>17</c:v>
                </c:pt>
                <c:pt idx="310">
                  <c:v>16</c:v>
                </c:pt>
                <c:pt idx="311">
                  <c:v>15</c:v>
                </c:pt>
                <c:pt idx="312">
                  <c:v>14</c:v>
                </c:pt>
                <c:pt idx="313">
                  <c:v>14</c:v>
                </c:pt>
                <c:pt idx="314">
                  <c:v>13</c:v>
                </c:pt>
                <c:pt idx="315">
                  <c:v>12</c:v>
                </c:pt>
                <c:pt idx="316">
                  <c:v>12</c:v>
                </c:pt>
                <c:pt idx="317">
                  <c:v>12</c:v>
                </c:pt>
                <c:pt idx="318">
                  <c:v>11</c:v>
                </c:pt>
                <c:pt idx="319">
                  <c:v>8.1</c:v>
                </c:pt>
                <c:pt idx="320">
                  <c:v>8.2000000000000011</c:v>
                </c:pt>
                <c:pt idx="321">
                  <c:v>11</c:v>
                </c:pt>
                <c:pt idx="322">
                  <c:v>17</c:v>
                </c:pt>
                <c:pt idx="323">
                  <c:v>25</c:v>
                </c:pt>
                <c:pt idx="324">
                  <c:v>22</c:v>
                </c:pt>
                <c:pt idx="325">
                  <c:v>21</c:v>
                </c:pt>
                <c:pt idx="326">
                  <c:v>22</c:v>
                </c:pt>
                <c:pt idx="327">
                  <c:v>17</c:v>
                </c:pt>
                <c:pt idx="328">
                  <c:v>17</c:v>
                </c:pt>
                <c:pt idx="329">
                  <c:v>18</c:v>
                </c:pt>
                <c:pt idx="330">
                  <c:v>16</c:v>
                </c:pt>
                <c:pt idx="331">
                  <c:v>16</c:v>
                </c:pt>
                <c:pt idx="332">
                  <c:v>16</c:v>
                </c:pt>
                <c:pt idx="333">
                  <c:v>15</c:v>
                </c:pt>
                <c:pt idx="334">
                  <c:v>15</c:v>
                </c:pt>
                <c:pt idx="335">
                  <c:v>15</c:v>
                </c:pt>
                <c:pt idx="336">
                  <c:v>15</c:v>
                </c:pt>
                <c:pt idx="337">
                  <c:v>16</c:v>
                </c:pt>
                <c:pt idx="338">
                  <c:v>16</c:v>
                </c:pt>
                <c:pt idx="339">
                  <c:v>15</c:v>
                </c:pt>
                <c:pt idx="340">
                  <c:v>15</c:v>
                </c:pt>
                <c:pt idx="341">
                  <c:v>15</c:v>
                </c:pt>
                <c:pt idx="342">
                  <c:v>14</c:v>
                </c:pt>
                <c:pt idx="343">
                  <c:v>15</c:v>
                </c:pt>
                <c:pt idx="344">
                  <c:v>17</c:v>
                </c:pt>
                <c:pt idx="345">
                  <c:v>16</c:v>
                </c:pt>
                <c:pt idx="346">
                  <c:v>16</c:v>
                </c:pt>
                <c:pt idx="347">
                  <c:v>14</c:v>
                </c:pt>
                <c:pt idx="348">
                  <c:v>9.7000000000000011</c:v>
                </c:pt>
                <c:pt idx="349">
                  <c:v>15</c:v>
                </c:pt>
                <c:pt idx="350">
                  <c:v>14</c:v>
                </c:pt>
                <c:pt idx="351">
                  <c:v>13</c:v>
                </c:pt>
                <c:pt idx="352">
                  <c:v>11</c:v>
                </c:pt>
                <c:pt idx="353">
                  <c:v>14</c:v>
                </c:pt>
                <c:pt idx="354">
                  <c:v>13</c:v>
                </c:pt>
                <c:pt idx="355">
                  <c:v>14</c:v>
                </c:pt>
                <c:pt idx="356">
                  <c:v>11</c:v>
                </c:pt>
                <c:pt idx="357">
                  <c:v>8.9</c:v>
                </c:pt>
                <c:pt idx="358">
                  <c:v>13</c:v>
                </c:pt>
                <c:pt idx="359">
                  <c:v>9.8000000000000007</c:v>
                </c:pt>
                <c:pt idx="360">
                  <c:v>7</c:v>
                </c:pt>
                <c:pt idx="361">
                  <c:v>8.6</c:v>
                </c:pt>
                <c:pt idx="362">
                  <c:v>11</c:v>
                </c:pt>
                <c:pt idx="363">
                  <c:v>10</c:v>
                </c:pt>
                <c:pt idx="364">
                  <c:v>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E-C06D-4F7B-B077-F7BBBE47DC38}"/>
            </c:ext>
          </c:extLst>
        </c:ser>
        <c:ser>
          <c:idx val="0"/>
          <c:order val="0"/>
          <c:tx>
            <c:strRef>
              <c:f>Sheet2!$Q$1</c:f>
              <c:strCache>
                <c:ptCount val="1"/>
                <c:pt idx="0">
                  <c:v>2016</c:v>
                </c:pt>
              </c:strCache>
            </c:strRef>
          </c:tx>
          <c:marker>
            <c:symbol val="none"/>
          </c:marker>
          <c:xVal>
            <c:numRef>
              <c:f>Sheet2!$A$2:$A$366</c:f>
              <c:numCache>
                <c:formatCode>[$-409]d\-mmm;@</c:formatCode>
                <c:ptCount val="365"/>
                <c:pt idx="0">
                  <c:v>42736</c:v>
                </c:pt>
                <c:pt idx="1">
                  <c:v>42737</c:v>
                </c:pt>
                <c:pt idx="2">
                  <c:v>42738</c:v>
                </c:pt>
                <c:pt idx="3">
                  <c:v>42739</c:v>
                </c:pt>
                <c:pt idx="4">
                  <c:v>42740</c:v>
                </c:pt>
                <c:pt idx="5">
                  <c:v>42741</c:v>
                </c:pt>
                <c:pt idx="6">
                  <c:v>42742</c:v>
                </c:pt>
                <c:pt idx="7">
                  <c:v>42743</c:v>
                </c:pt>
                <c:pt idx="8">
                  <c:v>42744</c:v>
                </c:pt>
                <c:pt idx="9">
                  <c:v>42745</c:v>
                </c:pt>
                <c:pt idx="10">
                  <c:v>42746</c:v>
                </c:pt>
                <c:pt idx="11">
                  <c:v>42747</c:v>
                </c:pt>
                <c:pt idx="12">
                  <c:v>42748</c:v>
                </c:pt>
                <c:pt idx="13">
                  <c:v>42749</c:v>
                </c:pt>
                <c:pt idx="14">
                  <c:v>42750</c:v>
                </c:pt>
                <c:pt idx="15">
                  <c:v>42751</c:v>
                </c:pt>
                <c:pt idx="16">
                  <c:v>42752</c:v>
                </c:pt>
                <c:pt idx="17">
                  <c:v>42753</c:v>
                </c:pt>
                <c:pt idx="18">
                  <c:v>42754</c:v>
                </c:pt>
                <c:pt idx="19">
                  <c:v>42755</c:v>
                </c:pt>
                <c:pt idx="20">
                  <c:v>42756</c:v>
                </c:pt>
                <c:pt idx="21">
                  <c:v>42757</c:v>
                </c:pt>
                <c:pt idx="22">
                  <c:v>42758</c:v>
                </c:pt>
                <c:pt idx="23">
                  <c:v>42759</c:v>
                </c:pt>
                <c:pt idx="24">
                  <c:v>42760</c:v>
                </c:pt>
                <c:pt idx="25">
                  <c:v>42761</c:v>
                </c:pt>
                <c:pt idx="26">
                  <c:v>42762</c:v>
                </c:pt>
                <c:pt idx="27">
                  <c:v>42763</c:v>
                </c:pt>
                <c:pt idx="28">
                  <c:v>42764</c:v>
                </c:pt>
                <c:pt idx="29">
                  <c:v>42765</c:v>
                </c:pt>
                <c:pt idx="30">
                  <c:v>42766</c:v>
                </c:pt>
                <c:pt idx="31">
                  <c:v>42767</c:v>
                </c:pt>
                <c:pt idx="32">
                  <c:v>42768</c:v>
                </c:pt>
                <c:pt idx="33">
                  <c:v>42769</c:v>
                </c:pt>
                <c:pt idx="34">
                  <c:v>42770</c:v>
                </c:pt>
                <c:pt idx="35">
                  <c:v>42771</c:v>
                </c:pt>
                <c:pt idx="36">
                  <c:v>42772</c:v>
                </c:pt>
                <c:pt idx="37">
                  <c:v>42773</c:v>
                </c:pt>
                <c:pt idx="38">
                  <c:v>42774</c:v>
                </c:pt>
                <c:pt idx="39">
                  <c:v>42775</c:v>
                </c:pt>
                <c:pt idx="40">
                  <c:v>42776</c:v>
                </c:pt>
                <c:pt idx="41">
                  <c:v>42777</c:v>
                </c:pt>
                <c:pt idx="42">
                  <c:v>42778</c:v>
                </c:pt>
                <c:pt idx="43">
                  <c:v>42779</c:v>
                </c:pt>
                <c:pt idx="44">
                  <c:v>42780</c:v>
                </c:pt>
                <c:pt idx="45">
                  <c:v>42781</c:v>
                </c:pt>
                <c:pt idx="46">
                  <c:v>42782</c:v>
                </c:pt>
                <c:pt idx="47">
                  <c:v>42783</c:v>
                </c:pt>
                <c:pt idx="48">
                  <c:v>42784</c:v>
                </c:pt>
                <c:pt idx="49">
                  <c:v>42785</c:v>
                </c:pt>
                <c:pt idx="50">
                  <c:v>42786</c:v>
                </c:pt>
                <c:pt idx="51">
                  <c:v>42787</c:v>
                </c:pt>
                <c:pt idx="52">
                  <c:v>42788</c:v>
                </c:pt>
                <c:pt idx="53">
                  <c:v>42789</c:v>
                </c:pt>
                <c:pt idx="54">
                  <c:v>42790</c:v>
                </c:pt>
                <c:pt idx="55">
                  <c:v>42791</c:v>
                </c:pt>
                <c:pt idx="56">
                  <c:v>42792</c:v>
                </c:pt>
                <c:pt idx="57">
                  <c:v>42793</c:v>
                </c:pt>
                <c:pt idx="58">
                  <c:v>42794</c:v>
                </c:pt>
                <c:pt idx="59">
                  <c:v>42795</c:v>
                </c:pt>
                <c:pt idx="60">
                  <c:v>42796</c:v>
                </c:pt>
                <c:pt idx="61">
                  <c:v>42797</c:v>
                </c:pt>
                <c:pt idx="62">
                  <c:v>42798</c:v>
                </c:pt>
                <c:pt idx="63">
                  <c:v>42799</c:v>
                </c:pt>
                <c:pt idx="64">
                  <c:v>42800</c:v>
                </c:pt>
                <c:pt idx="65">
                  <c:v>42801</c:v>
                </c:pt>
                <c:pt idx="66">
                  <c:v>42802</c:v>
                </c:pt>
                <c:pt idx="67">
                  <c:v>42803</c:v>
                </c:pt>
                <c:pt idx="68">
                  <c:v>42804</c:v>
                </c:pt>
                <c:pt idx="69">
                  <c:v>42805</c:v>
                </c:pt>
                <c:pt idx="70">
                  <c:v>42806</c:v>
                </c:pt>
                <c:pt idx="71">
                  <c:v>42807</c:v>
                </c:pt>
                <c:pt idx="72">
                  <c:v>42808</c:v>
                </c:pt>
                <c:pt idx="73">
                  <c:v>42809</c:v>
                </c:pt>
                <c:pt idx="74">
                  <c:v>42810</c:v>
                </c:pt>
                <c:pt idx="75">
                  <c:v>42811</c:v>
                </c:pt>
                <c:pt idx="76">
                  <c:v>42812</c:v>
                </c:pt>
                <c:pt idx="77">
                  <c:v>42813</c:v>
                </c:pt>
                <c:pt idx="78">
                  <c:v>42814</c:v>
                </c:pt>
                <c:pt idx="79">
                  <c:v>42815</c:v>
                </c:pt>
                <c:pt idx="80">
                  <c:v>42816</c:v>
                </c:pt>
                <c:pt idx="81">
                  <c:v>42817</c:v>
                </c:pt>
                <c:pt idx="82">
                  <c:v>42818</c:v>
                </c:pt>
                <c:pt idx="83">
                  <c:v>42819</c:v>
                </c:pt>
                <c:pt idx="84">
                  <c:v>42820</c:v>
                </c:pt>
                <c:pt idx="85">
                  <c:v>42821</c:v>
                </c:pt>
                <c:pt idx="86">
                  <c:v>42822</c:v>
                </c:pt>
                <c:pt idx="87">
                  <c:v>42823</c:v>
                </c:pt>
                <c:pt idx="88">
                  <c:v>42824</c:v>
                </c:pt>
                <c:pt idx="89">
                  <c:v>42825</c:v>
                </c:pt>
                <c:pt idx="90">
                  <c:v>42826</c:v>
                </c:pt>
                <c:pt idx="91">
                  <c:v>42827</c:v>
                </c:pt>
                <c:pt idx="92">
                  <c:v>42828</c:v>
                </c:pt>
                <c:pt idx="93">
                  <c:v>42829</c:v>
                </c:pt>
                <c:pt idx="94">
                  <c:v>42830</c:v>
                </c:pt>
                <c:pt idx="95">
                  <c:v>42831</c:v>
                </c:pt>
                <c:pt idx="96">
                  <c:v>42832</c:v>
                </c:pt>
                <c:pt idx="97">
                  <c:v>42833</c:v>
                </c:pt>
                <c:pt idx="98">
                  <c:v>42834</c:v>
                </c:pt>
                <c:pt idx="99">
                  <c:v>42835</c:v>
                </c:pt>
                <c:pt idx="100">
                  <c:v>42836</c:v>
                </c:pt>
                <c:pt idx="101">
                  <c:v>42837</c:v>
                </c:pt>
                <c:pt idx="102">
                  <c:v>42838</c:v>
                </c:pt>
                <c:pt idx="103">
                  <c:v>42839</c:v>
                </c:pt>
                <c:pt idx="104">
                  <c:v>42840</c:v>
                </c:pt>
                <c:pt idx="105">
                  <c:v>42841</c:v>
                </c:pt>
                <c:pt idx="106">
                  <c:v>42842</c:v>
                </c:pt>
                <c:pt idx="107">
                  <c:v>42843</c:v>
                </c:pt>
                <c:pt idx="108">
                  <c:v>42844</c:v>
                </c:pt>
                <c:pt idx="109">
                  <c:v>42845</c:v>
                </c:pt>
                <c:pt idx="110">
                  <c:v>42846</c:v>
                </c:pt>
                <c:pt idx="111">
                  <c:v>42847</c:v>
                </c:pt>
                <c:pt idx="112">
                  <c:v>42848</c:v>
                </c:pt>
                <c:pt idx="113">
                  <c:v>42849</c:v>
                </c:pt>
                <c:pt idx="114">
                  <c:v>42850</c:v>
                </c:pt>
                <c:pt idx="115">
                  <c:v>42851</c:v>
                </c:pt>
                <c:pt idx="116">
                  <c:v>42852</c:v>
                </c:pt>
                <c:pt idx="117">
                  <c:v>42853</c:v>
                </c:pt>
                <c:pt idx="118">
                  <c:v>42854</c:v>
                </c:pt>
                <c:pt idx="119">
                  <c:v>42855</c:v>
                </c:pt>
                <c:pt idx="120">
                  <c:v>42856</c:v>
                </c:pt>
                <c:pt idx="121">
                  <c:v>42857</c:v>
                </c:pt>
                <c:pt idx="122">
                  <c:v>42858</c:v>
                </c:pt>
                <c:pt idx="123">
                  <c:v>42859</c:v>
                </c:pt>
                <c:pt idx="124">
                  <c:v>42860</c:v>
                </c:pt>
                <c:pt idx="125">
                  <c:v>42861</c:v>
                </c:pt>
                <c:pt idx="126">
                  <c:v>42862</c:v>
                </c:pt>
                <c:pt idx="127">
                  <c:v>42863</c:v>
                </c:pt>
                <c:pt idx="128">
                  <c:v>42864</c:v>
                </c:pt>
                <c:pt idx="129">
                  <c:v>42865</c:v>
                </c:pt>
                <c:pt idx="130">
                  <c:v>42866</c:v>
                </c:pt>
                <c:pt idx="131">
                  <c:v>42867</c:v>
                </c:pt>
                <c:pt idx="132">
                  <c:v>42868</c:v>
                </c:pt>
                <c:pt idx="133">
                  <c:v>42869</c:v>
                </c:pt>
                <c:pt idx="134">
                  <c:v>42870</c:v>
                </c:pt>
                <c:pt idx="135">
                  <c:v>42871</c:v>
                </c:pt>
                <c:pt idx="136">
                  <c:v>42872</c:v>
                </c:pt>
                <c:pt idx="137">
                  <c:v>42873</c:v>
                </c:pt>
                <c:pt idx="138">
                  <c:v>42874</c:v>
                </c:pt>
                <c:pt idx="139">
                  <c:v>42875</c:v>
                </c:pt>
                <c:pt idx="140">
                  <c:v>42876</c:v>
                </c:pt>
                <c:pt idx="141">
                  <c:v>42877</c:v>
                </c:pt>
                <c:pt idx="142">
                  <c:v>42878</c:v>
                </c:pt>
                <c:pt idx="143">
                  <c:v>42879</c:v>
                </c:pt>
                <c:pt idx="144">
                  <c:v>42880</c:v>
                </c:pt>
                <c:pt idx="145">
                  <c:v>42881</c:v>
                </c:pt>
                <c:pt idx="146">
                  <c:v>42882</c:v>
                </c:pt>
                <c:pt idx="147">
                  <c:v>42883</c:v>
                </c:pt>
                <c:pt idx="148">
                  <c:v>42884</c:v>
                </c:pt>
                <c:pt idx="149">
                  <c:v>42885</c:v>
                </c:pt>
                <c:pt idx="150">
                  <c:v>42886</c:v>
                </c:pt>
                <c:pt idx="151">
                  <c:v>42887</c:v>
                </c:pt>
                <c:pt idx="152">
                  <c:v>42888</c:v>
                </c:pt>
                <c:pt idx="153">
                  <c:v>42889</c:v>
                </c:pt>
                <c:pt idx="154">
                  <c:v>42890</c:v>
                </c:pt>
                <c:pt idx="155">
                  <c:v>42891</c:v>
                </c:pt>
                <c:pt idx="156">
                  <c:v>42892</c:v>
                </c:pt>
                <c:pt idx="157">
                  <c:v>42893</c:v>
                </c:pt>
                <c:pt idx="158">
                  <c:v>42894</c:v>
                </c:pt>
                <c:pt idx="159">
                  <c:v>42895</c:v>
                </c:pt>
                <c:pt idx="160">
                  <c:v>42896</c:v>
                </c:pt>
                <c:pt idx="161">
                  <c:v>42897</c:v>
                </c:pt>
                <c:pt idx="162">
                  <c:v>42898</c:v>
                </c:pt>
                <c:pt idx="163">
                  <c:v>42899</c:v>
                </c:pt>
                <c:pt idx="164">
                  <c:v>42900</c:v>
                </c:pt>
                <c:pt idx="165">
                  <c:v>42901</c:v>
                </c:pt>
                <c:pt idx="166">
                  <c:v>42902</c:v>
                </c:pt>
                <c:pt idx="167">
                  <c:v>42903</c:v>
                </c:pt>
                <c:pt idx="168">
                  <c:v>42904</c:v>
                </c:pt>
                <c:pt idx="169">
                  <c:v>42905</c:v>
                </c:pt>
                <c:pt idx="170">
                  <c:v>42906</c:v>
                </c:pt>
                <c:pt idx="171">
                  <c:v>42907</c:v>
                </c:pt>
                <c:pt idx="172">
                  <c:v>42908</c:v>
                </c:pt>
                <c:pt idx="173">
                  <c:v>42909</c:v>
                </c:pt>
                <c:pt idx="174">
                  <c:v>42910</c:v>
                </c:pt>
                <c:pt idx="175">
                  <c:v>42911</c:v>
                </c:pt>
                <c:pt idx="176">
                  <c:v>42912</c:v>
                </c:pt>
                <c:pt idx="177">
                  <c:v>42913</c:v>
                </c:pt>
                <c:pt idx="178">
                  <c:v>42914</c:v>
                </c:pt>
                <c:pt idx="179">
                  <c:v>42915</c:v>
                </c:pt>
                <c:pt idx="180">
                  <c:v>42916</c:v>
                </c:pt>
                <c:pt idx="181">
                  <c:v>42917</c:v>
                </c:pt>
                <c:pt idx="182">
                  <c:v>42918</c:v>
                </c:pt>
                <c:pt idx="183">
                  <c:v>42919</c:v>
                </c:pt>
                <c:pt idx="184">
                  <c:v>42920</c:v>
                </c:pt>
                <c:pt idx="185">
                  <c:v>42921</c:v>
                </c:pt>
                <c:pt idx="186">
                  <c:v>42922</c:v>
                </c:pt>
                <c:pt idx="187">
                  <c:v>42923</c:v>
                </c:pt>
                <c:pt idx="188">
                  <c:v>42924</c:v>
                </c:pt>
                <c:pt idx="189">
                  <c:v>42925</c:v>
                </c:pt>
                <c:pt idx="190">
                  <c:v>42926</c:v>
                </c:pt>
                <c:pt idx="191">
                  <c:v>42927</c:v>
                </c:pt>
                <c:pt idx="192">
                  <c:v>42928</c:v>
                </c:pt>
                <c:pt idx="193">
                  <c:v>42929</c:v>
                </c:pt>
                <c:pt idx="194">
                  <c:v>42930</c:v>
                </c:pt>
                <c:pt idx="195">
                  <c:v>42931</c:v>
                </c:pt>
                <c:pt idx="196">
                  <c:v>42932</c:v>
                </c:pt>
                <c:pt idx="197">
                  <c:v>42933</c:v>
                </c:pt>
                <c:pt idx="198">
                  <c:v>42934</c:v>
                </c:pt>
                <c:pt idx="199">
                  <c:v>42935</c:v>
                </c:pt>
                <c:pt idx="200">
                  <c:v>42936</c:v>
                </c:pt>
                <c:pt idx="201">
                  <c:v>42937</c:v>
                </c:pt>
                <c:pt idx="202">
                  <c:v>42938</c:v>
                </c:pt>
                <c:pt idx="203">
                  <c:v>42939</c:v>
                </c:pt>
                <c:pt idx="204">
                  <c:v>42940</c:v>
                </c:pt>
                <c:pt idx="205">
                  <c:v>42941</c:v>
                </c:pt>
                <c:pt idx="206">
                  <c:v>42942</c:v>
                </c:pt>
                <c:pt idx="207">
                  <c:v>42943</c:v>
                </c:pt>
                <c:pt idx="208">
                  <c:v>42944</c:v>
                </c:pt>
                <c:pt idx="209">
                  <c:v>42945</c:v>
                </c:pt>
                <c:pt idx="210">
                  <c:v>42946</c:v>
                </c:pt>
                <c:pt idx="211">
                  <c:v>42947</c:v>
                </c:pt>
                <c:pt idx="212">
                  <c:v>42948</c:v>
                </c:pt>
                <c:pt idx="213">
                  <c:v>42949</c:v>
                </c:pt>
                <c:pt idx="214">
                  <c:v>42950</c:v>
                </c:pt>
                <c:pt idx="215">
                  <c:v>42951</c:v>
                </c:pt>
                <c:pt idx="216">
                  <c:v>42952</c:v>
                </c:pt>
                <c:pt idx="217">
                  <c:v>42953</c:v>
                </c:pt>
                <c:pt idx="218">
                  <c:v>42954</c:v>
                </c:pt>
                <c:pt idx="219">
                  <c:v>42955</c:v>
                </c:pt>
                <c:pt idx="220">
                  <c:v>42956</c:v>
                </c:pt>
                <c:pt idx="221">
                  <c:v>42957</c:v>
                </c:pt>
                <c:pt idx="222">
                  <c:v>42958</c:v>
                </c:pt>
                <c:pt idx="223">
                  <c:v>42959</c:v>
                </c:pt>
                <c:pt idx="224">
                  <c:v>42960</c:v>
                </c:pt>
                <c:pt idx="225">
                  <c:v>42961</c:v>
                </c:pt>
                <c:pt idx="226">
                  <c:v>42962</c:v>
                </c:pt>
                <c:pt idx="227">
                  <c:v>42963</c:v>
                </c:pt>
                <c:pt idx="228">
                  <c:v>42964</c:v>
                </c:pt>
                <c:pt idx="229">
                  <c:v>42965</c:v>
                </c:pt>
                <c:pt idx="230">
                  <c:v>42966</c:v>
                </c:pt>
                <c:pt idx="231">
                  <c:v>42967</c:v>
                </c:pt>
                <c:pt idx="232">
                  <c:v>42968</c:v>
                </c:pt>
                <c:pt idx="233">
                  <c:v>42969</c:v>
                </c:pt>
                <c:pt idx="234">
                  <c:v>42970</c:v>
                </c:pt>
                <c:pt idx="235">
                  <c:v>42971</c:v>
                </c:pt>
                <c:pt idx="236">
                  <c:v>42972</c:v>
                </c:pt>
                <c:pt idx="237">
                  <c:v>42973</c:v>
                </c:pt>
                <c:pt idx="238">
                  <c:v>42974</c:v>
                </c:pt>
                <c:pt idx="239">
                  <c:v>42975</c:v>
                </c:pt>
                <c:pt idx="240">
                  <c:v>42976</c:v>
                </c:pt>
                <c:pt idx="241">
                  <c:v>42977</c:v>
                </c:pt>
                <c:pt idx="242">
                  <c:v>42978</c:v>
                </c:pt>
                <c:pt idx="243">
                  <c:v>42979</c:v>
                </c:pt>
                <c:pt idx="244">
                  <c:v>42980</c:v>
                </c:pt>
                <c:pt idx="245">
                  <c:v>42981</c:v>
                </c:pt>
                <c:pt idx="246">
                  <c:v>42982</c:v>
                </c:pt>
                <c:pt idx="247">
                  <c:v>42983</c:v>
                </c:pt>
                <c:pt idx="248">
                  <c:v>42984</c:v>
                </c:pt>
                <c:pt idx="249">
                  <c:v>42985</c:v>
                </c:pt>
                <c:pt idx="250">
                  <c:v>42986</c:v>
                </c:pt>
                <c:pt idx="251">
                  <c:v>42987</c:v>
                </c:pt>
                <c:pt idx="252">
                  <c:v>42988</c:v>
                </c:pt>
                <c:pt idx="253">
                  <c:v>42989</c:v>
                </c:pt>
                <c:pt idx="254">
                  <c:v>42990</c:v>
                </c:pt>
                <c:pt idx="255">
                  <c:v>42991</c:v>
                </c:pt>
                <c:pt idx="256">
                  <c:v>42992</c:v>
                </c:pt>
                <c:pt idx="257">
                  <c:v>42993</c:v>
                </c:pt>
                <c:pt idx="258">
                  <c:v>42994</c:v>
                </c:pt>
                <c:pt idx="259">
                  <c:v>42995</c:v>
                </c:pt>
                <c:pt idx="260">
                  <c:v>42996</c:v>
                </c:pt>
                <c:pt idx="261">
                  <c:v>42997</c:v>
                </c:pt>
                <c:pt idx="262">
                  <c:v>42998</c:v>
                </c:pt>
                <c:pt idx="263">
                  <c:v>42999</c:v>
                </c:pt>
                <c:pt idx="264">
                  <c:v>43000</c:v>
                </c:pt>
                <c:pt idx="265">
                  <c:v>43001</c:v>
                </c:pt>
                <c:pt idx="266">
                  <c:v>43002</c:v>
                </c:pt>
                <c:pt idx="267">
                  <c:v>43003</c:v>
                </c:pt>
                <c:pt idx="268">
                  <c:v>43004</c:v>
                </c:pt>
                <c:pt idx="269">
                  <c:v>43005</c:v>
                </c:pt>
                <c:pt idx="270">
                  <c:v>43006</c:v>
                </c:pt>
                <c:pt idx="271">
                  <c:v>43007</c:v>
                </c:pt>
                <c:pt idx="272">
                  <c:v>43008</c:v>
                </c:pt>
                <c:pt idx="273">
                  <c:v>43009</c:v>
                </c:pt>
                <c:pt idx="274">
                  <c:v>43010</c:v>
                </c:pt>
                <c:pt idx="275">
                  <c:v>43011</c:v>
                </c:pt>
                <c:pt idx="276">
                  <c:v>43012</c:v>
                </c:pt>
                <c:pt idx="277">
                  <c:v>43013</c:v>
                </c:pt>
                <c:pt idx="278">
                  <c:v>43014</c:v>
                </c:pt>
                <c:pt idx="279">
                  <c:v>43015</c:v>
                </c:pt>
                <c:pt idx="280">
                  <c:v>43016</c:v>
                </c:pt>
                <c:pt idx="281">
                  <c:v>43017</c:v>
                </c:pt>
                <c:pt idx="282">
                  <c:v>43018</c:v>
                </c:pt>
                <c:pt idx="283">
                  <c:v>43019</c:v>
                </c:pt>
                <c:pt idx="284">
                  <c:v>43020</c:v>
                </c:pt>
                <c:pt idx="285">
                  <c:v>43021</c:v>
                </c:pt>
                <c:pt idx="286">
                  <c:v>43022</c:v>
                </c:pt>
                <c:pt idx="287">
                  <c:v>43023</c:v>
                </c:pt>
                <c:pt idx="288">
                  <c:v>43024</c:v>
                </c:pt>
                <c:pt idx="289">
                  <c:v>43025</c:v>
                </c:pt>
                <c:pt idx="290">
                  <c:v>43026</c:v>
                </c:pt>
                <c:pt idx="291">
                  <c:v>43027</c:v>
                </c:pt>
                <c:pt idx="292">
                  <c:v>43028</c:v>
                </c:pt>
                <c:pt idx="293">
                  <c:v>43029</c:v>
                </c:pt>
                <c:pt idx="294">
                  <c:v>43030</c:v>
                </c:pt>
                <c:pt idx="295">
                  <c:v>43031</c:v>
                </c:pt>
                <c:pt idx="296">
                  <c:v>43032</c:v>
                </c:pt>
                <c:pt idx="297">
                  <c:v>43033</c:v>
                </c:pt>
                <c:pt idx="298">
                  <c:v>43034</c:v>
                </c:pt>
                <c:pt idx="299">
                  <c:v>43035</c:v>
                </c:pt>
                <c:pt idx="300">
                  <c:v>43036</c:v>
                </c:pt>
                <c:pt idx="301">
                  <c:v>43037</c:v>
                </c:pt>
                <c:pt idx="302">
                  <c:v>43038</c:v>
                </c:pt>
                <c:pt idx="303">
                  <c:v>43039</c:v>
                </c:pt>
                <c:pt idx="304">
                  <c:v>43040</c:v>
                </c:pt>
                <c:pt idx="305">
                  <c:v>43041</c:v>
                </c:pt>
                <c:pt idx="306">
                  <c:v>43042</c:v>
                </c:pt>
                <c:pt idx="307">
                  <c:v>43043</c:v>
                </c:pt>
                <c:pt idx="308">
                  <c:v>43044</c:v>
                </c:pt>
                <c:pt idx="309">
                  <c:v>43045</c:v>
                </c:pt>
                <c:pt idx="310">
                  <c:v>43046</c:v>
                </c:pt>
                <c:pt idx="311">
                  <c:v>43047</c:v>
                </c:pt>
                <c:pt idx="312">
                  <c:v>43048</c:v>
                </c:pt>
                <c:pt idx="313">
                  <c:v>43049</c:v>
                </c:pt>
                <c:pt idx="314">
                  <c:v>43050</c:v>
                </c:pt>
                <c:pt idx="315">
                  <c:v>43051</c:v>
                </c:pt>
                <c:pt idx="316">
                  <c:v>43052</c:v>
                </c:pt>
                <c:pt idx="317">
                  <c:v>43053</c:v>
                </c:pt>
                <c:pt idx="318">
                  <c:v>43054</c:v>
                </c:pt>
                <c:pt idx="319">
                  <c:v>43055</c:v>
                </c:pt>
                <c:pt idx="320">
                  <c:v>43056</c:v>
                </c:pt>
                <c:pt idx="321">
                  <c:v>43057</c:v>
                </c:pt>
                <c:pt idx="322">
                  <c:v>43058</c:v>
                </c:pt>
                <c:pt idx="323">
                  <c:v>43059</c:v>
                </c:pt>
                <c:pt idx="324">
                  <c:v>43060</c:v>
                </c:pt>
                <c:pt idx="325">
                  <c:v>43061</c:v>
                </c:pt>
                <c:pt idx="326">
                  <c:v>43062</c:v>
                </c:pt>
                <c:pt idx="327">
                  <c:v>43063</c:v>
                </c:pt>
                <c:pt idx="328">
                  <c:v>43064</c:v>
                </c:pt>
                <c:pt idx="329">
                  <c:v>43065</c:v>
                </c:pt>
                <c:pt idx="330">
                  <c:v>43066</c:v>
                </c:pt>
                <c:pt idx="331">
                  <c:v>43067</c:v>
                </c:pt>
                <c:pt idx="332">
                  <c:v>43068</c:v>
                </c:pt>
                <c:pt idx="333">
                  <c:v>43069</c:v>
                </c:pt>
                <c:pt idx="334">
                  <c:v>43070</c:v>
                </c:pt>
                <c:pt idx="335">
                  <c:v>43071</c:v>
                </c:pt>
                <c:pt idx="336">
                  <c:v>43072</c:v>
                </c:pt>
                <c:pt idx="337">
                  <c:v>43073</c:v>
                </c:pt>
                <c:pt idx="338">
                  <c:v>43074</c:v>
                </c:pt>
                <c:pt idx="339">
                  <c:v>43075</c:v>
                </c:pt>
                <c:pt idx="340">
                  <c:v>43076</c:v>
                </c:pt>
                <c:pt idx="341">
                  <c:v>43077</c:v>
                </c:pt>
                <c:pt idx="342">
                  <c:v>43078</c:v>
                </c:pt>
                <c:pt idx="343">
                  <c:v>43079</c:v>
                </c:pt>
                <c:pt idx="344">
                  <c:v>43080</c:v>
                </c:pt>
                <c:pt idx="345">
                  <c:v>43081</c:v>
                </c:pt>
                <c:pt idx="346">
                  <c:v>43082</c:v>
                </c:pt>
                <c:pt idx="347">
                  <c:v>43083</c:v>
                </c:pt>
                <c:pt idx="348">
                  <c:v>43084</c:v>
                </c:pt>
                <c:pt idx="349">
                  <c:v>43085</c:v>
                </c:pt>
                <c:pt idx="350">
                  <c:v>43086</c:v>
                </c:pt>
                <c:pt idx="351">
                  <c:v>43087</c:v>
                </c:pt>
                <c:pt idx="352">
                  <c:v>43088</c:v>
                </c:pt>
                <c:pt idx="353">
                  <c:v>43089</c:v>
                </c:pt>
                <c:pt idx="354">
                  <c:v>43090</c:v>
                </c:pt>
                <c:pt idx="355">
                  <c:v>43091</c:v>
                </c:pt>
                <c:pt idx="356">
                  <c:v>43092</c:v>
                </c:pt>
                <c:pt idx="357">
                  <c:v>43093</c:v>
                </c:pt>
                <c:pt idx="358">
                  <c:v>43094</c:v>
                </c:pt>
                <c:pt idx="359">
                  <c:v>43095</c:v>
                </c:pt>
                <c:pt idx="360">
                  <c:v>43096</c:v>
                </c:pt>
                <c:pt idx="361">
                  <c:v>43097</c:v>
                </c:pt>
                <c:pt idx="362">
                  <c:v>43098</c:v>
                </c:pt>
                <c:pt idx="363">
                  <c:v>43099</c:v>
                </c:pt>
                <c:pt idx="364">
                  <c:v>43100</c:v>
                </c:pt>
              </c:numCache>
            </c:numRef>
          </c:xVal>
          <c:yVal>
            <c:numRef>
              <c:f>Sheet2!$Q$2:$Q$366</c:f>
              <c:numCache>
                <c:formatCode>General</c:formatCode>
                <c:ptCount val="365"/>
                <c:pt idx="0">
                  <c:v>7.6</c:v>
                </c:pt>
                <c:pt idx="1">
                  <c:v>8.8000000000000007</c:v>
                </c:pt>
                <c:pt idx="2">
                  <c:v>11</c:v>
                </c:pt>
                <c:pt idx="3">
                  <c:v>12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  <c:pt idx="8">
                  <c:v>17</c:v>
                </c:pt>
                <c:pt idx="9">
                  <c:v>17</c:v>
                </c:pt>
                <c:pt idx="10">
                  <c:v>19</c:v>
                </c:pt>
                <c:pt idx="11">
                  <c:v>18</c:v>
                </c:pt>
                <c:pt idx="12">
                  <c:v>18</c:v>
                </c:pt>
                <c:pt idx="13">
                  <c:v>17</c:v>
                </c:pt>
                <c:pt idx="14">
                  <c:v>14</c:v>
                </c:pt>
                <c:pt idx="15">
                  <c:v>14</c:v>
                </c:pt>
                <c:pt idx="16">
                  <c:v>14</c:v>
                </c:pt>
                <c:pt idx="17">
                  <c:v>14</c:v>
                </c:pt>
                <c:pt idx="18">
                  <c:v>15</c:v>
                </c:pt>
                <c:pt idx="19">
                  <c:v>14</c:v>
                </c:pt>
                <c:pt idx="20">
                  <c:v>14</c:v>
                </c:pt>
                <c:pt idx="21">
                  <c:v>9.4</c:v>
                </c:pt>
                <c:pt idx="22">
                  <c:v>12</c:v>
                </c:pt>
                <c:pt idx="23">
                  <c:v>13</c:v>
                </c:pt>
                <c:pt idx="24">
                  <c:v>14</c:v>
                </c:pt>
                <c:pt idx="25">
                  <c:v>15</c:v>
                </c:pt>
                <c:pt idx="26">
                  <c:v>15</c:v>
                </c:pt>
                <c:pt idx="27">
                  <c:v>15</c:v>
                </c:pt>
                <c:pt idx="28">
                  <c:v>15</c:v>
                </c:pt>
                <c:pt idx="29">
                  <c:v>17</c:v>
                </c:pt>
                <c:pt idx="30">
                  <c:v>16</c:v>
                </c:pt>
                <c:pt idx="31">
                  <c:v>15</c:v>
                </c:pt>
                <c:pt idx="32">
                  <c:v>15</c:v>
                </c:pt>
                <c:pt idx="33">
                  <c:v>15</c:v>
                </c:pt>
                <c:pt idx="34">
                  <c:v>15</c:v>
                </c:pt>
                <c:pt idx="35">
                  <c:v>15</c:v>
                </c:pt>
                <c:pt idx="36">
                  <c:v>15</c:v>
                </c:pt>
                <c:pt idx="37">
                  <c:v>16</c:v>
                </c:pt>
                <c:pt idx="38">
                  <c:v>16</c:v>
                </c:pt>
                <c:pt idx="39">
                  <c:v>17</c:v>
                </c:pt>
                <c:pt idx="40">
                  <c:v>18</c:v>
                </c:pt>
                <c:pt idx="41">
                  <c:v>16</c:v>
                </c:pt>
                <c:pt idx="42">
                  <c:v>16</c:v>
                </c:pt>
                <c:pt idx="43">
                  <c:v>17</c:v>
                </c:pt>
                <c:pt idx="44">
                  <c:v>17</c:v>
                </c:pt>
                <c:pt idx="45">
                  <c:v>17</c:v>
                </c:pt>
                <c:pt idx="46">
                  <c:v>16</c:v>
                </c:pt>
                <c:pt idx="47">
                  <c:v>14</c:v>
                </c:pt>
                <c:pt idx="48">
                  <c:v>16</c:v>
                </c:pt>
                <c:pt idx="49">
                  <c:v>16</c:v>
                </c:pt>
                <c:pt idx="50">
                  <c:v>16</c:v>
                </c:pt>
                <c:pt idx="51">
                  <c:v>16</c:v>
                </c:pt>
                <c:pt idx="52">
                  <c:v>17</c:v>
                </c:pt>
                <c:pt idx="53">
                  <c:v>16</c:v>
                </c:pt>
                <c:pt idx="54">
                  <c:v>16</c:v>
                </c:pt>
                <c:pt idx="55">
                  <c:v>15</c:v>
                </c:pt>
                <c:pt idx="56">
                  <c:v>16</c:v>
                </c:pt>
                <c:pt idx="57">
                  <c:v>16</c:v>
                </c:pt>
                <c:pt idx="58">
                  <c:v>16</c:v>
                </c:pt>
                <c:pt idx="59">
                  <c:v>17</c:v>
                </c:pt>
                <c:pt idx="60">
                  <c:v>17</c:v>
                </c:pt>
                <c:pt idx="61">
                  <c:v>16</c:v>
                </c:pt>
                <c:pt idx="62">
                  <c:v>14</c:v>
                </c:pt>
                <c:pt idx="63">
                  <c:v>14</c:v>
                </c:pt>
                <c:pt idx="64">
                  <c:v>15</c:v>
                </c:pt>
                <c:pt idx="65">
                  <c:v>16</c:v>
                </c:pt>
                <c:pt idx="66">
                  <c:v>17</c:v>
                </c:pt>
                <c:pt idx="67">
                  <c:v>18</c:v>
                </c:pt>
                <c:pt idx="68">
                  <c:v>18</c:v>
                </c:pt>
                <c:pt idx="69">
                  <c:v>19</c:v>
                </c:pt>
                <c:pt idx="70">
                  <c:v>18</c:v>
                </c:pt>
                <c:pt idx="71">
                  <c:v>19</c:v>
                </c:pt>
                <c:pt idx="72">
                  <c:v>19</c:v>
                </c:pt>
                <c:pt idx="73">
                  <c:v>20</c:v>
                </c:pt>
                <c:pt idx="74">
                  <c:v>21</c:v>
                </c:pt>
                <c:pt idx="75">
                  <c:v>22</c:v>
                </c:pt>
                <c:pt idx="76">
                  <c:v>24</c:v>
                </c:pt>
                <c:pt idx="77">
                  <c:v>24</c:v>
                </c:pt>
                <c:pt idx="78">
                  <c:v>24</c:v>
                </c:pt>
                <c:pt idx="79">
                  <c:v>24</c:v>
                </c:pt>
                <c:pt idx="80">
                  <c:v>25</c:v>
                </c:pt>
                <c:pt idx="81">
                  <c:v>25</c:v>
                </c:pt>
                <c:pt idx="82">
                  <c:v>24</c:v>
                </c:pt>
                <c:pt idx="83">
                  <c:v>24</c:v>
                </c:pt>
                <c:pt idx="84">
                  <c:v>23</c:v>
                </c:pt>
                <c:pt idx="85">
                  <c:v>22</c:v>
                </c:pt>
                <c:pt idx="86">
                  <c:v>23</c:v>
                </c:pt>
                <c:pt idx="87">
                  <c:v>24</c:v>
                </c:pt>
                <c:pt idx="88">
                  <c:v>26</c:v>
                </c:pt>
                <c:pt idx="89">
                  <c:v>28</c:v>
                </c:pt>
                <c:pt idx="90">
                  <c:v>30</c:v>
                </c:pt>
                <c:pt idx="91">
                  <c:v>30</c:v>
                </c:pt>
                <c:pt idx="92">
                  <c:v>28</c:v>
                </c:pt>
                <c:pt idx="93">
                  <c:v>27</c:v>
                </c:pt>
                <c:pt idx="94">
                  <c:v>26</c:v>
                </c:pt>
                <c:pt idx="95">
                  <c:v>25</c:v>
                </c:pt>
                <c:pt idx="96">
                  <c:v>24</c:v>
                </c:pt>
                <c:pt idx="97">
                  <c:v>24</c:v>
                </c:pt>
                <c:pt idx="98">
                  <c:v>23</c:v>
                </c:pt>
                <c:pt idx="99">
                  <c:v>23</c:v>
                </c:pt>
                <c:pt idx="100">
                  <c:v>23</c:v>
                </c:pt>
                <c:pt idx="101">
                  <c:v>22</c:v>
                </c:pt>
                <c:pt idx="102">
                  <c:v>23</c:v>
                </c:pt>
                <c:pt idx="103">
                  <c:v>23</c:v>
                </c:pt>
                <c:pt idx="104">
                  <c:v>25</c:v>
                </c:pt>
                <c:pt idx="105">
                  <c:v>25</c:v>
                </c:pt>
                <c:pt idx="106">
                  <c:v>24</c:v>
                </c:pt>
                <c:pt idx="107">
                  <c:v>24</c:v>
                </c:pt>
                <c:pt idx="108">
                  <c:v>24</c:v>
                </c:pt>
                <c:pt idx="109">
                  <c:v>24</c:v>
                </c:pt>
                <c:pt idx="110">
                  <c:v>24</c:v>
                </c:pt>
                <c:pt idx="111">
                  <c:v>26</c:v>
                </c:pt>
                <c:pt idx="112">
                  <c:v>26</c:v>
                </c:pt>
                <c:pt idx="113">
                  <c:v>27</c:v>
                </c:pt>
                <c:pt idx="114">
                  <c:v>31</c:v>
                </c:pt>
                <c:pt idx="115">
                  <c:v>33</c:v>
                </c:pt>
                <c:pt idx="116">
                  <c:v>32</c:v>
                </c:pt>
                <c:pt idx="117">
                  <c:v>34</c:v>
                </c:pt>
                <c:pt idx="118">
                  <c:v>38</c:v>
                </c:pt>
                <c:pt idx="119">
                  <c:v>46</c:v>
                </c:pt>
                <c:pt idx="120">
                  <c:v>52</c:v>
                </c:pt>
                <c:pt idx="121">
                  <c:v>56</c:v>
                </c:pt>
                <c:pt idx="122">
                  <c:v>59</c:v>
                </c:pt>
                <c:pt idx="123">
                  <c:v>62</c:v>
                </c:pt>
                <c:pt idx="124">
                  <c:v>66</c:v>
                </c:pt>
                <c:pt idx="125">
                  <c:v>70</c:v>
                </c:pt>
                <c:pt idx="126">
                  <c:v>68</c:v>
                </c:pt>
                <c:pt idx="127">
                  <c:v>61</c:v>
                </c:pt>
                <c:pt idx="128">
                  <c:v>64</c:v>
                </c:pt>
                <c:pt idx="129">
                  <c:v>61</c:v>
                </c:pt>
                <c:pt idx="130">
                  <c:v>59</c:v>
                </c:pt>
                <c:pt idx="131">
                  <c:v>61</c:v>
                </c:pt>
                <c:pt idx="132">
                  <c:v>64</c:v>
                </c:pt>
                <c:pt idx="133">
                  <c:v>65</c:v>
                </c:pt>
                <c:pt idx="134">
                  <c:v>66</c:v>
                </c:pt>
                <c:pt idx="135">
                  <c:v>62</c:v>
                </c:pt>
                <c:pt idx="136">
                  <c:v>60</c:v>
                </c:pt>
                <c:pt idx="137">
                  <c:v>59</c:v>
                </c:pt>
                <c:pt idx="138">
                  <c:v>59</c:v>
                </c:pt>
                <c:pt idx="139">
                  <c:v>58</c:v>
                </c:pt>
                <c:pt idx="140">
                  <c:v>58</c:v>
                </c:pt>
                <c:pt idx="141">
                  <c:v>58</c:v>
                </c:pt>
                <c:pt idx="142">
                  <c:v>62</c:v>
                </c:pt>
                <c:pt idx="143">
                  <c:v>60</c:v>
                </c:pt>
                <c:pt idx="144">
                  <c:v>59</c:v>
                </c:pt>
                <c:pt idx="145">
                  <c:v>71</c:v>
                </c:pt>
                <c:pt idx="146">
                  <c:v>107</c:v>
                </c:pt>
                <c:pt idx="147">
                  <c:v>118</c:v>
                </c:pt>
                <c:pt idx="148">
                  <c:v>114</c:v>
                </c:pt>
                <c:pt idx="149">
                  <c:v>106</c:v>
                </c:pt>
                <c:pt idx="150">
                  <c:v>103</c:v>
                </c:pt>
                <c:pt idx="151">
                  <c:v>106</c:v>
                </c:pt>
                <c:pt idx="152">
                  <c:v>105</c:v>
                </c:pt>
                <c:pt idx="153">
                  <c:v>100</c:v>
                </c:pt>
                <c:pt idx="154">
                  <c:v>91</c:v>
                </c:pt>
                <c:pt idx="155">
                  <c:v>83</c:v>
                </c:pt>
                <c:pt idx="156">
                  <c:v>76</c:v>
                </c:pt>
                <c:pt idx="157">
                  <c:v>72</c:v>
                </c:pt>
                <c:pt idx="158">
                  <c:v>65</c:v>
                </c:pt>
                <c:pt idx="159">
                  <c:v>63</c:v>
                </c:pt>
                <c:pt idx="160">
                  <c:v>107</c:v>
                </c:pt>
                <c:pt idx="161">
                  <c:v>156</c:v>
                </c:pt>
                <c:pt idx="162">
                  <c:v>116</c:v>
                </c:pt>
                <c:pt idx="163">
                  <c:v>107</c:v>
                </c:pt>
                <c:pt idx="164">
                  <c:v>99</c:v>
                </c:pt>
                <c:pt idx="165">
                  <c:v>92</c:v>
                </c:pt>
                <c:pt idx="166">
                  <c:v>88</c:v>
                </c:pt>
                <c:pt idx="167">
                  <c:v>84</c:v>
                </c:pt>
                <c:pt idx="168">
                  <c:v>76</c:v>
                </c:pt>
                <c:pt idx="169">
                  <c:v>66</c:v>
                </c:pt>
                <c:pt idx="170">
                  <c:v>62</c:v>
                </c:pt>
                <c:pt idx="171">
                  <c:v>59</c:v>
                </c:pt>
                <c:pt idx="172">
                  <c:v>57</c:v>
                </c:pt>
                <c:pt idx="173">
                  <c:v>53</c:v>
                </c:pt>
                <c:pt idx="174">
                  <c:v>50</c:v>
                </c:pt>
                <c:pt idx="175">
                  <c:v>47</c:v>
                </c:pt>
                <c:pt idx="176">
                  <c:v>41</c:v>
                </c:pt>
                <c:pt idx="177">
                  <c:v>42</c:v>
                </c:pt>
                <c:pt idx="178">
                  <c:v>39</c:v>
                </c:pt>
                <c:pt idx="179">
                  <c:v>38</c:v>
                </c:pt>
                <c:pt idx="180">
                  <c:v>38</c:v>
                </c:pt>
                <c:pt idx="181">
                  <c:v>37</c:v>
                </c:pt>
                <c:pt idx="182">
                  <c:v>33</c:v>
                </c:pt>
                <c:pt idx="183">
                  <c:v>32</c:v>
                </c:pt>
                <c:pt idx="184">
                  <c:v>34</c:v>
                </c:pt>
                <c:pt idx="185">
                  <c:v>35</c:v>
                </c:pt>
                <c:pt idx="186">
                  <c:v>32</c:v>
                </c:pt>
                <c:pt idx="187">
                  <c:v>32</c:v>
                </c:pt>
                <c:pt idx="188">
                  <c:v>29</c:v>
                </c:pt>
                <c:pt idx="189">
                  <c:v>26</c:v>
                </c:pt>
                <c:pt idx="190">
                  <c:v>26</c:v>
                </c:pt>
                <c:pt idx="191">
                  <c:v>25</c:v>
                </c:pt>
                <c:pt idx="192">
                  <c:v>23</c:v>
                </c:pt>
                <c:pt idx="193">
                  <c:v>22</c:v>
                </c:pt>
                <c:pt idx="194">
                  <c:v>21</c:v>
                </c:pt>
                <c:pt idx="195">
                  <c:v>19</c:v>
                </c:pt>
                <c:pt idx="196">
                  <c:v>18</c:v>
                </c:pt>
                <c:pt idx="197">
                  <c:v>18</c:v>
                </c:pt>
                <c:pt idx="198">
                  <c:v>17</c:v>
                </c:pt>
                <c:pt idx="199">
                  <c:v>19</c:v>
                </c:pt>
                <c:pt idx="200">
                  <c:v>20</c:v>
                </c:pt>
                <c:pt idx="201">
                  <c:v>21</c:v>
                </c:pt>
                <c:pt idx="202">
                  <c:v>20</c:v>
                </c:pt>
                <c:pt idx="203">
                  <c:v>19</c:v>
                </c:pt>
                <c:pt idx="204">
                  <c:v>18</c:v>
                </c:pt>
                <c:pt idx="205">
                  <c:v>17</c:v>
                </c:pt>
                <c:pt idx="206">
                  <c:v>17</c:v>
                </c:pt>
                <c:pt idx="207">
                  <c:v>17</c:v>
                </c:pt>
                <c:pt idx="208">
                  <c:v>17</c:v>
                </c:pt>
                <c:pt idx="209">
                  <c:v>16</c:v>
                </c:pt>
                <c:pt idx="210">
                  <c:v>15</c:v>
                </c:pt>
                <c:pt idx="211">
                  <c:v>15</c:v>
                </c:pt>
                <c:pt idx="212">
                  <c:v>14</c:v>
                </c:pt>
                <c:pt idx="213">
                  <c:v>16</c:v>
                </c:pt>
                <c:pt idx="214">
                  <c:v>17</c:v>
                </c:pt>
                <c:pt idx="215">
                  <c:v>16</c:v>
                </c:pt>
                <c:pt idx="216">
                  <c:v>14</c:v>
                </c:pt>
                <c:pt idx="217">
                  <c:v>15</c:v>
                </c:pt>
                <c:pt idx="218">
                  <c:v>15</c:v>
                </c:pt>
                <c:pt idx="219">
                  <c:v>15</c:v>
                </c:pt>
                <c:pt idx="220">
                  <c:v>14</c:v>
                </c:pt>
                <c:pt idx="221">
                  <c:v>14</c:v>
                </c:pt>
                <c:pt idx="222">
                  <c:v>15</c:v>
                </c:pt>
                <c:pt idx="223">
                  <c:v>17</c:v>
                </c:pt>
                <c:pt idx="224">
                  <c:v>16</c:v>
                </c:pt>
                <c:pt idx="225">
                  <c:v>15</c:v>
                </c:pt>
                <c:pt idx="226">
                  <c:v>14</c:v>
                </c:pt>
                <c:pt idx="227">
                  <c:v>13</c:v>
                </c:pt>
                <c:pt idx="228">
                  <c:v>13</c:v>
                </c:pt>
                <c:pt idx="229">
                  <c:v>12</c:v>
                </c:pt>
                <c:pt idx="230">
                  <c:v>12</c:v>
                </c:pt>
                <c:pt idx="231">
                  <c:v>12</c:v>
                </c:pt>
                <c:pt idx="232">
                  <c:v>12</c:v>
                </c:pt>
                <c:pt idx="233">
                  <c:v>12</c:v>
                </c:pt>
                <c:pt idx="234">
                  <c:v>12</c:v>
                </c:pt>
                <c:pt idx="235">
                  <c:v>11</c:v>
                </c:pt>
                <c:pt idx="236">
                  <c:v>19</c:v>
                </c:pt>
                <c:pt idx="237">
                  <c:v>14</c:v>
                </c:pt>
                <c:pt idx="238">
                  <c:v>14</c:v>
                </c:pt>
                <c:pt idx="239">
                  <c:v>13</c:v>
                </c:pt>
                <c:pt idx="240">
                  <c:v>12</c:v>
                </c:pt>
                <c:pt idx="241">
                  <c:v>12</c:v>
                </c:pt>
                <c:pt idx="242">
                  <c:v>12</c:v>
                </c:pt>
                <c:pt idx="243">
                  <c:v>12</c:v>
                </c:pt>
                <c:pt idx="244">
                  <c:v>11</c:v>
                </c:pt>
                <c:pt idx="245">
                  <c:v>11</c:v>
                </c:pt>
                <c:pt idx="246">
                  <c:v>11</c:v>
                </c:pt>
                <c:pt idx="247">
                  <c:v>10</c:v>
                </c:pt>
                <c:pt idx="248">
                  <c:v>11</c:v>
                </c:pt>
                <c:pt idx="249">
                  <c:v>12</c:v>
                </c:pt>
                <c:pt idx="250">
                  <c:v>13</c:v>
                </c:pt>
                <c:pt idx="251">
                  <c:v>12</c:v>
                </c:pt>
                <c:pt idx="252">
                  <c:v>11</c:v>
                </c:pt>
                <c:pt idx="253">
                  <c:v>11</c:v>
                </c:pt>
                <c:pt idx="254">
                  <c:v>10</c:v>
                </c:pt>
                <c:pt idx="255">
                  <c:v>10</c:v>
                </c:pt>
                <c:pt idx="256">
                  <c:v>11</c:v>
                </c:pt>
                <c:pt idx="257">
                  <c:v>14</c:v>
                </c:pt>
                <c:pt idx="258">
                  <c:v>15</c:v>
                </c:pt>
                <c:pt idx="259">
                  <c:v>15</c:v>
                </c:pt>
                <c:pt idx="260">
                  <c:v>14</c:v>
                </c:pt>
                <c:pt idx="261">
                  <c:v>14</c:v>
                </c:pt>
                <c:pt idx="262">
                  <c:v>13</c:v>
                </c:pt>
                <c:pt idx="263">
                  <c:v>12</c:v>
                </c:pt>
                <c:pt idx="264">
                  <c:v>12</c:v>
                </c:pt>
                <c:pt idx="265">
                  <c:v>12</c:v>
                </c:pt>
                <c:pt idx="266">
                  <c:v>12</c:v>
                </c:pt>
                <c:pt idx="267">
                  <c:v>11</c:v>
                </c:pt>
                <c:pt idx="268">
                  <c:v>11</c:v>
                </c:pt>
                <c:pt idx="269">
                  <c:v>11</c:v>
                </c:pt>
                <c:pt idx="270">
                  <c:v>10</c:v>
                </c:pt>
                <c:pt idx="271">
                  <c:v>11</c:v>
                </c:pt>
                <c:pt idx="272">
                  <c:v>11</c:v>
                </c:pt>
                <c:pt idx="273">
                  <c:v>10</c:v>
                </c:pt>
                <c:pt idx="274">
                  <c:v>11</c:v>
                </c:pt>
                <c:pt idx="275">
                  <c:v>12</c:v>
                </c:pt>
                <c:pt idx="276">
                  <c:v>13</c:v>
                </c:pt>
                <c:pt idx="277">
                  <c:v>13</c:v>
                </c:pt>
                <c:pt idx="278">
                  <c:v>12</c:v>
                </c:pt>
                <c:pt idx="279">
                  <c:v>12</c:v>
                </c:pt>
                <c:pt idx="280">
                  <c:v>11</c:v>
                </c:pt>
                <c:pt idx="281">
                  <c:v>11</c:v>
                </c:pt>
                <c:pt idx="282">
                  <c:v>11</c:v>
                </c:pt>
                <c:pt idx="283">
                  <c:v>11</c:v>
                </c:pt>
                <c:pt idx="284">
                  <c:v>11</c:v>
                </c:pt>
                <c:pt idx="285">
                  <c:v>11</c:v>
                </c:pt>
                <c:pt idx="286">
                  <c:v>11</c:v>
                </c:pt>
                <c:pt idx="287">
                  <c:v>11</c:v>
                </c:pt>
                <c:pt idx="288">
                  <c:v>11</c:v>
                </c:pt>
                <c:pt idx="289">
                  <c:v>12</c:v>
                </c:pt>
                <c:pt idx="290">
                  <c:v>14</c:v>
                </c:pt>
                <c:pt idx="291">
                  <c:v>17</c:v>
                </c:pt>
                <c:pt idx="292">
                  <c:v>15</c:v>
                </c:pt>
                <c:pt idx="293">
                  <c:v>16</c:v>
                </c:pt>
                <c:pt idx="294">
                  <c:v>15</c:v>
                </c:pt>
                <c:pt idx="295">
                  <c:v>14</c:v>
                </c:pt>
                <c:pt idx="296">
                  <c:v>14</c:v>
                </c:pt>
                <c:pt idx="297">
                  <c:v>14</c:v>
                </c:pt>
                <c:pt idx="298">
                  <c:v>14</c:v>
                </c:pt>
                <c:pt idx="299">
                  <c:v>14</c:v>
                </c:pt>
                <c:pt idx="300">
                  <c:v>14</c:v>
                </c:pt>
                <c:pt idx="301">
                  <c:v>15</c:v>
                </c:pt>
                <c:pt idx="302">
                  <c:v>15</c:v>
                </c:pt>
                <c:pt idx="303">
                  <c:v>14</c:v>
                </c:pt>
                <c:pt idx="304">
                  <c:v>14</c:v>
                </c:pt>
                <c:pt idx="305">
                  <c:v>14</c:v>
                </c:pt>
                <c:pt idx="306">
                  <c:v>15</c:v>
                </c:pt>
                <c:pt idx="307">
                  <c:v>15</c:v>
                </c:pt>
                <c:pt idx="308">
                  <c:v>15</c:v>
                </c:pt>
                <c:pt idx="309">
                  <c:v>14</c:v>
                </c:pt>
                <c:pt idx="310">
                  <c:v>13</c:v>
                </c:pt>
                <c:pt idx="311">
                  <c:v>14</c:v>
                </c:pt>
                <c:pt idx="312">
                  <c:v>15</c:v>
                </c:pt>
                <c:pt idx="313">
                  <c:v>15</c:v>
                </c:pt>
                <c:pt idx="314">
                  <c:v>15</c:v>
                </c:pt>
                <c:pt idx="315">
                  <c:v>12</c:v>
                </c:pt>
                <c:pt idx="316">
                  <c:v>14</c:v>
                </c:pt>
                <c:pt idx="317">
                  <c:v>14</c:v>
                </c:pt>
                <c:pt idx="318">
                  <c:v>14</c:v>
                </c:pt>
                <c:pt idx="319">
                  <c:v>17</c:v>
                </c:pt>
                <c:pt idx="320">
                  <c:v>15</c:v>
                </c:pt>
                <c:pt idx="321">
                  <c:v>16</c:v>
                </c:pt>
                <c:pt idx="322">
                  <c:v>16</c:v>
                </c:pt>
                <c:pt idx="323">
                  <c:v>16</c:v>
                </c:pt>
                <c:pt idx="324">
                  <c:v>12</c:v>
                </c:pt>
                <c:pt idx="325">
                  <c:v>8</c:v>
                </c:pt>
                <c:pt idx="326">
                  <c:v>14</c:v>
                </c:pt>
                <c:pt idx="327">
                  <c:v>18</c:v>
                </c:pt>
                <c:pt idx="328">
                  <c:v>16</c:v>
                </c:pt>
                <c:pt idx="329">
                  <c:v>13</c:v>
                </c:pt>
                <c:pt idx="330">
                  <c:v>16</c:v>
                </c:pt>
                <c:pt idx="331">
                  <c:v>15</c:v>
                </c:pt>
                <c:pt idx="332">
                  <c:v>11</c:v>
                </c:pt>
                <c:pt idx="333">
                  <c:v>7</c:v>
                </c:pt>
                <c:pt idx="334">
                  <c:v>4</c:v>
                </c:pt>
                <c:pt idx="335">
                  <c:v>6.9</c:v>
                </c:pt>
                <c:pt idx="336">
                  <c:v>10</c:v>
                </c:pt>
                <c:pt idx="337">
                  <c:v>15</c:v>
                </c:pt>
                <c:pt idx="338">
                  <c:v>13</c:v>
                </c:pt>
                <c:pt idx="339">
                  <c:v>14</c:v>
                </c:pt>
                <c:pt idx="340">
                  <c:v>14</c:v>
                </c:pt>
                <c:pt idx="341">
                  <c:v>16</c:v>
                </c:pt>
                <c:pt idx="342">
                  <c:v>15</c:v>
                </c:pt>
                <c:pt idx="343">
                  <c:v>15</c:v>
                </c:pt>
                <c:pt idx="344">
                  <c:v>16</c:v>
                </c:pt>
                <c:pt idx="345">
                  <c:v>15</c:v>
                </c:pt>
                <c:pt idx="346">
                  <c:v>11</c:v>
                </c:pt>
                <c:pt idx="347">
                  <c:v>17</c:v>
                </c:pt>
                <c:pt idx="348">
                  <c:v>13</c:v>
                </c:pt>
                <c:pt idx="349">
                  <c:v>13</c:v>
                </c:pt>
                <c:pt idx="350">
                  <c:v>6.4</c:v>
                </c:pt>
                <c:pt idx="351">
                  <c:v>9.3000000000000007</c:v>
                </c:pt>
                <c:pt idx="352">
                  <c:v>13</c:v>
                </c:pt>
                <c:pt idx="353">
                  <c:v>15</c:v>
                </c:pt>
                <c:pt idx="354">
                  <c:v>15</c:v>
                </c:pt>
                <c:pt idx="355">
                  <c:v>18</c:v>
                </c:pt>
                <c:pt idx="356">
                  <c:v>15</c:v>
                </c:pt>
                <c:pt idx="357">
                  <c:v>5.8</c:v>
                </c:pt>
                <c:pt idx="358">
                  <c:v>12</c:v>
                </c:pt>
                <c:pt idx="359">
                  <c:v>10</c:v>
                </c:pt>
                <c:pt idx="360">
                  <c:v>3.4</c:v>
                </c:pt>
                <c:pt idx="361">
                  <c:v>6.1</c:v>
                </c:pt>
                <c:pt idx="362">
                  <c:v>7.7</c:v>
                </c:pt>
                <c:pt idx="363">
                  <c:v>8.6</c:v>
                </c:pt>
                <c:pt idx="364">
                  <c:v>8.9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F-C06D-4F7B-B077-F7BBBE47DC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3596032"/>
        <c:axId val="43610112"/>
      </c:scatterChart>
      <c:valAx>
        <c:axId val="43596032"/>
        <c:scaling>
          <c:orientation val="minMax"/>
          <c:max val="43100"/>
          <c:min val="42736"/>
        </c:scaling>
        <c:delete val="0"/>
        <c:axPos val="b"/>
        <c:numFmt formatCode="[$-409]d\-mmm;@" sourceLinked="1"/>
        <c:majorTickMark val="out"/>
        <c:minorTickMark val="none"/>
        <c:tickLblPos val="nextTo"/>
        <c:crossAx val="43610112"/>
        <c:crosses val="autoZero"/>
        <c:crossBetween val="midCat"/>
        <c:majorUnit val="30"/>
      </c:valAx>
      <c:valAx>
        <c:axId val="43610112"/>
        <c:scaling>
          <c:orientation val="minMax"/>
          <c:min val="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Flow</a:t>
                </a:r>
                <a:r>
                  <a:rPr lang="en-US" baseline="0"/>
                  <a:t> (cfs)</a:t>
                </a:r>
                <a:endParaRPr lang="en-US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359603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88993233039123953"/>
          <c:y val="0.14106812541120475"/>
          <c:w val="0.10017308510963199"/>
          <c:h val="0.75610531011765325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Hydrogaph 8/21-8/25 2003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'08-21 to 08-25-2003'!$E$15:$E$879</c:f>
              <c:numCache>
                <c:formatCode>General</c:formatCode>
                <c:ptCount val="86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  <c:pt idx="731">
                  <c:v>732</c:v>
                </c:pt>
                <c:pt idx="732">
                  <c:v>733</c:v>
                </c:pt>
                <c:pt idx="733">
                  <c:v>734</c:v>
                </c:pt>
                <c:pt idx="734">
                  <c:v>735</c:v>
                </c:pt>
                <c:pt idx="735">
                  <c:v>736</c:v>
                </c:pt>
                <c:pt idx="736">
                  <c:v>737</c:v>
                </c:pt>
                <c:pt idx="737">
                  <c:v>738</c:v>
                </c:pt>
                <c:pt idx="738">
                  <c:v>739</c:v>
                </c:pt>
                <c:pt idx="739">
                  <c:v>740</c:v>
                </c:pt>
                <c:pt idx="740">
                  <c:v>741</c:v>
                </c:pt>
                <c:pt idx="741">
                  <c:v>742</c:v>
                </c:pt>
                <c:pt idx="742">
                  <c:v>743</c:v>
                </c:pt>
                <c:pt idx="743">
                  <c:v>744</c:v>
                </c:pt>
                <c:pt idx="744">
                  <c:v>745</c:v>
                </c:pt>
                <c:pt idx="745">
                  <c:v>746</c:v>
                </c:pt>
                <c:pt idx="746">
                  <c:v>747</c:v>
                </c:pt>
                <c:pt idx="747">
                  <c:v>748</c:v>
                </c:pt>
                <c:pt idx="748">
                  <c:v>749</c:v>
                </c:pt>
                <c:pt idx="749">
                  <c:v>750</c:v>
                </c:pt>
                <c:pt idx="750">
                  <c:v>751</c:v>
                </c:pt>
                <c:pt idx="751">
                  <c:v>752</c:v>
                </c:pt>
                <c:pt idx="752">
                  <c:v>753</c:v>
                </c:pt>
                <c:pt idx="753">
                  <c:v>754</c:v>
                </c:pt>
                <c:pt idx="754">
                  <c:v>755</c:v>
                </c:pt>
                <c:pt idx="755">
                  <c:v>756</c:v>
                </c:pt>
                <c:pt idx="756">
                  <c:v>757</c:v>
                </c:pt>
                <c:pt idx="757">
                  <c:v>758</c:v>
                </c:pt>
                <c:pt idx="758">
                  <c:v>759</c:v>
                </c:pt>
                <c:pt idx="759">
                  <c:v>760</c:v>
                </c:pt>
                <c:pt idx="760">
                  <c:v>761</c:v>
                </c:pt>
                <c:pt idx="761">
                  <c:v>762</c:v>
                </c:pt>
                <c:pt idx="762">
                  <c:v>763</c:v>
                </c:pt>
                <c:pt idx="763">
                  <c:v>764</c:v>
                </c:pt>
                <c:pt idx="764">
                  <c:v>765</c:v>
                </c:pt>
                <c:pt idx="765">
                  <c:v>766</c:v>
                </c:pt>
                <c:pt idx="766">
                  <c:v>767</c:v>
                </c:pt>
                <c:pt idx="767">
                  <c:v>768</c:v>
                </c:pt>
                <c:pt idx="768">
                  <c:v>769</c:v>
                </c:pt>
                <c:pt idx="769">
                  <c:v>770</c:v>
                </c:pt>
                <c:pt idx="770">
                  <c:v>771</c:v>
                </c:pt>
                <c:pt idx="771">
                  <c:v>772</c:v>
                </c:pt>
                <c:pt idx="772">
                  <c:v>773</c:v>
                </c:pt>
                <c:pt idx="773">
                  <c:v>774</c:v>
                </c:pt>
                <c:pt idx="774">
                  <c:v>775</c:v>
                </c:pt>
                <c:pt idx="775">
                  <c:v>776</c:v>
                </c:pt>
                <c:pt idx="776">
                  <c:v>777</c:v>
                </c:pt>
                <c:pt idx="777">
                  <c:v>778</c:v>
                </c:pt>
                <c:pt idx="778">
                  <c:v>779</c:v>
                </c:pt>
                <c:pt idx="779">
                  <c:v>780</c:v>
                </c:pt>
                <c:pt idx="780">
                  <c:v>781</c:v>
                </c:pt>
                <c:pt idx="781">
                  <c:v>782</c:v>
                </c:pt>
                <c:pt idx="782">
                  <c:v>783</c:v>
                </c:pt>
                <c:pt idx="783">
                  <c:v>784</c:v>
                </c:pt>
                <c:pt idx="784">
                  <c:v>785</c:v>
                </c:pt>
                <c:pt idx="785">
                  <c:v>786</c:v>
                </c:pt>
                <c:pt idx="786">
                  <c:v>787</c:v>
                </c:pt>
                <c:pt idx="787">
                  <c:v>788</c:v>
                </c:pt>
                <c:pt idx="788">
                  <c:v>789</c:v>
                </c:pt>
                <c:pt idx="789">
                  <c:v>790</c:v>
                </c:pt>
                <c:pt idx="790">
                  <c:v>791</c:v>
                </c:pt>
                <c:pt idx="791">
                  <c:v>792</c:v>
                </c:pt>
                <c:pt idx="792">
                  <c:v>793</c:v>
                </c:pt>
                <c:pt idx="793">
                  <c:v>794</c:v>
                </c:pt>
                <c:pt idx="794">
                  <c:v>795</c:v>
                </c:pt>
                <c:pt idx="795">
                  <c:v>796</c:v>
                </c:pt>
                <c:pt idx="796">
                  <c:v>797</c:v>
                </c:pt>
                <c:pt idx="797">
                  <c:v>798</c:v>
                </c:pt>
                <c:pt idx="798">
                  <c:v>799</c:v>
                </c:pt>
                <c:pt idx="799">
                  <c:v>800</c:v>
                </c:pt>
                <c:pt idx="800">
                  <c:v>801</c:v>
                </c:pt>
                <c:pt idx="801">
                  <c:v>802</c:v>
                </c:pt>
                <c:pt idx="802">
                  <c:v>803</c:v>
                </c:pt>
                <c:pt idx="803">
                  <c:v>804</c:v>
                </c:pt>
                <c:pt idx="804">
                  <c:v>805</c:v>
                </c:pt>
                <c:pt idx="805">
                  <c:v>806</c:v>
                </c:pt>
                <c:pt idx="806">
                  <c:v>807</c:v>
                </c:pt>
                <c:pt idx="807">
                  <c:v>808</c:v>
                </c:pt>
                <c:pt idx="808">
                  <c:v>809</c:v>
                </c:pt>
                <c:pt idx="809">
                  <c:v>810</c:v>
                </c:pt>
                <c:pt idx="810">
                  <c:v>811</c:v>
                </c:pt>
                <c:pt idx="811">
                  <c:v>812</c:v>
                </c:pt>
                <c:pt idx="812">
                  <c:v>813</c:v>
                </c:pt>
                <c:pt idx="813">
                  <c:v>814</c:v>
                </c:pt>
                <c:pt idx="814">
                  <c:v>815</c:v>
                </c:pt>
                <c:pt idx="815">
                  <c:v>816</c:v>
                </c:pt>
                <c:pt idx="816">
                  <c:v>817</c:v>
                </c:pt>
                <c:pt idx="817">
                  <c:v>818</c:v>
                </c:pt>
                <c:pt idx="818">
                  <c:v>819</c:v>
                </c:pt>
                <c:pt idx="819">
                  <c:v>820</c:v>
                </c:pt>
                <c:pt idx="820">
                  <c:v>821</c:v>
                </c:pt>
                <c:pt idx="821">
                  <c:v>822</c:v>
                </c:pt>
                <c:pt idx="822">
                  <c:v>823</c:v>
                </c:pt>
                <c:pt idx="823">
                  <c:v>824</c:v>
                </c:pt>
                <c:pt idx="824">
                  <c:v>825</c:v>
                </c:pt>
                <c:pt idx="825">
                  <c:v>826</c:v>
                </c:pt>
                <c:pt idx="826">
                  <c:v>827</c:v>
                </c:pt>
                <c:pt idx="827">
                  <c:v>828</c:v>
                </c:pt>
                <c:pt idx="828">
                  <c:v>829</c:v>
                </c:pt>
                <c:pt idx="829">
                  <c:v>830</c:v>
                </c:pt>
                <c:pt idx="830">
                  <c:v>831</c:v>
                </c:pt>
                <c:pt idx="831">
                  <c:v>832</c:v>
                </c:pt>
                <c:pt idx="832">
                  <c:v>833</c:v>
                </c:pt>
                <c:pt idx="833">
                  <c:v>834</c:v>
                </c:pt>
                <c:pt idx="834">
                  <c:v>835</c:v>
                </c:pt>
                <c:pt idx="835">
                  <c:v>836</c:v>
                </c:pt>
                <c:pt idx="836">
                  <c:v>837</c:v>
                </c:pt>
                <c:pt idx="837">
                  <c:v>838</c:v>
                </c:pt>
                <c:pt idx="838">
                  <c:v>839</c:v>
                </c:pt>
                <c:pt idx="839">
                  <c:v>840</c:v>
                </c:pt>
                <c:pt idx="840">
                  <c:v>841</c:v>
                </c:pt>
                <c:pt idx="841">
                  <c:v>842</c:v>
                </c:pt>
                <c:pt idx="842">
                  <c:v>843</c:v>
                </c:pt>
                <c:pt idx="843">
                  <c:v>844</c:v>
                </c:pt>
                <c:pt idx="844">
                  <c:v>845</c:v>
                </c:pt>
                <c:pt idx="845">
                  <c:v>846</c:v>
                </c:pt>
                <c:pt idx="846">
                  <c:v>847</c:v>
                </c:pt>
                <c:pt idx="847">
                  <c:v>848</c:v>
                </c:pt>
                <c:pt idx="848">
                  <c:v>849</c:v>
                </c:pt>
                <c:pt idx="849">
                  <c:v>850</c:v>
                </c:pt>
                <c:pt idx="850">
                  <c:v>851</c:v>
                </c:pt>
                <c:pt idx="851">
                  <c:v>852</c:v>
                </c:pt>
                <c:pt idx="852">
                  <c:v>853</c:v>
                </c:pt>
                <c:pt idx="853">
                  <c:v>854</c:v>
                </c:pt>
                <c:pt idx="854">
                  <c:v>855</c:v>
                </c:pt>
                <c:pt idx="855">
                  <c:v>856</c:v>
                </c:pt>
                <c:pt idx="856">
                  <c:v>857</c:v>
                </c:pt>
                <c:pt idx="857">
                  <c:v>858</c:v>
                </c:pt>
                <c:pt idx="858">
                  <c:v>859</c:v>
                </c:pt>
                <c:pt idx="859">
                  <c:v>860</c:v>
                </c:pt>
                <c:pt idx="860">
                  <c:v>861</c:v>
                </c:pt>
                <c:pt idx="861">
                  <c:v>862</c:v>
                </c:pt>
                <c:pt idx="862">
                  <c:v>863</c:v>
                </c:pt>
                <c:pt idx="863">
                  <c:v>864</c:v>
                </c:pt>
                <c:pt idx="864">
                  <c:v>865</c:v>
                </c:pt>
              </c:numCache>
            </c:numRef>
          </c:xVal>
          <c:yVal>
            <c:numRef>
              <c:f>'08-21 to 08-25-2003'!$L$15:$L$879</c:f>
              <c:numCache>
                <c:formatCode>General</c:formatCode>
                <c:ptCount val="865"/>
                <c:pt idx="0">
                  <c:v>8</c:v>
                </c:pt>
                <c:pt idx="1">
                  <c:v>7.6</c:v>
                </c:pt>
                <c:pt idx="2">
                  <c:v>8</c:v>
                </c:pt>
                <c:pt idx="3">
                  <c:v>8</c:v>
                </c:pt>
                <c:pt idx="4">
                  <c:v>8</c:v>
                </c:pt>
                <c:pt idx="5">
                  <c:v>8</c:v>
                </c:pt>
                <c:pt idx="6">
                  <c:v>8</c:v>
                </c:pt>
                <c:pt idx="7">
                  <c:v>8</c:v>
                </c:pt>
                <c:pt idx="8">
                  <c:v>8</c:v>
                </c:pt>
                <c:pt idx="9">
                  <c:v>8</c:v>
                </c:pt>
                <c:pt idx="10">
                  <c:v>8</c:v>
                </c:pt>
                <c:pt idx="11">
                  <c:v>8</c:v>
                </c:pt>
                <c:pt idx="12">
                  <c:v>8</c:v>
                </c:pt>
                <c:pt idx="13">
                  <c:v>8</c:v>
                </c:pt>
                <c:pt idx="14">
                  <c:v>8.4</c:v>
                </c:pt>
                <c:pt idx="15">
                  <c:v>8.4</c:v>
                </c:pt>
                <c:pt idx="16">
                  <c:v>8.4</c:v>
                </c:pt>
                <c:pt idx="17">
                  <c:v>8.4</c:v>
                </c:pt>
                <c:pt idx="18">
                  <c:v>8</c:v>
                </c:pt>
                <c:pt idx="19">
                  <c:v>8.4</c:v>
                </c:pt>
                <c:pt idx="20">
                  <c:v>8</c:v>
                </c:pt>
                <c:pt idx="21">
                  <c:v>8.4</c:v>
                </c:pt>
                <c:pt idx="22">
                  <c:v>8.4</c:v>
                </c:pt>
                <c:pt idx="23">
                  <c:v>8.4</c:v>
                </c:pt>
                <c:pt idx="24">
                  <c:v>8.9</c:v>
                </c:pt>
                <c:pt idx="25">
                  <c:v>8.9</c:v>
                </c:pt>
                <c:pt idx="26">
                  <c:v>8.9</c:v>
                </c:pt>
                <c:pt idx="27">
                  <c:v>8.9</c:v>
                </c:pt>
                <c:pt idx="28">
                  <c:v>8.4</c:v>
                </c:pt>
                <c:pt idx="29">
                  <c:v>8.9</c:v>
                </c:pt>
                <c:pt idx="30">
                  <c:v>9.3000000000000007</c:v>
                </c:pt>
                <c:pt idx="31">
                  <c:v>8.9</c:v>
                </c:pt>
                <c:pt idx="32">
                  <c:v>8.9</c:v>
                </c:pt>
                <c:pt idx="33">
                  <c:v>8.9</c:v>
                </c:pt>
                <c:pt idx="34">
                  <c:v>9.3000000000000007</c:v>
                </c:pt>
                <c:pt idx="35">
                  <c:v>9.8000000000000007</c:v>
                </c:pt>
                <c:pt idx="36">
                  <c:v>9.3000000000000007</c:v>
                </c:pt>
                <c:pt idx="37">
                  <c:v>9.8000000000000007</c:v>
                </c:pt>
                <c:pt idx="38">
                  <c:v>10</c:v>
                </c:pt>
                <c:pt idx="39">
                  <c:v>10</c:v>
                </c:pt>
                <c:pt idx="40">
                  <c:v>9.8000000000000007</c:v>
                </c:pt>
                <c:pt idx="41">
                  <c:v>9.8000000000000007</c:v>
                </c:pt>
                <c:pt idx="42">
                  <c:v>11</c:v>
                </c:pt>
                <c:pt idx="43">
                  <c:v>10</c:v>
                </c:pt>
                <c:pt idx="44">
                  <c:v>10</c:v>
                </c:pt>
                <c:pt idx="45">
                  <c:v>10</c:v>
                </c:pt>
                <c:pt idx="46">
                  <c:v>10</c:v>
                </c:pt>
                <c:pt idx="47">
                  <c:v>10</c:v>
                </c:pt>
                <c:pt idx="48">
                  <c:v>10</c:v>
                </c:pt>
                <c:pt idx="49">
                  <c:v>10</c:v>
                </c:pt>
                <c:pt idx="50">
                  <c:v>10</c:v>
                </c:pt>
                <c:pt idx="51">
                  <c:v>9.8000000000000007</c:v>
                </c:pt>
                <c:pt idx="52">
                  <c:v>9.8000000000000007</c:v>
                </c:pt>
                <c:pt idx="53">
                  <c:v>10</c:v>
                </c:pt>
                <c:pt idx="54">
                  <c:v>9.8000000000000007</c:v>
                </c:pt>
                <c:pt idx="55">
                  <c:v>10</c:v>
                </c:pt>
                <c:pt idx="56">
                  <c:v>10</c:v>
                </c:pt>
                <c:pt idx="57">
                  <c:v>9.8000000000000007</c:v>
                </c:pt>
                <c:pt idx="58">
                  <c:v>9.8000000000000007</c:v>
                </c:pt>
                <c:pt idx="59">
                  <c:v>9.8000000000000007</c:v>
                </c:pt>
                <c:pt idx="60">
                  <c:v>9.8000000000000007</c:v>
                </c:pt>
                <c:pt idx="61">
                  <c:v>9.8000000000000007</c:v>
                </c:pt>
                <c:pt idx="62">
                  <c:v>9.8000000000000007</c:v>
                </c:pt>
                <c:pt idx="63">
                  <c:v>9.8000000000000007</c:v>
                </c:pt>
                <c:pt idx="64">
                  <c:v>9.8000000000000007</c:v>
                </c:pt>
                <c:pt idx="65">
                  <c:v>9.8000000000000007</c:v>
                </c:pt>
                <c:pt idx="66">
                  <c:v>9.8000000000000007</c:v>
                </c:pt>
                <c:pt idx="67">
                  <c:v>9.8000000000000007</c:v>
                </c:pt>
                <c:pt idx="68">
                  <c:v>9.8000000000000007</c:v>
                </c:pt>
                <c:pt idx="69">
                  <c:v>9.8000000000000007</c:v>
                </c:pt>
                <c:pt idx="70">
                  <c:v>9.8000000000000007</c:v>
                </c:pt>
                <c:pt idx="71">
                  <c:v>9.3000000000000007</c:v>
                </c:pt>
                <c:pt idx="72">
                  <c:v>9.8000000000000007</c:v>
                </c:pt>
                <c:pt idx="73">
                  <c:v>9.3000000000000007</c:v>
                </c:pt>
                <c:pt idx="74">
                  <c:v>9.3000000000000007</c:v>
                </c:pt>
                <c:pt idx="75">
                  <c:v>9.3000000000000007</c:v>
                </c:pt>
                <c:pt idx="76">
                  <c:v>9.3000000000000007</c:v>
                </c:pt>
                <c:pt idx="77">
                  <c:v>9.3000000000000007</c:v>
                </c:pt>
                <c:pt idx="78">
                  <c:v>9.8000000000000007</c:v>
                </c:pt>
                <c:pt idx="79">
                  <c:v>9.3000000000000007</c:v>
                </c:pt>
                <c:pt idx="80">
                  <c:v>9.3000000000000007</c:v>
                </c:pt>
                <c:pt idx="81">
                  <c:v>9.3000000000000007</c:v>
                </c:pt>
                <c:pt idx="82">
                  <c:v>9.3000000000000007</c:v>
                </c:pt>
                <c:pt idx="83">
                  <c:v>9.3000000000000007</c:v>
                </c:pt>
                <c:pt idx="84">
                  <c:v>8.9</c:v>
                </c:pt>
                <c:pt idx="85">
                  <c:v>8.9</c:v>
                </c:pt>
                <c:pt idx="86">
                  <c:v>9.3000000000000007</c:v>
                </c:pt>
                <c:pt idx="87">
                  <c:v>8.9</c:v>
                </c:pt>
                <c:pt idx="88">
                  <c:v>9.3000000000000007</c:v>
                </c:pt>
                <c:pt idx="89">
                  <c:v>8.9</c:v>
                </c:pt>
                <c:pt idx="90">
                  <c:v>9.3000000000000007</c:v>
                </c:pt>
                <c:pt idx="91">
                  <c:v>8.9</c:v>
                </c:pt>
                <c:pt idx="92">
                  <c:v>8.9</c:v>
                </c:pt>
                <c:pt idx="93">
                  <c:v>8.9</c:v>
                </c:pt>
                <c:pt idx="94">
                  <c:v>8.9</c:v>
                </c:pt>
                <c:pt idx="95">
                  <c:v>8.4</c:v>
                </c:pt>
                <c:pt idx="96">
                  <c:v>8.9</c:v>
                </c:pt>
                <c:pt idx="97">
                  <c:v>8.9</c:v>
                </c:pt>
                <c:pt idx="98">
                  <c:v>8.9</c:v>
                </c:pt>
                <c:pt idx="99">
                  <c:v>8.9</c:v>
                </c:pt>
                <c:pt idx="100">
                  <c:v>8.9</c:v>
                </c:pt>
                <c:pt idx="101">
                  <c:v>8.9</c:v>
                </c:pt>
                <c:pt idx="102">
                  <c:v>8.9</c:v>
                </c:pt>
                <c:pt idx="103">
                  <c:v>8.9</c:v>
                </c:pt>
                <c:pt idx="104">
                  <c:v>8.9</c:v>
                </c:pt>
                <c:pt idx="105">
                  <c:v>8.9</c:v>
                </c:pt>
                <c:pt idx="106">
                  <c:v>8.4</c:v>
                </c:pt>
                <c:pt idx="107">
                  <c:v>8.4</c:v>
                </c:pt>
                <c:pt idx="108">
                  <c:v>8.9</c:v>
                </c:pt>
                <c:pt idx="109">
                  <c:v>8.9</c:v>
                </c:pt>
                <c:pt idx="110">
                  <c:v>8.4</c:v>
                </c:pt>
                <c:pt idx="111">
                  <c:v>8.4</c:v>
                </c:pt>
                <c:pt idx="112">
                  <c:v>8.9</c:v>
                </c:pt>
                <c:pt idx="113">
                  <c:v>9.3000000000000007</c:v>
                </c:pt>
                <c:pt idx="114">
                  <c:v>9.3000000000000007</c:v>
                </c:pt>
                <c:pt idx="115">
                  <c:v>8.9</c:v>
                </c:pt>
                <c:pt idx="116">
                  <c:v>9.3000000000000007</c:v>
                </c:pt>
                <c:pt idx="117">
                  <c:v>8.9</c:v>
                </c:pt>
                <c:pt idx="118">
                  <c:v>8.9</c:v>
                </c:pt>
                <c:pt idx="119">
                  <c:v>9.3000000000000007</c:v>
                </c:pt>
                <c:pt idx="120">
                  <c:v>9.3000000000000007</c:v>
                </c:pt>
                <c:pt idx="121">
                  <c:v>9.3000000000000007</c:v>
                </c:pt>
                <c:pt idx="122">
                  <c:v>8.9</c:v>
                </c:pt>
                <c:pt idx="123">
                  <c:v>9.3000000000000007</c:v>
                </c:pt>
                <c:pt idx="124">
                  <c:v>8.9</c:v>
                </c:pt>
                <c:pt idx="125">
                  <c:v>9.3000000000000007</c:v>
                </c:pt>
                <c:pt idx="126">
                  <c:v>9.3000000000000007</c:v>
                </c:pt>
                <c:pt idx="127">
                  <c:v>9.3000000000000007</c:v>
                </c:pt>
                <c:pt idx="128">
                  <c:v>9.3000000000000007</c:v>
                </c:pt>
                <c:pt idx="129">
                  <c:v>9.3000000000000007</c:v>
                </c:pt>
                <c:pt idx="130">
                  <c:v>9.3000000000000007</c:v>
                </c:pt>
                <c:pt idx="131">
                  <c:v>9.3000000000000007</c:v>
                </c:pt>
                <c:pt idx="132">
                  <c:v>8.9</c:v>
                </c:pt>
                <c:pt idx="133">
                  <c:v>9.8000000000000007</c:v>
                </c:pt>
                <c:pt idx="134">
                  <c:v>9.8000000000000007</c:v>
                </c:pt>
                <c:pt idx="135">
                  <c:v>9.8000000000000007</c:v>
                </c:pt>
                <c:pt idx="136">
                  <c:v>9.3000000000000007</c:v>
                </c:pt>
                <c:pt idx="137">
                  <c:v>9.8000000000000007</c:v>
                </c:pt>
                <c:pt idx="138">
                  <c:v>9.8000000000000007</c:v>
                </c:pt>
                <c:pt idx="139">
                  <c:v>9.8000000000000007</c:v>
                </c:pt>
                <c:pt idx="140">
                  <c:v>9.8000000000000007</c:v>
                </c:pt>
                <c:pt idx="141">
                  <c:v>9.8000000000000007</c:v>
                </c:pt>
                <c:pt idx="142">
                  <c:v>9.8000000000000007</c:v>
                </c:pt>
                <c:pt idx="143">
                  <c:v>9.8000000000000007</c:v>
                </c:pt>
                <c:pt idx="144">
                  <c:v>9.8000000000000007</c:v>
                </c:pt>
                <c:pt idx="145">
                  <c:v>9.8000000000000007</c:v>
                </c:pt>
                <c:pt idx="146">
                  <c:v>10</c:v>
                </c:pt>
                <c:pt idx="147">
                  <c:v>10</c:v>
                </c:pt>
                <c:pt idx="148">
                  <c:v>9.8000000000000007</c:v>
                </c:pt>
                <c:pt idx="149">
                  <c:v>9.8000000000000007</c:v>
                </c:pt>
                <c:pt idx="150">
                  <c:v>9.8000000000000007</c:v>
                </c:pt>
                <c:pt idx="151">
                  <c:v>9.8000000000000007</c:v>
                </c:pt>
                <c:pt idx="152">
                  <c:v>9.8000000000000007</c:v>
                </c:pt>
                <c:pt idx="153">
                  <c:v>11</c:v>
                </c:pt>
                <c:pt idx="154">
                  <c:v>11</c:v>
                </c:pt>
                <c:pt idx="155">
                  <c:v>13</c:v>
                </c:pt>
                <c:pt idx="156">
                  <c:v>11</c:v>
                </c:pt>
                <c:pt idx="157">
                  <c:v>11</c:v>
                </c:pt>
                <c:pt idx="158">
                  <c:v>10</c:v>
                </c:pt>
                <c:pt idx="159">
                  <c:v>10</c:v>
                </c:pt>
                <c:pt idx="160">
                  <c:v>9.8000000000000007</c:v>
                </c:pt>
                <c:pt idx="161">
                  <c:v>10</c:v>
                </c:pt>
                <c:pt idx="162">
                  <c:v>10</c:v>
                </c:pt>
                <c:pt idx="163">
                  <c:v>10</c:v>
                </c:pt>
                <c:pt idx="164">
                  <c:v>10</c:v>
                </c:pt>
                <c:pt idx="165">
                  <c:v>10</c:v>
                </c:pt>
                <c:pt idx="166">
                  <c:v>9.8000000000000007</c:v>
                </c:pt>
                <c:pt idx="167">
                  <c:v>9.8000000000000007</c:v>
                </c:pt>
                <c:pt idx="168">
                  <c:v>9.8000000000000007</c:v>
                </c:pt>
                <c:pt idx="169">
                  <c:v>9.8000000000000007</c:v>
                </c:pt>
                <c:pt idx="170">
                  <c:v>9.8000000000000007</c:v>
                </c:pt>
                <c:pt idx="171">
                  <c:v>9.8000000000000007</c:v>
                </c:pt>
                <c:pt idx="172">
                  <c:v>9.8000000000000007</c:v>
                </c:pt>
                <c:pt idx="173">
                  <c:v>9.8000000000000007</c:v>
                </c:pt>
                <c:pt idx="174">
                  <c:v>9.8000000000000007</c:v>
                </c:pt>
                <c:pt idx="175">
                  <c:v>10</c:v>
                </c:pt>
                <c:pt idx="176">
                  <c:v>11</c:v>
                </c:pt>
                <c:pt idx="177">
                  <c:v>11</c:v>
                </c:pt>
                <c:pt idx="178">
                  <c:v>12</c:v>
                </c:pt>
                <c:pt idx="179">
                  <c:v>14</c:v>
                </c:pt>
                <c:pt idx="180">
                  <c:v>13</c:v>
                </c:pt>
                <c:pt idx="181">
                  <c:v>12</c:v>
                </c:pt>
                <c:pt idx="182">
                  <c:v>12</c:v>
                </c:pt>
                <c:pt idx="183">
                  <c:v>14</c:v>
                </c:pt>
                <c:pt idx="184">
                  <c:v>14</c:v>
                </c:pt>
                <c:pt idx="185">
                  <c:v>13</c:v>
                </c:pt>
                <c:pt idx="186">
                  <c:v>13</c:v>
                </c:pt>
                <c:pt idx="187">
                  <c:v>13</c:v>
                </c:pt>
                <c:pt idx="188">
                  <c:v>13</c:v>
                </c:pt>
                <c:pt idx="189">
                  <c:v>12</c:v>
                </c:pt>
                <c:pt idx="190">
                  <c:v>12</c:v>
                </c:pt>
                <c:pt idx="191">
                  <c:v>12</c:v>
                </c:pt>
                <c:pt idx="192">
                  <c:v>12</c:v>
                </c:pt>
                <c:pt idx="193">
                  <c:v>11</c:v>
                </c:pt>
                <c:pt idx="194">
                  <c:v>11</c:v>
                </c:pt>
                <c:pt idx="195">
                  <c:v>12</c:v>
                </c:pt>
                <c:pt idx="196">
                  <c:v>12</c:v>
                </c:pt>
                <c:pt idx="197">
                  <c:v>14</c:v>
                </c:pt>
                <c:pt idx="198">
                  <c:v>14</c:v>
                </c:pt>
                <c:pt idx="199">
                  <c:v>14</c:v>
                </c:pt>
                <c:pt idx="200">
                  <c:v>15</c:v>
                </c:pt>
                <c:pt idx="201">
                  <c:v>16</c:v>
                </c:pt>
                <c:pt idx="202">
                  <c:v>15</c:v>
                </c:pt>
                <c:pt idx="203">
                  <c:v>16</c:v>
                </c:pt>
                <c:pt idx="204">
                  <c:v>15</c:v>
                </c:pt>
                <c:pt idx="205">
                  <c:v>14</c:v>
                </c:pt>
                <c:pt idx="206">
                  <c:v>14</c:v>
                </c:pt>
                <c:pt idx="207">
                  <c:v>14</c:v>
                </c:pt>
                <c:pt idx="208">
                  <c:v>14</c:v>
                </c:pt>
                <c:pt idx="209">
                  <c:v>14</c:v>
                </c:pt>
                <c:pt idx="210">
                  <c:v>14</c:v>
                </c:pt>
                <c:pt idx="211">
                  <c:v>13</c:v>
                </c:pt>
                <c:pt idx="212">
                  <c:v>14</c:v>
                </c:pt>
                <c:pt idx="213">
                  <c:v>14</c:v>
                </c:pt>
                <c:pt idx="214">
                  <c:v>13</c:v>
                </c:pt>
                <c:pt idx="215">
                  <c:v>13</c:v>
                </c:pt>
                <c:pt idx="216">
                  <c:v>14</c:v>
                </c:pt>
                <c:pt idx="217">
                  <c:v>15</c:v>
                </c:pt>
                <c:pt idx="218">
                  <c:v>15</c:v>
                </c:pt>
                <c:pt idx="219">
                  <c:v>16</c:v>
                </c:pt>
                <c:pt idx="220">
                  <c:v>16</c:v>
                </c:pt>
                <c:pt idx="221">
                  <c:v>16</c:v>
                </c:pt>
                <c:pt idx="222">
                  <c:v>15</c:v>
                </c:pt>
                <c:pt idx="223">
                  <c:v>16</c:v>
                </c:pt>
                <c:pt idx="224">
                  <c:v>16</c:v>
                </c:pt>
                <c:pt idx="225">
                  <c:v>16</c:v>
                </c:pt>
                <c:pt idx="226">
                  <c:v>16</c:v>
                </c:pt>
                <c:pt idx="227">
                  <c:v>16</c:v>
                </c:pt>
                <c:pt idx="228">
                  <c:v>16</c:v>
                </c:pt>
                <c:pt idx="229">
                  <c:v>15</c:v>
                </c:pt>
                <c:pt idx="230">
                  <c:v>16</c:v>
                </c:pt>
                <c:pt idx="231">
                  <c:v>15</c:v>
                </c:pt>
                <c:pt idx="232">
                  <c:v>16</c:v>
                </c:pt>
                <c:pt idx="233">
                  <c:v>14</c:v>
                </c:pt>
                <c:pt idx="234">
                  <c:v>14</c:v>
                </c:pt>
                <c:pt idx="235">
                  <c:v>14</c:v>
                </c:pt>
                <c:pt idx="236">
                  <c:v>14</c:v>
                </c:pt>
                <c:pt idx="237">
                  <c:v>14</c:v>
                </c:pt>
                <c:pt idx="238">
                  <c:v>14</c:v>
                </c:pt>
                <c:pt idx="239">
                  <c:v>14</c:v>
                </c:pt>
                <c:pt idx="240">
                  <c:v>14</c:v>
                </c:pt>
                <c:pt idx="241">
                  <c:v>14</c:v>
                </c:pt>
                <c:pt idx="242">
                  <c:v>14</c:v>
                </c:pt>
                <c:pt idx="243">
                  <c:v>13</c:v>
                </c:pt>
                <c:pt idx="244">
                  <c:v>13</c:v>
                </c:pt>
                <c:pt idx="245">
                  <c:v>13</c:v>
                </c:pt>
                <c:pt idx="246">
                  <c:v>13</c:v>
                </c:pt>
                <c:pt idx="247">
                  <c:v>14</c:v>
                </c:pt>
                <c:pt idx="248">
                  <c:v>13</c:v>
                </c:pt>
                <c:pt idx="249">
                  <c:v>13</c:v>
                </c:pt>
                <c:pt idx="250">
                  <c:v>13</c:v>
                </c:pt>
                <c:pt idx="251">
                  <c:v>13</c:v>
                </c:pt>
                <c:pt idx="252">
                  <c:v>13</c:v>
                </c:pt>
                <c:pt idx="253">
                  <c:v>13</c:v>
                </c:pt>
                <c:pt idx="254">
                  <c:v>13</c:v>
                </c:pt>
                <c:pt idx="255">
                  <c:v>13</c:v>
                </c:pt>
                <c:pt idx="256">
                  <c:v>13</c:v>
                </c:pt>
                <c:pt idx="257">
                  <c:v>13</c:v>
                </c:pt>
                <c:pt idx="258">
                  <c:v>13</c:v>
                </c:pt>
                <c:pt idx="259">
                  <c:v>13</c:v>
                </c:pt>
                <c:pt idx="260">
                  <c:v>13</c:v>
                </c:pt>
                <c:pt idx="261">
                  <c:v>12</c:v>
                </c:pt>
                <c:pt idx="262">
                  <c:v>13</c:v>
                </c:pt>
                <c:pt idx="263">
                  <c:v>12</c:v>
                </c:pt>
                <c:pt idx="264">
                  <c:v>13</c:v>
                </c:pt>
                <c:pt idx="265">
                  <c:v>13</c:v>
                </c:pt>
                <c:pt idx="266">
                  <c:v>13</c:v>
                </c:pt>
                <c:pt idx="267">
                  <c:v>12</c:v>
                </c:pt>
                <c:pt idx="268">
                  <c:v>12</c:v>
                </c:pt>
                <c:pt idx="269">
                  <c:v>12</c:v>
                </c:pt>
                <c:pt idx="270">
                  <c:v>12</c:v>
                </c:pt>
                <c:pt idx="271">
                  <c:v>13</c:v>
                </c:pt>
                <c:pt idx="272">
                  <c:v>12</c:v>
                </c:pt>
                <c:pt idx="273">
                  <c:v>13</c:v>
                </c:pt>
                <c:pt idx="274">
                  <c:v>13</c:v>
                </c:pt>
                <c:pt idx="275">
                  <c:v>12</c:v>
                </c:pt>
                <c:pt idx="276">
                  <c:v>12</c:v>
                </c:pt>
                <c:pt idx="277">
                  <c:v>12</c:v>
                </c:pt>
                <c:pt idx="278">
                  <c:v>13</c:v>
                </c:pt>
                <c:pt idx="279">
                  <c:v>12</c:v>
                </c:pt>
                <c:pt idx="280">
                  <c:v>12</c:v>
                </c:pt>
                <c:pt idx="281">
                  <c:v>12</c:v>
                </c:pt>
                <c:pt idx="282">
                  <c:v>12</c:v>
                </c:pt>
                <c:pt idx="283">
                  <c:v>13</c:v>
                </c:pt>
                <c:pt idx="284">
                  <c:v>13</c:v>
                </c:pt>
                <c:pt idx="285">
                  <c:v>13</c:v>
                </c:pt>
                <c:pt idx="286">
                  <c:v>13</c:v>
                </c:pt>
                <c:pt idx="287">
                  <c:v>13</c:v>
                </c:pt>
                <c:pt idx="288">
                  <c:v>13</c:v>
                </c:pt>
                <c:pt idx="289">
                  <c:v>13</c:v>
                </c:pt>
                <c:pt idx="290">
                  <c:v>13</c:v>
                </c:pt>
                <c:pt idx="291">
                  <c:v>13</c:v>
                </c:pt>
                <c:pt idx="292">
                  <c:v>13</c:v>
                </c:pt>
                <c:pt idx="293">
                  <c:v>12</c:v>
                </c:pt>
                <c:pt idx="294">
                  <c:v>13</c:v>
                </c:pt>
                <c:pt idx="295">
                  <c:v>13</c:v>
                </c:pt>
                <c:pt idx="296">
                  <c:v>13</c:v>
                </c:pt>
                <c:pt idx="297">
                  <c:v>13</c:v>
                </c:pt>
                <c:pt idx="298">
                  <c:v>13</c:v>
                </c:pt>
                <c:pt idx="299">
                  <c:v>14</c:v>
                </c:pt>
                <c:pt idx="300">
                  <c:v>14</c:v>
                </c:pt>
                <c:pt idx="301">
                  <c:v>14</c:v>
                </c:pt>
                <c:pt idx="302">
                  <c:v>14</c:v>
                </c:pt>
                <c:pt idx="303">
                  <c:v>15</c:v>
                </c:pt>
                <c:pt idx="304">
                  <c:v>15</c:v>
                </c:pt>
                <c:pt idx="305">
                  <c:v>15</c:v>
                </c:pt>
                <c:pt idx="306">
                  <c:v>16</c:v>
                </c:pt>
                <c:pt idx="307">
                  <c:v>16</c:v>
                </c:pt>
                <c:pt idx="308">
                  <c:v>16</c:v>
                </c:pt>
                <c:pt idx="309">
                  <c:v>16</c:v>
                </c:pt>
                <c:pt idx="310">
                  <c:v>17</c:v>
                </c:pt>
                <c:pt idx="311">
                  <c:v>16</c:v>
                </c:pt>
                <c:pt idx="312">
                  <c:v>17</c:v>
                </c:pt>
                <c:pt idx="313">
                  <c:v>16</c:v>
                </c:pt>
                <c:pt idx="314">
                  <c:v>16</c:v>
                </c:pt>
                <c:pt idx="315">
                  <c:v>16</c:v>
                </c:pt>
                <c:pt idx="316">
                  <c:v>16</c:v>
                </c:pt>
                <c:pt idx="317">
                  <c:v>16</c:v>
                </c:pt>
                <c:pt idx="318">
                  <c:v>16</c:v>
                </c:pt>
                <c:pt idx="319">
                  <c:v>16</c:v>
                </c:pt>
                <c:pt idx="320">
                  <c:v>16</c:v>
                </c:pt>
                <c:pt idx="321">
                  <c:v>15</c:v>
                </c:pt>
                <c:pt idx="322">
                  <c:v>16</c:v>
                </c:pt>
                <c:pt idx="323">
                  <c:v>15</c:v>
                </c:pt>
                <c:pt idx="324">
                  <c:v>16</c:v>
                </c:pt>
                <c:pt idx="325">
                  <c:v>15</c:v>
                </c:pt>
                <c:pt idx="326">
                  <c:v>15</c:v>
                </c:pt>
                <c:pt idx="327">
                  <c:v>14</c:v>
                </c:pt>
                <c:pt idx="328">
                  <c:v>14</c:v>
                </c:pt>
                <c:pt idx="329">
                  <c:v>14</c:v>
                </c:pt>
                <c:pt idx="330">
                  <c:v>15</c:v>
                </c:pt>
                <c:pt idx="331">
                  <c:v>14</c:v>
                </c:pt>
                <c:pt idx="332">
                  <c:v>14</c:v>
                </c:pt>
                <c:pt idx="333">
                  <c:v>14</c:v>
                </c:pt>
                <c:pt idx="334">
                  <c:v>15</c:v>
                </c:pt>
                <c:pt idx="335">
                  <c:v>14</c:v>
                </c:pt>
                <c:pt idx="336">
                  <c:v>14</c:v>
                </c:pt>
                <c:pt idx="337">
                  <c:v>14</c:v>
                </c:pt>
                <c:pt idx="338">
                  <c:v>14</c:v>
                </c:pt>
                <c:pt idx="339">
                  <c:v>14</c:v>
                </c:pt>
                <c:pt idx="340">
                  <c:v>14</c:v>
                </c:pt>
                <c:pt idx="341">
                  <c:v>13</c:v>
                </c:pt>
                <c:pt idx="342">
                  <c:v>14</c:v>
                </c:pt>
                <c:pt idx="343">
                  <c:v>13</c:v>
                </c:pt>
                <c:pt idx="344">
                  <c:v>13</c:v>
                </c:pt>
                <c:pt idx="345">
                  <c:v>14</c:v>
                </c:pt>
                <c:pt idx="346">
                  <c:v>13</c:v>
                </c:pt>
                <c:pt idx="347">
                  <c:v>14</c:v>
                </c:pt>
                <c:pt idx="348">
                  <c:v>13</c:v>
                </c:pt>
                <c:pt idx="349">
                  <c:v>13</c:v>
                </c:pt>
                <c:pt idx="350">
                  <c:v>13</c:v>
                </c:pt>
                <c:pt idx="351">
                  <c:v>14</c:v>
                </c:pt>
                <c:pt idx="352">
                  <c:v>13</c:v>
                </c:pt>
                <c:pt idx="353">
                  <c:v>13</c:v>
                </c:pt>
                <c:pt idx="354">
                  <c:v>13</c:v>
                </c:pt>
                <c:pt idx="355">
                  <c:v>14</c:v>
                </c:pt>
                <c:pt idx="356">
                  <c:v>14</c:v>
                </c:pt>
                <c:pt idx="357">
                  <c:v>13</c:v>
                </c:pt>
                <c:pt idx="358">
                  <c:v>13</c:v>
                </c:pt>
                <c:pt idx="359">
                  <c:v>14</c:v>
                </c:pt>
                <c:pt idx="360">
                  <c:v>13</c:v>
                </c:pt>
                <c:pt idx="361">
                  <c:v>14</c:v>
                </c:pt>
                <c:pt idx="362">
                  <c:v>13</c:v>
                </c:pt>
                <c:pt idx="363">
                  <c:v>13</c:v>
                </c:pt>
                <c:pt idx="364">
                  <c:v>13</c:v>
                </c:pt>
                <c:pt idx="365">
                  <c:v>13</c:v>
                </c:pt>
                <c:pt idx="366">
                  <c:v>13</c:v>
                </c:pt>
                <c:pt idx="367">
                  <c:v>13</c:v>
                </c:pt>
                <c:pt idx="368">
                  <c:v>14</c:v>
                </c:pt>
                <c:pt idx="369">
                  <c:v>13</c:v>
                </c:pt>
                <c:pt idx="370">
                  <c:v>13</c:v>
                </c:pt>
                <c:pt idx="371">
                  <c:v>13</c:v>
                </c:pt>
                <c:pt idx="372">
                  <c:v>14</c:v>
                </c:pt>
                <c:pt idx="373">
                  <c:v>13</c:v>
                </c:pt>
                <c:pt idx="374">
                  <c:v>14</c:v>
                </c:pt>
                <c:pt idx="375">
                  <c:v>14</c:v>
                </c:pt>
                <c:pt idx="376">
                  <c:v>13</c:v>
                </c:pt>
                <c:pt idx="377">
                  <c:v>14</c:v>
                </c:pt>
                <c:pt idx="378">
                  <c:v>14</c:v>
                </c:pt>
                <c:pt idx="379">
                  <c:v>13</c:v>
                </c:pt>
                <c:pt idx="380">
                  <c:v>14</c:v>
                </c:pt>
                <c:pt idx="381">
                  <c:v>14</c:v>
                </c:pt>
                <c:pt idx="382">
                  <c:v>14</c:v>
                </c:pt>
                <c:pt idx="383">
                  <c:v>14</c:v>
                </c:pt>
                <c:pt idx="384">
                  <c:v>15</c:v>
                </c:pt>
                <c:pt idx="385">
                  <c:v>14</c:v>
                </c:pt>
                <c:pt idx="386">
                  <c:v>15</c:v>
                </c:pt>
                <c:pt idx="387">
                  <c:v>14</c:v>
                </c:pt>
                <c:pt idx="388">
                  <c:v>14</c:v>
                </c:pt>
                <c:pt idx="389">
                  <c:v>13</c:v>
                </c:pt>
                <c:pt idx="390">
                  <c:v>13</c:v>
                </c:pt>
                <c:pt idx="391">
                  <c:v>14</c:v>
                </c:pt>
                <c:pt idx="392">
                  <c:v>14</c:v>
                </c:pt>
                <c:pt idx="393">
                  <c:v>14</c:v>
                </c:pt>
                <c:pt idx="394">
                  <c:v>13</c:v>
                </c:pt>
                <c:pt idx="395">
                  <c:v>13</c:v>
                </c:pt>
                <c:pt idx="396">
                  <c:v>13</c:v>
                </c:pt>
                <c:pt idx="397">
                  <c:v>13</c:v>
                </c:pt>
                <c:pt idx="398">
                  <c:v>13</c:v>
                </c:pt>
                <c:pt idx="399">
                  <c:v>14</c:v>
                </c:pt>
                <c:pt idx="400">
                  <c:v>13</c:v>
                </c:pt>
                <c:pt idx="401">
                  <c:v>14</c:v>
                </c:pt>
                <c:pt idx="402">
                  <c:v>14</c:v>
                </c:pt>
                <c:pt idx="403">
                  <c:v>13</c:v>
                </c:pt>
                <c:pt idx="404">
                  <c:v>13</c:v>
                </c:pt>
                <c:pt idx="405">
                  <c:v>13</c:v>
                </c:pt>
                <c:pt idx="406">
                  <c:v>14</c:v>
                </c:pt>
                <c:pt idx="407">
                  <c:v>14</c:v>
                </c:pt>
                <c:pt idx="408">
                  <c:v>14</c:v>
                </c:pt>
                <c:pt idx="409">
                  <c:v>14</c:v>
                </c:pt>
                <c:pt idx="410">
                  <c:v>13</c:v>
                </c:pt>
                <c:pt idx="411">
                  <c:v>14</c:v>
                </c:pt>
                <c:pt idx="412">
                  <c:v>13</c:v>
                </c:pt>
                <c:pt idx="413">
                  <c:v>13</c:v>
                </c:pt>
                <c:pt idx="414">
                  <c:v>13</c:v>
                </c:pt>
                <c:pt idx="415">
                  <c:v>14</c:v>
                </c:pt>
                <c:pt idx="416">
                  <c:v>14</c:v>
                </c:pt>
                <c:pt idx="417">
                  <c:v>14</c:v>
                </c:pt>
                <c:pt idx="418">
                  <c:v>14</c:v>
                </c:pt>
                <c:pt idx="419">
                  <c:v>14</c:v>
                </c:pt>
                <c:pt idx="420">
                  <c:v>14</c:v>
                </c:pt>
                <c:pt idx="421">
                  <c:v>14</c:v>
                </c:pt>
                <c:pt idx="422">
                  <c:v>14</c:v>
                </c:pt>
                <c:pt idx="423">
                  <c:v>15</c:v>
                </c:pt>
                <c:pt idx="424">
                  <c:v>15</c:v>
                </c:pt>
                <c:pt idx="425">
                  <c:v>14</c:v>
                </c:pt>
                <c:pt idx="426">
                  <c:v>15</c:v>
                </c:pt>
                <c:pt idx="427">
                  <c:v>14</c:v>
                </c:pt>
                <c:pt idx="428">
                  <c:v>14</c:v>
                </c:pt>
                <c:pt idx="429">
                  <c:v>14</c:v>
                </c:pt>
                <c:pt idx="430">
                  <c:v>15</c:v>
                </c:pt>
                <c:pt idx="431">
                  <c:v>14</c:v>
                </c:pt>
                <c:pt idx="432">
                  <c:v>14</c:v>
                </c:pt>
                <c:pt idx="433">
                  <c:v>13</c:v>
                </c:pt>
                <c:pt idx="434">
                  <c:v>14</c:v>
                </c:pt>
                <c:pt idx="435">
                  <c:v>14</c:v>
                </c:pt>
                <c:pt idx="436">
                  <c:v>14</c:v>
                </c:pt>
                <c:pt idx="437">
                  <c:v>14</c:v>
                </c:pt>
                <c:pt idx="438">
                  <c:v>14</c:v>
                </c:pt>
                <c:pt idx="439">
                  <c:v>14</c:v>
                </c:pt>
                <c:pt idx="440">
                  <c:v>14</c:v>
                </c:pt>
                <c:pt idx="441">
                  <c:v>14</c:v>
                </c:pt>
                <c:pt idx="442">
                  <c:v>14</c:v>
                </c:pt>
                <c:pt idx="443">
                  <c:v>14</c:v>
                </c:pt>
                <c:pt idx="444">
                  <c:v>14</c:v>
                </c:pt>
                <c:pt idx="445">
                  <c:v>14</c:v>
                </c:pt>
                <c:pt idx="446">
                  <c:v>13</c:v>
                </c:pt>
                <c:pt idx="447">
                  <c:v>13</c:v>
                </c:pt>
                <c:pt idx="448">
                  <c:v>13</c:v>
                </c:pt>
                <c:pt idx="449">
                  <c:v>13</c:v>
                </c:pt>
                <c:pt idx="450">
                  <c:v>13</c:v>
                </c:pt>
                <c:pt idx="451">
                  <c:v>13</c:v>
                </c:pt>
                <c:pt idx="452">
                  <c:v>13</c:v>
                </c:pt>
                <c:pt idx="453">
                  <c:v>13</c:v>
                </c:pt>
                <c:pt idx="454">
                  <c:v>13</c:v>
                </c:pt>
                <c:pt idx="455">
                  <c:v>13</c:v>
                </c:pt>
                <c:pt idx="456">
                  <c:v>13</c:v>
                </c:pt>
                <c:pt idx="457">
                  <c:v>12</c:v>
                </c:pt>
                <c:pt idx="458">
                  <c:v>13</c:v>
                </c:pt>
                <c:pt idx="459">
                  <c:v>13</c:v>
                </c:pt>
                <c:pt idx="460">
                  <c:v>13</c:v>
                </c:pt>
                <c:pt idx="461">
                  <c:v>12</c:v>
                </c:pt>
                <c:pt idx="462">
                  <c:v>12</c:v>
                </c:pt>
                <c:pt idx="463">
                  <c:v>12</c:v>
                </c:pt>
                <c:pt idx="464">
                  <c:v>12</c:v>
                </c:pt>
                <c:pt idx="465">
                  <c:v>12</c:v>
                </c:pt>
                <c:pt idx="466">
                  <c:v>12</c:v>
                </c:pt>
                <c:pt idx="467">
                  <c:v>12</c:v>
                </c:pt>
                <c:pt idx="468">
                  <c:v>11</c:v>
                </c:pt>
                <c:pt idx="469">
                  <c:v>12</c:v>
                </c:pt>
                <c:pt idx="470">
                  <c:v>11</c:v>
                </c:pt>
                <c:pt idx="471">
                  <c:v>12</c:v>
                </c:pt>
                <c:pt idx="472">
                  <c:v>12</c:v>
                </c:pt>
                <c:pt idx="473">
                  <c:v>12</c:v>
                </c:pt>
                <c:pt idx="474">
                  <c:v>12</c:v>
                </c:pt>
                <c:pt idx="475">
                  <c:v>11</c:v>
                </c:pt>
                <c:pt idx="476">
                  <c:v>11</c:v>
                </c:pt>
                <c:pt idx="477">
                  <c:v>11</c:v>
                </c:pt>
                <c:pt idx="478">
                  <c:v>11</c:v>
                </c:pt>
                <c:pt idx="479">
                  <c:v>11</c:v>
                </c:pt>
                <c:pt idx="480">
                  <c:v>11</c:v>
                </c:pt>
                <c:pt idx="481">
                  <c:v>11</c:v>
                </c:pt>
                <c:pt idx="482">
                  <c:v>11</c:v>
                </c:pt>
                <c:pt idx="483">
                  <c:v>11</c:v>
                </c:pt>
                <c:pt idx="484">
                  <c:v>11</c:v>
                </c:pt>
                <c:pt idx="485">
                  <c:v>11</c:v>
                </c:pt>
                <c:pt idx="486">
                  <c:v>11</c:v>
                </c:pt>
                <c:pt idx="487">
                  <c:v>11</c:v>
                </c:pt>
                <c:pt idx="488">
                  <c:v>11</c:v>
                </c:pt>
                <c:pt idx="489">
                  <c:v>11</c:v>
                </c:pt>
                <c:pt idx="490">
                  <c:v>11</c:v>
                </c:pt>
                <c:pt idx="491">
                  <c:v>11</c:v>
                </c:pt>
                <c:pt idx="492">
                  <c:v>11</c:v>
                </c:pt>
                <c:pt idx="493">
                  <c:v>11</c:v>
                </c:pt>
                <c:pt idx="494">
                  <c:v>11</c:v>
                </c:pt>
                <c:pt idx="495">
                  <c:v>12</c:v>
                </c:pt>
                <c:pt idx="496">
                  <c:v>11</c:v>
                </c:pt>
                <c:pt idx="497">
                  <c:v>11</c:v>
                </c:pt>
                <c:pt idx="498">
                  <c:v>11</c:v>
                </c:pt>
                <c:pt idx="499">
                  <c:v>11</c:v>
                </c:pt>
                <c:pt idx="500">
                  <c:v>11</c:v>
                </c:pt>
                <c:pt idx="501">
                  <c:v>11</c:v>
                </c:pt>
                <c:pt idx="502">
                  <c:v>12</c:v>
                </c:pt>
                <c:pt idx="503">
                  <c:v>11</c:v>
                </c:pt>
                <c:pt idx="504">
                  <c:v>11</c:v>
                </c:pt>
                <c:pt idx="505">
                  <c:v>11</c:v>
                </c:pt>
                <c:pt idx="506">
                  <c:v>11</c:v>
                </c:pt>
                <c:pt idx="507">
                  <c:v>11</c:v>
                </c:pt>
                <c:pt idx="508">
                  <c:v>11</c:v>
                </c:pt>
                <c:pt idx="509">
                  <c:v>11</c:v>
                </c:pt>
                <c:pt idx="510">
                  <c:v>11</c:v>
                </c:pt>
                <c:pt idx="511">
                  <c:v>11</c:v>
                </c:pt>
                <c:pt idx="512">
                  <c:v>11</c:v>
                </c:pt>
                <c:pt idx="513">
                  <c:v>11</c:v>
                </c:pt>
                <c:pt idx="514">
                  <c:v>11</c:v>
                </c:pt>
                <c:pt idx="515">
                  <c:v>11</c:v>
                </c:pt>
                <c:pt idx="516">
                  <c:v>11</c:v>
                </c:pt>
                <c:pt idx="517">
                  <c:v>12</c:v>
                </c:pt>
                <c:pt idx="518">
                  <c:v>11</c:v>
                </c:pt>
                <c:pt idx="519">
                  <c:v>12</c:v>
                </c:pt>
                <c:pt idx="520">
                  <c:v>12</c:v>
                </c:pt>
                <c:pt idx="521">
                  <c:v>12</c:v>
                </c:pt>
                <c:pt idx="522">
                  <c:v>12</c:v>
                </c:pt>
                <c:pt idx="523">
                  <c:v>12</c:v>
                </c:pt>
                <c:pt idx="524">
                  <c:v>12</c:v>
                </c:pt>
                <c:pt idx="525">
                  <c:v>12</c:v>
                </c:pt>
                <c:pt idx="526">
                  <c:v>12</c:v>
                </c:pt>
                <c:pt idx="527">
                  <c:v>12</c:v>
                </c:pt>
                <c:pt idx="528">
                  <c:v>12</c:v>
                </c:pt>
                <c:pt idx="529">
                  <c:v>12</c:v>
                </c:pt>
                <c:pt idx="530">
                  <c:v>12</c:v>
                </c:pt>
                <c:pt idx="531">
                  <c:v>12</c:v>
                </c:pt>
                <c:pt idx="532">
                  <c:v>11</c:v>
                </c:pt>
                <c:pt idx="533">
                  <c:v>12</c:v>
                </c:pt>
                <c:pt idx="534">
                  <c:v>11</c:v>
                </c:pt>
                <c:pt idx="535">
                  <c:v>12</c:v>
                </c:pt>
                <c:pt idx="536">
                  <c:v>12</c:v>
                </c:pt>
                <c:pt idx="537">
                  <c:v>12</c:v>
                </c:pt>
                <c:pt idx="538">
                  <c:v>12</c:v>
                </c:pt>
                <c:pt idx="539">
                  <c:v>11</c:v>
                </c:pt>
                <c:pt idx="540">
                  <c:v>12</c:v>
                </c:pt>
                <c:pt idx="541">
                  <c:v>11</c:v>
                </c:pt>
                <c:pt idx="542">
                  <c:v>11</c:v>
                </c:pt>
                <c:pt idx="543">
                  <c:v>11</c:v>
                </c:pt>
                <c:pt idx="544">
                  <c:v>11</c:v>
                </c:pt>
                <c:pt idx="545">
                  <c:v>11</c:v>
                </c:pt>
                <c:pt idx="546">
                  <c:v>11</c:v>
                </c:pt>
                <c:pt idx="547">
                  <c:v>11</c:v>
                </c:pt>
                <c:pt idx="548">
                  <c:v>11</c:v>
                </c:pt>
                <c:pt idx="549">
                  <c:v>11</c:v>
                </c:pt>
                <c:pt idx="550">
                  <c:v>11</c:v>
                </c:pt>
                <c:pt idx="551">
                  <c:v>11</c:v>
                </c:pt>
                <c:pt idx="552">
                  <c:v>11</c:v>
                </c:pt>
                <c:pt idx="553">
                  <c:v>11</c:v>
                </c:pt>
                <c:pt idx="554">
                  <c:v>11</c:v>
                </c:pt>
                <c:pt idx="555">
                  <c:v>10</c:v>
                </c:pt>
                <c:pt idx="556">
                  <c:v>11</c:v>
                </c:pt>
                <c:pt idx="557">
                  <c:v>11</c:v>
                </c:pt>
                <c:pt idx="558">
                  <c:v>10</c:v>
                </c:pt>
                <c:pt idx="559">
                  <c:v>10</c:v>
                </c:pt>
                <c:pt idx="560">
                  <c:v>11</c:v>
                </c:pt>
                <c:pt idx="561">
                  <c:v>11</c:v>
                </c:pt>
                <c:pt idx="562">
                  <c:v>10</c:v>
                </c:pt>
                <c:pt idx="563">
                  <c:v>10</c:v>
                </c:pt>
                <c:pt idx="564">
                  <c:v>9.8000000000000007</c:v>
                </c:pt>
                <c:pt idx="565">
                  <c:v>10</c:v>
                </c:pt>
                <c:pt idx="566">
                  <c:v>10</c:v>
                </c:pt>
                <c:pt idx="567">
                  <c:v>9.8000000000000007</c:v>
                </c:pt>
                <c:pt idx="568">
                  <c:v>9.8000000000000007</c:v>
                </c:pt>
                <c:pt idx="569">
                  <c:v>9.8000000000000007</c:v>
                </c:pt>
                <c:pt idx="570">
                  <c:v>9.8000000000000007</c:v>
                </c:pt>
                <c:pt idx="571">
                  <c:v>9.8000000000000007</c:v>
                </c:pt>
                <c:pt idx="572">
                  <c:v>9.8000000000000007</c:v>
                </c:pt>
                <c:pt idx="573">
                  <c:v>9.3000000000000007</c:v>
                </c:pt>
                <c:pt idx="574">
                  <c:v>9.3000000000000007</c:v>
                </c:pt>
                <c:pt idx="575">
                  <c:v>9.3000000000000007</c:v>
                </c:pt>
                <c:pt idx="576">
                  <c:v>9.8000000000000007</c:v>
                </c:pt>
                <c:pt idx="577">
                  <c:v>9.8000000000000007</c:v>
                </c:pt>
                <c:pt idx="578">
                  <c:v>9.3000000000000007</c:v>
                </c:pt>
                <c:pt idx="579">
                  <c:v>9.3000000000000007</c:v>
                </c:pt>
                <c:pt idx="580">
                  <c:v>9.3000000000000007</c:v>
                </c:pt>
                <c:pt idx="581">
                  <c:v>9.3000000000000007</c:v>
                </c:pt>
                <c:pt idx="582">
                  <c:v>9.3000000000000007</c:v>
                </c:pt>
                <c:pt idx="583">
                  <c:v>9.3000000000000007</c:v>
                </c:pt>
                <c:pt idx="584">
                  <c:v>9.8000000000000007</c:v>
                </c:pt>
                <c:pt idx="585">
                  <c:v>9.8000000000000007</c:v>
                </c:pt>
                <c:pt idx="586">
                  <c:v>9.8000000000000007</c:v>
                </c:pt>
                <c:pt idx="587">
                  <c:v>9.3000000000000007</c:v>
                </c:pt>
                <c:pt idx="588">
                  <c:v>9.8000000000000007</c:v>
                </c:pt>
                <c:pt idx="589">
                  <c:v>9.8000000000000007</c:v>
                </c:pt>
                <c:pt idx="590">
                  <c:v>9.3000000000000007</c:v>
                </c:pt>
                <c:pt idx="591">
                  <c:v>9.8000000000000007</c:v>
                </c:pt>
                <c:pt idx="592">
                  <c:v>9.3000000000000007</c:v>
                </c:pt>
                <c:pt idx="593">
                  <c:v>9.3000000000000007</c:v>
                </c:pt>
                <c:pt idx="594">
                  <c:v>9.3000000000000007</c:v>
                </c:pt>
                <c:pt idx="595">
                  <c:v>9.3000000000000007</c:v>
                </c:pt>
                <c:pt idx="596">
                  <c:v>9.3000000000000007</c:v>
                </c:pt>
                <c:pt idx="597">
                  <c:v>9.3000000000000007</c:v>
                </c:pt>
                <c:pt idx="598">
                  <c:v>9.8000000000000007</c:v>
                </c:pt>
                <c:pt idx="599">
                  <c:v>9.8000000000000007</c:v>
                </c:pt>
                <c:pt idx="600">
                  <c:v>9.8000000000000007</c:v>
                </c:pt>
                <c:pt idx="601">
                  <c:v>9.8000000000000007</c:v>
                </c:pt>
                <c:pt idx="602">
                  <c:v>9.8000000000000007</c:v>
                </c:pt>
                <c:pt idx="603">
                  <c:v>9.8000000000000007</c:v>
                </c:pt>
                <c:pt idx="604">
                  <c:v>10</c:v>
                </c:pt>
                <c:pt idx="605">
                  <c:v>10</c:v>
                </c:pt>
                <c:pt idx="606">
                  <c:v>10</c:v>
                </c:pt>
                <c:pt idx="607">
                  <c:v>10</c:v>
                </c:pt>
                <c:pt idx="608">
                  <c:v>9.8000000000000007</c:v>
                </c:pt>
                <c:pt idx="609">
                  <c:v>10</c:v>
                </c:pt>
                <c:pt idx="610">
                  <c:v>10</c:v>
                </c:pt>
                <c:pt idx="611">
                  <c:v>11</c:v>
                </c:pt>
                <c:pt idx="612">
                  <c:v>10</c:v>
                </c:pt>
                <c:pt idx="613">
                  <c:v>11</c:v>
                </c:pt>
                <c:pt idx="614">
                  <c:v>11</c:v>
                </c:pt>
                <c:pt idx="615">
                  <c:v>10</c:v>
                </c:pt>
                <c:pt idx="616">
                  <c:v>10</c:v>
                </c:pt>
                <c:pt idx="617">
                  <c:v>11</c:v>
                </c:pt>
                <c:pt idx="618">
                  <c:v>11</c:v>
                </c:pt>
                <c:pt idx="619">
                  <c:v>11</c:v>
                </c:pt>
                <c:pt idx="620">
                  <c:v>10</c:v>
                </c:pt>
                <c:pt idx="621">
                  <c:v>11</c:v>
                </c:pt>
                <c:pt idx="622">
                  <c:v>11</c:v>
                </c:pt>
                <c:pt idx="623">
                  <c:v>11</c:v>
                </c:pt>
                <c:pt idx="624">
                  <c:v>11</c:v>
                </c:pt>
                <c:pt idx="625">
                  <c:v>11</c:v>
                </c:pt>
                <c:pt idx="626">
                  <c:v>11</c:v>
                </c:pt>
                <c:pt idx="627">
                  <c:v>11</c:v>
                </c:pt>
                <c:pt idx="628">
                  <c:v>11</c:v>
                </c:pt>
                <c:pt idx="629">
                  <c:v>11</c:v>
                </c:pt>
                <c:pt idx="630">
                  <c:v>11</c:v>
                </c:pt>
                <c:pt idx="631">
                  <c:v>11</c:v>
                </c:pt>
                <c:pt idx="632">
                  <c:v>11</c:v>
                </c:pt>
                <c:pt idx="633">
                  <c:v>11</c:v>
                </c:pt>
                <c:pt idx="634">
                  <c:v>11</c:v>
                </c:pt>
                <c:pt idx="635">
                  <c:v>11</c:v>
                </c:pt>
                <c:pt idx="636">
                  <c:v>11</c:v>
                </c:pt>
                <c:pt idx="637">
                  <c:v>11</c:v>
                </c:pt>
                <c:pt idx="638">
                  <c:v>11</c:v>
                </c:pt>
                <c:pt idx="639">
                  <c:v>11</c:v>
                </c:pt>
                <c:pt idx="640">
                  <c:v>11</c:v>
                </c:pt>
                <c:pt idx="641">
                  <c:v>11</c:v>
                </c:pt>
                <c:pt idx="642">
                  <c:v>10</c:v>
                </c:pt>
                <c:pt idx="643">
                  <c:v>11</c:v>
                </c:pt>
                <c:pt idx="644">
                  <c:v>11</c:v>
                </c:pt>
                <c:pt idx="645">
                  <c:v>10</c:v>
                </c:pt>
                <c:pt idx="646">
                  <c:v>11</c:v>
                </c:pt>
                <c:pt idx="647">
                  <c:v>10</c:v>
                </c:pt>
                <c:pt idx="648">
                  <c:v>11</c:v>
                </c:pt>
                <c:pt idx="649">
                  <c:v>10</c:v>
                </c:pt>
                <c:pt idx="650">
                  <c:v>10</c:v>
                </c:pt>
                <c:pt idx="651">
                  <c:v>10</c:v>
                </c:pt>
                <c:pt idx="652">
                  <c:v>10</c:v>
                </c:pt>
                <c:pt idx="653">
                  <c:v>10</c:v>
                </c:pt>
                <c:pt idx="654">
                  <c:v>10</c:v>
                </c:pt>
                <c:pt idx="655">
                  <c:v>10</c:v>
                </c:pt>
                <c:pt idx="656">
                  <c:v>10</c:v>
                </c:pt>
                <c:pt idx="657">
                  <c:v>10</c:v>
                </c:pt>
                <c:pt idx="658">
                  <c:v>11</c:v>
                </c:pt>
                <c:pt idx="659">
                  <c:v>10</c:v>
                </c:pt>
                <c:pt idx="660">
                  <c:v>9.8000000000000007</c:v>
                </c:pt>
                <c:pt idx="661">
                  <c:v>10</c:v>
                </c:pt>
                <c:pt idx="662">
                  <c:v>10</c:v>
                </c:pt>
                <c:pt idx="663">
                  <c:v>10</c:v>
                </c:pt>
                <c:pt idx="664">
                  <c:v>10</c:v>
                </c:pt>
                <c:pt idx="665">
                  <c:v>9.8000000000000007</c:v>
                </c:pt>
                <c:pt idx="666">
                  <c:v>10</c:v>
                </c:pt>
                <c:pt idx="667">
                  <c:v>9.8000000000000007</c:v>
                </c:pt>
                <c:pt idx="668">
                  <c:v>9.8000000000000007</c:v>
                </c:pt>
                <c:pt idx="669">
                  <c:v>10</c:v>
                </c:pt>
                <c:pt idx="670">
                  <c:v>9.8000000000000007</c:v>
                </c:pt>
                <c:pt idx="671">
                  <c:v>9.8000000000000007</c:v>
                </c:pt>
                <c:pt idx="672">
                  <c:v>9.8000000000000007</c:v>
                </c:pt>
                <c:pt idx="673">
                  <c:v>9.3000000000000007</c:v>
                </c:pt>
                <c:pt idx="674">
                  <c:v>9.8000000000000007</c:v>
                </c:pt>
                <c:pt idx="675">
                  <c:v>9.3000000000000007</c:v>
                </c:pt>
                <c:pt idx="676">
                  <c:v>9.8000000000000007</c:v>
                </c:pt>
                <c:pt idx="677">
                  <c:v>9.3000000000000007</c:v>
                </c:pt>
                <c:pt idx="678">
                  <c:v>9.3000000000000007</c:v>
                </c:pt>
                <c:pt idx="679">
                  <c:v>9.3000000000000007</c:v>
                </c:pt>
                <c:pt idx="680">
                  <c:v>9.8000000000000007</c:v>
                </c:pt>
                <c:pt idx="681">
                  <c:v>9.8000000000000007</c:v>
                </c:pt>
                <c:pt idx="682">
                  <c:v>9.3000000000000007</c:v>
                </c:pt>
                <c:pt idx="683">
                  <c:v>9.3000000000000007</c:v>
                </c:pt>
                <c:pt idx="684">
                  <c:v>9.3000000000000007</c:v>
                </c:pt>
                <c:pt idx="685">
                  <c:v>9.3000000000000007</c:v>
                </c:pt>
                <c:pt idx="686">
                  <c:v>9.3000000000000007</c:v>
                </c:pt>
                <c:pt idx="687">
                  <c:v>9.3000000000000007</c:v>
                </c:pt>
                <c:pt idx="688">
                  <c:v>9.8000000000000007</c:v>
                </c:pt>
                <c:pt idx="689">
                  <c:v>9.8000000000000007</c:v>
                </c:pt>
                <c:pt idx="690">
                  <c:v>9.8000000000000007</c:v>
                </c:pt>
                <c:pt idx="691">
                  <c:v>9.8000000000000007</c:v>
                </c:pt>
                <c:pt idx="692">
                  <c:v>9.3000000000000007</c:v>
                </c:pt>
                <c:pt idx="693">
                  <c:v>9.3000000000000007</c:v>
                </c:pt>
                <c:pt idx="694">
                  <c:v>9.3000000000000007</c:v>
                </c:pt>
                <c:pt idx="695">
                  <c:v>9.8000000000000007</c:v>
                </c:pt>
                <c:pt idx="696">
                  <c:v>9.8000000000000007</c:v>
                </c:pt>
                <c:pt idx="697">
                  <c:v>9.8000000000000007</c:v>
                </c:pt>
                <c:pt idx="698">
                  <c:v>9.8000000000000007</c:v>
                </c:pt>
                <c:pt idx="699">
                  <c:v>10</c:v>
                </c:pt>
                <c:pt idx="700">
                  <c:v>9.8000000000000007</c:v>
                </c:pt>
                <c:pt idx="701">
                  <c:v>10</c:v>
                </c:pt>
                <c:pt idx="702">
                  <c:v>10</c:v>
                </c:pt>
                <c:pt idx="703">
                  <c:v>9.8000000000000007</c:v>
                </c:pt>
                <c:pt idx="704">
                  <c:v>10</c:v>
                </c:pt>
                <c:pt idx="705">
                  <c:v>9.8000000000000007</c:v>
                </c:pt>
                <c:pt idx="706">
                  <c:v>9.8000000000000007</c:v>
                </c:pt>
                <c:pt idx="707">
                  <c:v>10</c:v>
                </c:pt>
                <c:pt idx="708">
                  <c:v>10</c:v>
                </c:pt>
                <c:pt idx="709">
                  <c:v>10</c:v>
                </c:pt>
                <c:pt idx="710">
                  <c:v>9.8000000000000007</c:v>
                </c:pt>
                <c:pt idx="711">
                  <c:v>10</c:v>
                </c:pt>
                <c:pt idx="712">
                  <c:v>10</c:v>
                </c:pt>
                <c:pt idx="713">
                  <c:v>11</c:v>
                </c:pt>
                <c:pt idx="714">
                  <c:v>10</c:v>
                </c:pt>
                <c:pt idx="715">
                  <c:v>10</c:v>
                </c:pt>
                <c:pt idx="716">
                  <c:v>11</c:v>
                </c:pt>
                <c:pt idx="717">
                  <c:v>10</c:v>
                </c:pt>
                <c:pt idx="718">
                  <c:v>11</c:v>
                </c:pt>
                <c:pt idx="719">
                  <c:v>11</c:v>
                </c:pt>
                <c:pt idx="720">
                  <c:v>10</c:v>
                </c:pt>
                <c:pt idx="721">
                  <c:v>11</c:v>
                </c:pt>
                <c:pt idx="722">
                  <c:v>10</c:v>
                </c:pt>
                <c:pt idx="723">
                  <c:v>11</c:v>
                </c:pt>
                <c:pt idx="724">
                  <c:v>11</c:v>
                </c:pt>
                <c:pt idx="725">
                  <c:v>10</c:v>
                </c:pt>
                <c:pt idx="726">
                  <c:v>11</c:v>
                </c:pt>
                <c:pt idx="727">
                  <c:v>11</c:v>
                </c:pt>
                <c:pt idx="728">
                  <c:v>11</c:v>
                </c:pt>
                <c:pt idx="729">
                  <c:v>11</c:v>
                </c:pt>
                <c:pt idx="730">
                  <c:v>11</c:v>
                </c:pt>
                <c:pt idx="731">
                  <c:v>11</c:v>
                </c:pt>
                <c:pt idx="732">
                  <c:v>11</c:v>
                </c:pt>
                <c:pt idx="733">
                  <c:v>11</c:v>
                </c:pt>
                <c:pt idx="734">
                  <c:v>10</c:v>
                </c:pt>
                <c:pt idx="735">
                  <c:v>11</c:v>
                </c:pt>
                <c:pt idx="736">
                  <c:v>10</c:v>
                </c:pt>
                <c:pt idx="737">
                  <c:v>11</c:v>
                </c:pt>
                <c:pt idx="738">
                  <c:v>10</c:v>
                </c:pt>
                <c:pt idx="739">
                  <c:v>10</c:v>
                </c:pt>
                <c:pt idx="740">
                  <c:v>10</c:v>
                </c:pt>
                <c:pt idx="741">
                  <c:v>10</c:v>
                </c:pt>
                <c:pt idx="742">
                  <c:v>10</c:v>
                </c:pt>
                <c:pt idx="743">
                  <c:v>9.8000000000000007</c:v>
                </c:pt>
                <c:pt idx="744">
                  <c:v>9.8000000000000007</c:v>
                </c:pt>
                <c:pt idx="745">
                  <c:v>9.8000000000000007</c:v>
                </c:pt>
                <c:pt idx="746">
                  <c:v>9.8000000000000007</c:v>
                </c:pt>
                <c:pt idx="747">
                  <c:v>9.8000000000000007</c:v>
                </c:pt>
                <c:pt idx="748">
                  <c:v>9.8000000000000007</c:v>
                </c:pt>
                <c:pt idx="749">
                  <c:v>9.8000000000000007</c:v>
                </c:pt>
                <c:pt idx="750">
                  <c:v>9.8000000000000007</c:v>
                </c:pt>
                <c:pt idx="751">
                  <c:v>9.8000000000000007</c:v>
                </c:pt>
                <c:pt idx="752">
                  <c:v>9.8000000000000007</c:v>
                </c:pt>
                <c:pt idx="753">
                  <c:v>9.3000000000000007</c:v>
                </c:pt>
                <c:pt idx="754">
                  <c:v>9.3000000000000007</c:v>
                </c:pt>
                <c:pt idx="755">
                  <c:v>8.9</c:v>
                </c:pt>
                <c:pt idx="756">
                  <c:v>9.3000000000000007</c:v>
                </c:pt>
                <c:pt idx="757">
                  <c:v>9.3000000000000007</c:v>
                </c:pt>
                <c:pt idx="758">
                  <c:v>8.9</c:v>
                </c:pt>
                <c:pt idx="759">
                  <c:v>8.9</c:v>
                </c:pt>
                <c:pt idx="760">
                  <c:v>9.3000000000000007</c:v>
                </c:pt>
                <c:pt idx="761">
                  <c:v>8.9</c:v>
                </c:pt>
                <c:pt idx="762">
                  <c:v>9.3000000000000007</c:v>
                </c:pt>
                <c:pt idx="763">
                  <c:v>9.3000000000000007</c:v>
                </c:pt>
                <c:pt idx="764">
                  <c:v>8.9</c:v>
                </c:pt>
                <c:pt idx="765">
                  <c:v>8.4</c:v>
                </c:pt>
                <c:pt idx="766">
                  <c:v>8.9</c:v>
                </c:pt>
                <c:pt idx="767">
                  <c:v>8.4</c:v>
                </c:pt>
                <c:pt idx="768">
                  <c:v>8</c:v>
                </c:pt>
                <c:pt idx="769">
                  <c:v>8.4</c:v>
                </c:pt>
                <c:pt idx="770">
                  <c:v>8.9</c:v>
                </c:pt>
                <c:pt idx="771">
                  <c:v>8.9</c:v>
                </c:pt>
                <c:pt idx="772">
                  <c:v>8.4</c:v>
                </c:pt>
                <c:pt idx="773">
                  <c:v>8.4</c:v>
                </c:pt>
                <c:pt idx="774">
                  <c:v>8.4</c:v>
                </c:pt>
                <c:pt idx="775">
                  <c:v>8.4</c:v>
                </c:pt>
                <c:pt idx="776">
                  <c:v>8.9</c:v>
                </c:pt>
                <c:pt idx="777">
                  <c:v>8.9</c:v>
                </c:pt>
                <c:pt idx="778">
                  <c:v>8.9</c:v>
                </c:pt>
                <c:pt idx="779">
                  <c:v>8.9</c:v>
                </c:pt>
                <c:pt idx="780">
                  <c:v>8.4</c:v>
                </c:pt>
                <c:pt idx="781">
                  <c:v>8.4</c:v>
                </c:pt>
                <c:pt idx="782">
                  <c:v>8.4</c:v>
                </c:pt>
                <c:pt idx="783">
                  <c:v>8.4</c:v>
                </c:pt>
                <c:pt idx="784">
                  <c:v>8.9</c:v>
                </c:pt>
                <c:pt idx="785">
                  <c:v>8.9</c:v>
                </c:pt>
                <c:pt idx="786">
                  <c:v>8.9</c:v>
                </c:pt>
                <c:pt idx="787">
                  <c:v>8.9</c:v>
                </c:pt>
                <c:pt idx="788">
                  <c:v>8.9</c:v>
                </c:pt>
                <c:pt idx="789">
                  <c:v>8.4</c:v>
                </c:pt>
                <c:pt idx="790">
                  <c:v>8.9</c:v>
                </c:pt>
                <c:pt idx="791">
                  <c:v>9.3000000000000007</c:v>
                </c:pt>
                <c:pt idx="792">
                  <c:v>8.9</c:v>
                </c:pt>
                <c:pt idx="793">
                  <c:v>8.9</c:v>
                </c:pt>
                <c:pt idx="794">
                  <c:v>9.3000000000000007</c:v>
                </c:pt>
                <c:pt idx="795">
                  <c:v>9.3000000000000007</c:v>
                </c:pt>
                <c:pt idx="796">
                  <c:v>8.9</c:v>
                </c:pt>
                <c:pt idx="797">
                  <c:v>9.3000000000000007</c:v>
                </c:pt>
                <c:pt idx="798">
                  <c:v>9.3000000000000007</c:v>
                </c:pt>
                <c:pt idx="799">
                  <c:v>9.3000000000000007</c:v>
                </c:pt>
                <c:pt idx="800">
                  <c:v>9.3000000000000007</c:v>
                </c:pt>
                <c:pt idx="801">
                  <c:v>9.3000000000000007</c:v>
                </c:pt>
                <c:pt idx="802">
                  <c:v>9.3000000000000007</c:v>
                </c:pt>
                <c:pt idx="803">
                  <c:v>9.3000000000000007</c:v>
                </c:pt>
                <c:pt idx="804">
                  <c:v>9.3000000000000007</c:v>
                </c:pt>
                <c:pt idx="805">
                  <c:v>9.3000000000000007</c:v>
                </c:pt>
                <c:pt idx="806">
                  <c:v>9.8000000000000007</c:v>
                </c:pt>
                <c:pt idx="807">
                  <c:v>9.8000000000000007</c:v>
                </c:pt>
                <c:pt idx="808">
                  <c:v>9.8000000000000007</c:v>
                </c:pt>
                <c:pt idx="809">
                  <c:v>9.8000000000000007</c:v>
                </c:pt>
                <c:pt idx="810">
                  <c:v>9.8000000000000007</c:v>
                </c:pt>
                <c:pt idx="811">
                  <c:v>9.8000000000000007</c:v>
                </c:pt>
                <c:pt idx="812">
                  <c:v>10</c:v>
                </c:pt>
                <c:pt idx="813">
                  <c:v>9.3000000000000007</c:v>
                </c:pt>
                <c:pt idx="814">
                  <c:v>9.8000000000000007</c:v>
                </c:pt>
                <c:pt idx="815">
                  <c:v>9.8000000000000007</c:v>
                </c:pt>
                <c:pt idx="816">
                  <c:v>10</c:v>
                </c:pt>
                <c:pt idx="817">
                  <c:v>9.8000000000000007</c:v>
                </c:pt>
                <c:pt idx="818">
                  <c:v>9.8000000000000007</c:v>
                </c:pt>
                <c:pt idx="819">
                  <c:v>9.8000000000000007</c:v>
                </c:pt>
                <c:pt idx="820">
                  <c:v>9.8000000000000007</c:v>
                </c:pt>
                <c:pt idx="821">
                  <c:v>9.8000000000000007</c:v>
                </c:pt>
                <c:pt idx="822">
                  <c:v>9.8000000000000007</c:v>
                </c:pt>
                <c:pt idx="823">
                  <c:v>10</c:v>
                </c:pt>
                <c:pt idx="824">
                  <c:v>9.8000000000000007</c:v>
                </c:pt>
                <c:pt idx="825">
                  <c:v>9.8000000000000007</c:v>
                </c:pt>
                <c:pt idx="826">
                  <c:v>9.8000000000000007</c:v>
                </c:pt>
                <c:pt idx="827">
                  <c:v>9.8000000000000007</c:v>
                </c:pt>
                <c:pt idx="828">
                  <c:v>9.8000000000000007</c:v>
                </c:pt>
                <c:pt idx="829">
                  <c:v>9.8000000000000007</c:v>
                </c:pt>
                <c:pt idx="830">
                  <c:v>9.8000000000000007</c:v>
                </c:pt>
                <c:pt idx="831">
                  <c:v>9.8000000000000007</c:v>
                </c:pt>
                <c:pt idx="832">
                  <c:v>9.8000000000000007</c:v>
                </c:pt>
                <c:pt idx="833">
                  <c:v>9.3000000000000007</c:v>
                </c:pt>
                <c:pt idx="834">
                  <c:v>9.3000000000000007</c:v>
                </c:pt>
                <c:pt idx="835">
                  <c:v>9.8000000000000007</c:v>
                </c:pt>
                <c:pt idx="836">
                  <c:v>9.8000000000000007</c:v>
                </c:pt>
                <c:pt idx="837">
                  <c:v>9.8000000000000007</c:v>
                </c:pt>
                <c:pt idx="838">
                  <c:v>9.3000000000000007</c:v>
                </c:pt>
                <c:pt idx="839">
                  <c:v>9.3000000000000007</c:v>
                </c:pt>
                <c:pt idx="840">
                  <c:v>9.3000000000000007</c:v>
                </c:pt>
                <c:pt idx="841">
                  <c:v>9.3000000000000007</c:v>
                </c:pt>
                <c:pt idx="842">
                  <c:v>9.3000000000000007</c:v>
                </c:pt>
                <c:pt idx="843">
                  <c:v>9.3000000000000007</c:v>
                </c:pt>
                <c:pt idx="844">
                  <c:v>9.3000000000000007</c:v>
                </c:pt>
                <c:pt idx="845">
                  <c:v>9.3000000000000007</c:v>
                </c:pt>
                <c:pt idx="846">
                  <c:v>9.3000000000000007</c:v>
                </c:pt>
                <c:pt idx="847">
                  <c:v>8.9</c:v>
                </c:pt>
                <c:pt idx="848">
                  <c:v>9.3000000000000007</c:v>
                </c:pt>
                <c:pt idx="849">
                  <c:v>8.9</c:v>
                </c:pt>
                <c:pt idx="850">
                  <c:v>9.3000000000000007</c:v>
                </c:pt>
                <c:pt idx="851">
                  <c:v>8.9</c:v>
                </c:pt>
                <c:pt idx="852">
                  <c:v>8.9</c:v>
                </c:pt>
                <c:pt idx="853">
                  <c:v>8.9</c:v>
                </c:pt>
                <c:pt idx="854">
                  <c:v>9.3000000000000007</c:v>
                </c:pt>
                <c:pt idx="855">
                  <c:v>8.9</c:v>
                </c:pt>
                <c:pt idx="856">
                  <c:v>8.9</c:v>
                </c:pt>
                <c:pt idx="857">
                  <c:v>8.9</c:v>
                </c:pt>
                <c:pt idx="858">
                  <c:v>8.4</c:v>
                </c:pt>
                <c:pt idx="859">
                  <c:v>8.4</c:v>
                </c:pt>
                <c:pt idx="860">
                  <c:v>8.9</c:v>
                </c:pt>
                <c:pt idx="861">
                  <c:v>8.4</c:v>
                </c:pt>
                <c:pt idx="862">
                  <c:v>8.4</c:v>
                </c:pt>
                <c:pt idx="863">
                  <c:v>8.4</c:v>
                </c:pt>
                <c:pt idx="864">
                  <c:v>8.4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2B41-4A39-B47E-93088FB7B4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8371344"/>
        <c:axId val="408371672"/>
      </c:scatterChart>
      <c:valAx>
        <c:axId val="408371344"/>
        <c:scaling>
          <c:orientation val="minMax"/>
          <c:max val="85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Time</a:t>
                </a:r>
                <a:r>
                  <a:rPr lang="en-US" baseline="0"/>
                  <a:t> (15 miniute intervals)</a:t>
                </a: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8371672"/>
        <c:crosses val="autoZero"/>
        <c:crossBetween val="midCat"/>
      </c:valAx>
      <c:valAx>
        <c:axId val="408371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Discharge</a:t>
                </a:r>
                <a:r>
                  <a:rPr lang="en-US" baseline="0"/>
                  <a:t> (cfs)</a:t>
                </a: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837134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Pre vs Post Fire Single Storm Event</a:t>
            </a:r>
            <a:r>
              <a:rPr lang="en-US" baseline="0"/>
              <a:t> Q/P Ratios</a:t>
            </a:r>
            <a:endParaRPr lang="en-US"/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Pre Fire</c:v>
          </c:tx>
          <c:spPr>
            <a:ln w="19050">
              <a:noFill/>
            </a:ln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forward val="12"/>
            <c:dispRSqr val="0"/>
            <c:dispEq val="0"/>
          </c:trendline>
          <c:xVal>
            <c:numRef>
              <c:f>'PrePost Fire Storm ratios'!$A$2:$A$14</c:f>
              <c:numCache>
                <c:formatCode>General</c:formatCode>
                <c:ptCount val="13"/>
                <c:pt idx="0">
                  <c:v>2001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2003</c:v>
                </c:pt>
                <c:pt idx="5">
                  <c:v>2005</c:v>
                </c:pt>
                <c:pt idx="6">
                  <c:v>2006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</c:numCache>
            </c:numRef>
          </c:xVal>
          <c:yVal>
            <c:numRef>
              <c:f>'PrePost Fire Storm ratios'!$B$2:$B$14</c:f>
              <c:numCache>
                <c:formatCode>0.00</c:formatCode>
                <c:ptCount val="13"/>
                <c:pt idx="0">
                  <c:v>3.502884598606512E-3</c:v>
                </c:pt>
                <c:pt idx="1">
                  <c:v>5.0710233293976455E-3</c:v>
                </c:pt>
                <c:pt idx="2" formatCode="0.000">
                  <c:v>4.9002290605874507E-3</c:v>
                </c:pt>
                <c:pt idx="3" formatCode="General">
                  <c:v>3.7703574190423804E-3</c:v>
                </c:pt>
                <c:pt idx="4" formatCode="0.000">
                  <c:v>7.9669199255968191E-3</c:v>
                </c:pt>
                <c:pt idx="5" formatCode="General">
                  <c:v>5.9073588830168607E-3</c:v>
                </c:pt>
                <c:pt idx="6" formatCode="0.000">
                  <c:v>6.2293307815411945E-3</c:v>
                </c:pt>
                <c:pt idx="7" formatCode="0.000">
                  <c:v>3.3204980030489811E-3</c:v>
                </c:pt>
                <c:pt idx="8" formatCode="General">
                  <c:v>5.9892636189584113E-3</c:v>
                </c:pt>
                <c:pt idx="9" formatCode="0.000">
                  <c:v>5.3401572786836923E-3</c:v>
                </c:pt>
                <c:pt idx="10" formatCode="General">
                  <c:v>5.483599282458191E-3</c:v>
                </c:pt>
                <c:pt idx="11" formatCode="General">
                  <c:v>4.0970505347762568E-3</c:v>
                </c:pt>
                <c:pt idx="12" formatCode="0.000">
                  <c:v>4.6188363354123319E-3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BC0-4470-A982-A22204CCFCCA}"/>
            </c:ext>
          </c:extLst>
        </c:ser>
        <c:ser>
          <c:idx val="1"/>
          <c:order val="1"/>
          <c:tx>
            <c:v>Post Fire</c:v>
          </c:tx>
          <c:spPr>
            <a:ln w="19050">
              <a:noFill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poly"/>
            <c:order val="2"/>
            <c:forward val="6"/>
            <c:dispRSqr val="0"/>
            <c:dispEq val="0"/>
          </c:trendline>
          <c:xVal>
            <c:numRef>
              <c:f>'PrePost Fire Storm ratios'!$A$15:$A$25</c:f>
              <c:numCache>
                <c:formatCode>General</c:formatCode>
                <c:ptCount val="11"/>
                <c:pt idx="0">
                  <c:v>2011</c:v>
                </c:pt>
                <c:pt idx="1">
                  <c:v>2011</c:v>
                </c:pt>
                <c:pt idx="2">
                  <c:v>2012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2014</c:v>
                </c:pt>
                <c:pt idx="7">
                  <c:v>2015</c:v>
                </c:pt>
                <c:pt idx="8">
                  <c:v>2015</c:v>
                </c:pt>
                <c:pt idx="9">
                  <c:v>2016</c:v>
                </c:pt>
                <c:pt idx="10">
                  <c:v>2016</c:v>
                </c:pt>
              </c:numCache>
            </c:numRef>
          </c:xVal>
          <c:yVal>
            <c:numRef>
              <c:f>'PrePost Fire Storm ratios'!$B$15:$B$25</c:f>
              <c:numCache>
                <c:formatCode>0.00</c:formatCode>
                <c:ptCount val="11"/>
                <c:pt idx="0">
                  <c:v>2.2507265989168398E-2</c:v>
                </c:pt>
                <c:pt idx="1">
                  <c:v>2.376718926507464E-2</c:v>
                </c:pt>
                <c:pt idx="2" formatCode="General">
                  <c:v>1.9535844227685114E-2</c:v>
                </c:pt>
                <c:pt idx="3" formatCode="0.000">
                  <c:v>2.160810225992962E-2</c:v>
                </c:pt>
                <c:pt idx="4">
                  <c:v>1.4183773930293936E-2</c:v>
                </c:pt>
                <c:pt idx="5" formatCode="General">
                  <c:v>1.084198138132607E-2</c:v>
                </c:pt>
                <c:pt idx="6" formatCode="General">
                  <c:v>1.3078549924331958E-2</c:v>
                </c:pt>
                <c:pt idx="7" formatCode="General">
                  <c:v>1.1208648289971902E-2</c:v>
                </c:pt>
                <c:pt idx="8" formatCode="General">
                  <c:v>1.2454168548034184E-2</c:v>
                </c:pt>
                <c:pt idx="9" formatCode="General">
                  <c:v>9.846769488107707E-3</c:v>
                </c:pt>
                <c:pt idx="10" formatCode="General">
                  <c:v>6.6058332071363933E-3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BC0-4470-A982-A22204CCFCCA}"/>
            </c:ext>
          </c:extLst>
        </c:ser>
        <c:ser>
          <c:idx val="2"/>
          <c:order val="2"/>
          <c:tx>
            <c:v>Post Fire</c:v>
          </c:tx>
          <c:spPr>
            <a:ln w="19050">
              <a:noFill/>
            </a:ln>
          </c:spPr>
          <c:marker>
            <c:spPr>
              <a:noFill/>
              <a:ln w="0">
                <a:noFill/>
              </a:ln>
            </c:spPr>
          </c:marker>
          <c:trendline>
            <c:spPr>
              <a:ln w="19050">
                <a:solidFill>
                  <a:schemeClr val="accent2"/>
                </a:solidFill>
                <a:prstDash val="sysDot"/>
              </a:ln>
            </c:spPr>
            <c:trendlineType val="exp"/>
            <c:forward val="6"/>
            <c:backward val="1"/>
            <c:dispRSqr val="0"/>
            <c:dispEq val="0"/>
          </c:trendline>
          <c:xVal>
            <c:numRef>
              <c:f>'PrePost Fire Storm ratios'!$A$26:$A$36</c:f>
              <c:numCache>
                <c:formatCode>General</c:formatCode>
                <c:ptCount val="11"/>
                <c:pt idx="0">
                  <c:v>2011</c:v>
                </c:pt>
                <c:pt idx="1">
                  <c:v>2011</c:v>
                </c:pt>
                <c:pt idx="2">
                  <c:v>2012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2014</c:v>
                </c:pt>
                <c:pt idx="7">
                  <c:v>2015</c:v>
                </c:pt>
                <c:pt idx="8">
                  <c:v>2015</c:v>
                </c:pt>
                <c:pt idx="9">
                  <c:v>2016</c:v>
                </c:pt>
                <c:pt idx="10">
                  <c:v>2016</c:v>
                </c:pt>
              </c:numCache>
            </c:numRef>
          </c:xVal>
          <c:yVal>
            <c:numRef>
              <c:f>'PrePost Fire Storm ratios'!$B$26:$B$36</c:f>
              <c:numCache>
                <c:formatCode>0.00</c:formatCode>
                <c:ptCount val="11"/>
                <c:pt idx="0">
                  <c:v>2.2507265989168398E-2</c:v>
                </c:pt>
                <c:pt idx="1">
                  <c:v>2.376718926507464E-2</c:v>
                </c:pt>
                <c:pt idx="2" formatCode="General">
                  <c:v>1.9535844227685114E-2</c:v>
                </c:pt>
                <c:pt idx="3" formatCode="0.000">
                  <c:v>2.160810225992962E-2</c:v>
                </c:pt>
                <c:pt idx="4">
                  <c:v>1.4183773930293936E-2</c:v>
                </c:pt>
                <c:pt idx="5" formatCode="General">
                  <c:v>1.084198138132607E-2</c:v>
                </c:pt>
                <c:pt idx="6" formatCode="General">
                  <c:v>1.3078549924331958E-2</c:v>
                </c:pt>
                <c:pt idx="7" formatCode="General">
                  <c:v>1.1208648289971902E-2</c:v>
                </c:pt>
                <c:pt idx="8" formatCode="General">
                  <c:v>1.2454168548034184E-2</c:v>
                </c:pt>
                <c:pt idx="9" formatCode="General">
                  <c:v>9.846769488107707E-3</c:v>
                </c:pt>
                <c:pt idx="10" formatCode="General">
                  <c:v>6.6058332071363933E-3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8BC0-4470-A982-A22204CCFC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7476736"/>
        <c:axId val="154087424"/>
      </c:scatterChart>
      <c:valAx>
        <c:axId val="1574767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rich>
          </c:tx>
          <c:layout/>
          <c:overlay val="0"/>
          <c:spPr>
            <a:noFill/>
            <a:ln w="25400">
              <a:noFill/>
            </a:ln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540000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54087424"/>
        <c:crosses val="autoZero"/>
        <c:crossBetween val="midCat"/>
        <c:majorUnit val="1"/>
      </c:valAx>
      <c:valAx>
        <c:axId val="154087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Q/P</a:t>
                </a:r>
                <a:r>
                  <a:rPr lang="en-US" baseline="0"/>
                  <a:t> ratios</a:t>
                </a:r>
                <a:endParaRPr lang="en-US"/>
              </a:p>
            </c:rich>
          </c:tx>
          <c:layout/>
          <c:overlay val="0"/>
          <c:spPr>
            <a:noFill/>
            <a:ln w="25400">
              <a:noFill/>
            </a:ln>
          </c:spPr>
        </c:title>
        <c:numFmt formatCode="0.0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476736"/>
        <c:crosses val="autoZero"/>
        <c:crossBetween val="midCat"/>
      </c:valAx>
      <c:spPr>
        <a:noFill/>
        <a:ln w="25400">
          <a:noFill/>
        </a:ln>
      </c:spPr>
    </c:plotArea>
    <c:legend>
      <c:legendPos val="r"/>
      <c:legendEntry>
        <c:idx val="2"/>
        <c:delete val="1"/>
      </c:legendEntry>
      <c:layout/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1DF5D-6C5A-4121-ACA6-763A8A67D690}" type="datetimeFigureOut">
              <a:rPr lang="en-US" smtClean="0"/>
              <a:pPr/>
              <a:t>12/6/2017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71B4E-79C8-4A2A-9F6B-F5339D6969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187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1DF5D-6C5A-4121-ACA6-763A8A67D690}" type="datetimeFigureOut">
              <a:rPr lang="en-US" smtClean="0"/>
              <a:pPr/>
              <a:t>12/6/2017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71B4E-79C8-4A2A-9F6B-F5339D6969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900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1DF5D-6C5A-4121-ACA6-763A8A67D690}" type="datetimeFigureOut">
              <a:rPr lang="en-US" smtClean="0"/>
              <a:pPr/>
              <a:t>12/6/2017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71B4E-79C8-4A2A-9F6B-F5339D6969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8806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1DF5D-6C5A-4121-ACA6-763A8A67D690}" type="datetimeFigureOut">
              <a:rPr lang="en-US" smtClean="0"/>
              <a:pPr/>
              <a:t>12/6/2017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71B4E-79C8-4A2A-9F6B-F5339D6969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220843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1DF5D-6C5A-4121-ACA6-763A8A67D690}" type="datetimeFigureOut">
              <a:rPr lang="en-US" smtClean="0"/>
              <a:pPr/>
              <a:t>12/6/2017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71B4E-79C8-4A2A-9F6B-F5339D6969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0922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1DF5D-6C5A-4121-ACA6-763A8A67D690}" type="datetimeFigureOut">
              <a:rPr lang="en-US" smtClean="0"/>
              <a:pPr/>
              <a:t>12/6/2017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71B4E-79C8-4A2A-9F6B-F5339D6969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5336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1DF5D-6C5A-4121-ACA6-763A8A67D690}" type="datetimeFigureOut">
              <a:rPr lang="en-US" smtClean="0"/>
              <a:pPr/>
              <a:t>12/6/2017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71B4E-79C8-4A2A-9F6B-F5339D6969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4951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1DF5D-6C5A-4121-ACA6-763A8A67D690}" type="datetimeFigureOut">
              <a:rPr lang="en-US" smtClean="0"/>
              <a:pPr/>
              <a:t>12/6/2017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71B4E-79C8-4A2A-9F6B-F5339D6969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0693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1DF5D-6C5A-4121-ACA6-763A8A67D690}" type="datetimeFigureOut">
              <a:rPr lang="en-US" smtClean="0"/>
              <a:pPr/>
              <a:t>12/6/2017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71B4E-79C8-4A2A-9F6B-F5339D6969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041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1DF5D-6C5A-4121-ACA6-763A8A67D690}" type="datetimeFigureOut">
              <a:rPr lang="en-US" smtClean="0"/>
              <a:pPr/>
              <a:t>12/6/2017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71B4E-79C8-4A2A-9F6B-F5339D6969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828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1DF5D-6C5A-4121-ACA6-763A8A67D690}" type="datetimeFigureOut">
              <a:rPr lang="en-US" smtClean="0"/>
              <a:pPr/>
              <a:t>12/6/2017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71B4E-79C8-4A2A-9F6B-F5339D6969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09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1DF5D-6C5A-4121-ACA6-763A8A67D690}" type="datetimeFigureOut">
              <a:rPr lang="en-US" smtClean="0"/>
              <a:pPr/>
              <a:t>12/6/2017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71B4E-79C8-4A2A-9F6B-F5339D6969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660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1DF5D-6C5A-4121-ACA6-763A8A67D690}" type="datetimeFigureOut">
              <a:rPr lang="en-US" smtClean="0"/>
              <a:pPr/>
              <a:t>12/6/2017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71B4E-79C8-4A2A-9F6B-F5339D6969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5605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1DF5D-6C5A-4121-ACA6-763A8A67D690}" type="datetimeFigureOut">
              <a:rPr lang="en-US" smtClean="0"/>
              <a:pPr/>
              <a:t>12/6/2017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71B4E-79C8-4A2A-9F6B-F5339D6969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973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1DF5D-6C5A-4121-ACA6-763A8A67D690}" type="datetimeFigureOut">
              <a:rPr lang="en-US" smtClean="0"/>
              <a:pPr/>
              <a:t>12/6/2017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71B4E-79C8-4A2A-9F6B-F5339D6969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623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1DF5D-6C5A-4121-ACA6-763A8A67D690}" type="datetimeFigureOut">
              <a:rPr lang="en-US" smtClean="0"/>
              <a:pPr/>
              <a:t>12/6/2017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71B4E-79C8-4A2A-9F6B-F5339D6969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0423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1DF5D-6C5A-4121-ACA6-763A8A67D690}" type="datetimeFigureOut">
              <a:rPr lang="en-US" smtClean="0"/>
              <a:pPr/>
              <a:t>12/6/2017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71B4E-79C8-4A2A-9F6B-F5339D6969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030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0731DF5D-6C5A-4121-ACA6-763A8A67D690}" type="datetimeFigureOut">
              <a:rPr lang="en-US" smtClean="0"/>
              <a:pPr/>
              <a:t>12/6/2017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EBD71B4E-79C8-4A2A-9F6B-F5339D6969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7851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jpe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530" y="899514"/>
            <a:ext cx="10515600" cy="3534344"/>
          </a:xfrm>
        </p:spPr>
        <p:txBody>
          <a:bodyPr>
            <a:normAutofit/>
          </a:bodyPr>
          <a:lstStyle/>
          <a:p>
            <a:pPr algn="ctr"/>
            <a:r>
              <a:rPr lang="en-US" sz="12000" dirty="0" smtClean="0"/>
              <a:t>Forest Fire Rehabilitation</a:t>
            </a:r>
            <a:endParaRPr lang="en-US" sz="12000" dirty="0"/>
          </a:p>
        </p:txBody>
      </p:sp>
      <p:sp>
        <p:nvSpPr>
          <p:cNvPr id="3" name="Subtitle 2"/>
          <p:cNvSpPr>
            <a:spLocks noGrp="1"/>
          </p:cNvSpPr>
          <p:nvPr>
            <p:ph type="body" sz="half" idx="2"/>
          </p:nvPr>
        </p:nvSpPr>
        <p:spPr>
          <a:xfrm>
            <a:off x="1777938" y="4065723"/>
            <a:ext cx="8630783" cy="1501826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By: Nathan </a:t>
            </a:r>
            <a:r>
              <a:rPr lang="en-US" sz="3200" dirty="0"/>
              <a:t>W</a:t>
            </a:r>
            <a:r>
              <a:rPr lang="en-US" sz="3200" dirty="0" smtClean="0"/>
              <a:t>allentine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064469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Computed </a:t>
            </a:r>
            <a:r>
              <a:rPr lang="en-US" dirty="0" smtClean="0"/>
              <a:t>Adjusted Runoff Ratio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7317396"/>
              </p:ext>
            </p:extLst>
          </p:nvPr>
        </p:nvGraphicFramePr>
        <p:xfrm>
          <a:off x="1292308" y="2496804"/>
          <a:ext cx="9656429" cy="3783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2"/>
              <p:cNvSpPr txBox="1">
                <a:spLocks/>
              </p:cNvSpPr>
              <p:nvPr/>
            </p:nvSpPr>
            <p:spPr>
              <a:xfrm>
                <a:off x="1292308" y="1580816"/>
                <a:ext cx="9343608" cy="142290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gradFill>
                      <a:gsLst>
                        <a:gs pos="34000">
                          <a:schemeClr val="tx1">
                            <a:lumMod val="93000"/>
                          </a:schemeClr>
                        </a:gs>
                        <a:gs pos="0">
                          <a:schemeClr val="bg1">
                            <a:lumMod val="25000"/>
                            <a:lumOff val="75000"/>
                          </a:schemeClr>
                        </a:gs>
                        <a:gs pos="100000">
                          <a:schemeClr val="tx2">
                            <a:lumMod val="0"/>
                            <a:lumOff val="100000"/>
                          </a:schemeClr>
                        </a:gs>
                      </a:gsLst>
                      <a:lin ang="4800000" scaled="0"/>
                    </a:gra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gradFill>
                      <a:gsLst>
                        <a:gs pos="34000">
                          <a:schemeClr val="tx1">
                            <a:lumMod val="93000"/>
                          </a:schemeClr>
                        </a:gs>
                        <a:gs pos="0">
                          <a:schemeClr val="bg1">
                            <a:lumMod val="25000"/>
                            <a:lumOff val="75000"/>
                          </a:schemeClr>
                        </a:gs>
                        <a:gs pos="100000">
                          <a:schemeClr val="tx2">
                            <a:lumMod val="0"/>
                            <a:lumOff val="100000"/>
                          </a:schemeClr>
                        </a:gs>
                      </a:gsLst>
                      <a:lin ang="4800000" scaled="0"/>
                    </a:gra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gradFill>
                      <a:gsLst>
                        <a:gs pos="34000">
                          <a:schemeClr val="tx1">
                            <a:lumMod val="93000"/>
                          </a:schemeClr>
                        </a:gs>
                        <a:gs pos="0">
                          <a:schemeClr val="bg1">
                            <a:lumMod val="25000"/>
                            <a:lumOff val="75000"/>
                          </a:schemeClr>
                        </a:gs>
                        <a:gs pos="100000">
                          <a:schemeClr val="tx2">
                            <a:lumMod val="0"/>
                            <a:lumOff val="100000"/>
                          </a:schemeClr>
                        </a:gs>
                      </a:gsLst>
                      <a:lin ang="4800000" scaled="0"/>
                    </a:gra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gradFill>
                      <a:gsLst>
                        <a:gs pos="34000">
                          <a:schemeClr val="tx1">
                            <a:lumMod val="93000"/>
                          </a:schemeClr>
                        </a:gs>
                        <a:gs pos="0">
                          <a:schemeClr val="bg1">
                            <a:lumMod val="25000"/>
                            <a:lumOff val="75000"/>
                          </a:schemeClr>
                        </a:gs>
                        <a:gs pos="100000">
                          <a:schemeClr val="tx2">
                            <a:lumMod val="0"/>
                            <a:lumOff val="100000"/>
                          </a:schemeClr>
                        </a:gs>
                      </a:gsLst>
                      <a:lin ang="4800000" scaled="0"/>
                    </a:gra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gradFill>
                      <a:gsLst>
                        <a:gs pos="34000">
                          <a:schemeClr val="tx1">
                            <a:lumMod val="93000"/>
                          </a:schemeClr>
                        </a:gs>
                        <a:gs pos="0">
                          <a:schemeClr val="bg1">
                            <a:lumMod val="25000"/>
                            <a:lumOff val="75000"/>
                          </a:schemeClr>
                        </a:gs>
                        <a:gs pos="100000">
                          <a:schemeClr val="tx2">
                            <a:lumMod val="0"/>
                            <a:lumOff val="100000"/>
                          </a:schemeClr>
                        </a:gs>
                      </a:gsLst>
                      <a:lin ang="4800000" scaled="0"/>
                    </a:gra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𝐴𝑑𝑗𝑢𝑠𝑡𝑒𝑑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𝑅𝑢𝑛𝑜𝑓𝑓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𝑅𝑎𝑡𝑖𝑜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𝐴𝑑𝑗𝑢𝑠𝑡𝑒𝑑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𝑉𝑜𝑙𝑢𝑚𝑒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𝑂𝑢𝑡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𝑉𝑜𝑙𝑢𝑚𝑒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𝑃𝑟𝑒𝑐𝑖𝑝𝑖𝑡𝑎𝑡𝑖𝑜𝑛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2308" y="1580816"/>
                <a:ext cx="9343608" cy="142290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06405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1920" y="2078106"/>
            <a:ext cx="4476205" cy="192318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Format polynomial</a:t>
            </a:r>
          </a:p>
          <a:p>
            <a:pPr lvl="1"/>
            <a:r>
              <a:rPr lang="en-US" sz="2000" dirty="0" smtClean="0"/>
              <a:t>Zero slope at Intersection</a:t>
            </a:r>
          </a:p>
          <a:p>
            <a:r>
              <a:rPr lang="en-US" sz="2400" dirty="0" smtClean="0"/>
              <a:t>Normalization 2022</a:t>
            </a:r>
            <a:endParaRPr lang="en-US" sz="2400" dirty="0"/>
          </a:p>
        </p:txBody>
      </p:sp>
      <p:pic>
        <p:nvPicPr>
          <p:cNvPr id="4" name="Picture 2" descr="Image result for fish lake national forest stre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125" y="1933110"/>
            <a:ext cx="5237257" cy="4136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happy fis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921" y="3299781"/>
            <a:ext cx="4105280" cy="2769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301284" y="5633210"/>
            <a:ext cx="1986554" cy="4362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HAPPY FISH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18563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88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Twitchell</a:t>
            </a:r>
            <a:r>
              <a:rPr lang="en-US" dirty="0" smtClean="0"/>
              <a:t> Canyon Fire</a:t>
            </a:r>
            <a:endParaRPr lang="en-US" dirty="0"/>
          </a:p>
        </p:txBody>
      </p:sp>
      <p:pic>
        <p:nvPicPr>
          <p:cNvPr id="11266" name="Picture 2" descr="Image result for twitchell fire phot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0521" y="1654457"/>
            <a:ext cx="5822269" cy="4366703"/>
          </a:xfrm>
          <a:prstGeom prst="rect">
            <a:avLst/>
          </a:prstGeom>
          <a:noFill/>
        </p:spPr>
      </p:pic>
      <p:pic>
        <p:nvPicPr>
          <p:cNvPr id="1126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4011" y="1654457"/>
            <a:ext cx="3736457" cy="4366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89743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 Fire Flooding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0073" y="1918980"/>
            <a:ext cx="4329404" cy="1178832"/>
          </a:xfrm>
        </p:spPr>
        <p:txBody>
          <a:bodyPr/>
          <a:lstStyle/>
          <a:p>
            <a:r>
              <a:rPr lang="en-US" dirty="0" smtClean="0"/>
              <a:t>Record high flow</a:t>
            </a:r>
          </a:p>
          <a:p>
            <a:r>
              <a:rPr lang="en-US" dirty="0" smtClean="0"/>
              <a:t>Fish habitat destroyed</a:t>
            </a:r>
          </a:p>
        </p:txBody>
      </p:sp>
      <p:pic>
        <p:nvPicPr>
          <p:cNvPr id="4" name="Picture 3" descr="Graph of  Discharge, cubic feet per seco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350" y="1441151"/>
            <a:ext cx="6805749" cy="5045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ildlife.utah.gov/blog/wp-content/uploads/2010/10/brook-300x17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240792"/>
            <a:ext cx="3872413" cy="224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Predict watershed recovery time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307205" y="2551566"/>
            <a:ext cx="9859390" cy="3760334"/>
            <a:chOff x="1169394" y="2926470"/>
            <a:chExt cx="9585333" cy="3471601"/>
          </a:xfrm>
        </p:grpSpPr>
        <p:pic>
          <p:nvPicPr>
            <p:cNvPr id="3074" name="Picture 2" descr="Image result for fish lake national forest strea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5927" y="2926470"/>
              <a:ext cx="4628800" cy="34716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 descr="Image result for twitchell canyon fire remains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9394" y="2926470"/>
              <a:ext cx="4628801" cy="34716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42776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Procedure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494185" y="2036905"/>
            <a:ext cx="11203629" cy="3133199"/>
            <a:chOff x="0" y="0"/>
            <a:chExt cx="11144250" cy="260985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9" name="Rounded Rectangle 18"/>
            <p:cNvSpPr/>
            <p:nvPr/>
          </p:nvSpPr>
          <p:spPr>
            <a:xfrm>
              <a:off x="28575" y="28575"/>
              <a:ext cx="1790700" cy="685800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200" dirty="0" err="1" smtClean="0">
                  <a:solidFill>
                    <a:sysClr val="windowText" lastClr="000000"/>
                  </a:solidFill>
                </a:rPr>
                <a:t>NHDPlus</a:t>
              </a:r>
              <a:endParaRPr lang="en-US" sz="32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19050" y="933450"/>
              <a:ext cx="1790700" cy="685800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200">
                  <a:solidFill>
                    <a:sysClr val="windowText" lastClr="000000"/>
                  </a:solidFill>
                </a:rPr>
                <a:t>PRISM</a:t>
              </a: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0" y="1857375"/>
              <a:ext cx="1790700" cy="685800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200">
                  <a:solidFill>
                    <a:sysClr val="windowText" lastClr="000000"/>
                  </a:solidFill>
                </a:rPr>
                <a:t>USGS</a:t>
              </a:r>
            </a:p>
          </p:txBody>
        </p:sp>
        <p:sp>
          <p:nvSpPr>
            <p:cNvPr id="22" name="Right Arrow 21"/>
            <p:cNvSpPr/>
            <p:nvPr/>
          </p:nvSpPr>
          <p:spPr>
            <a:xfrm>
              <a:off x="2219325" y="295275"/>
              <a:ext cx="1104900" cy="180975"/>
            </a:xfrm>
            <a:prstGeom prst="rightArrow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100"/>
            </a:p>
          </p:txBody>
        </p:sp>
        <p:sp>
          <p:nvSpPr>
            <p:cNvPr id="23" name="Right Arrow 22"/>
            <p:cNvSpPr/>
            <p:nvPr/>
          </p:nvSpPr>
          <p:spPr>
            <a:xfrm>
              <a:off x="2219325" y="1171575"/>
              <a:ext cx="1104900" cy="180975"/>
            </a:xfrm>
            <a:prstGeom prst="rightArrow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100"/>
            </a:p>
          </p:txBody>
        </p:sp>
        <p:sp>
          <p:nvSpPr>
            <p:cNvPr id="24" name="Right Arrow 23"/>
            <p:cNvSpPr/>
            <p:nvPr/>
          </p:nvSpPr>
          <p:spPr>
            <a:xfrm>
              <a:off x="2228850" y="2105025"/>
              <a:ext cx="1104900" cy="180975"/>
            </a:xfrm>
            <a:prstGeom prst="rightArrow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100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3609975" y="0"/>
              <a:ext cx="3133725" cy="714375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800" dirty="0">
                  <a:solidFill>
                    <a:sysClr val="windowText" lastClr="000000"/>
                  </a:solidFill>
                </a:rPr>
                <a:t>Watershed Boundary</a:t>
              </a: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3600450" y="971550"/>
              <a:ext cx="3133725" cy="714375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800">
                  <a:solidFill>
                    <a:sysClr val="windowText" lastClr="000000"/>
                  </a:solidFill>
                </a:rPr>
                <a:t>Precipitation</a:t>
              </a:r>
              <a:r>
                <a:rPr lang="en-US" sz="1800" baseline="0">
                  <a:solidFill>
                    <a:sysClr val="windowText" lastClr="000000"/>
                  </a:solidFill>
                </a:rPr>
                <a:t> Data</a:t>
              </a:r>
              <a:endParaRPr lang="en-US" sz="1800">
                <a:solidFill>
                  <a:sysClr val="windowText" lastClr="000000"/>
                </a:solidFill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3581400" y="1895475"/>
              <a:ext cx="3133725" cy="714375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800" dirty="0">
                  <a:solidFill>
                    <a:sysClr val="windowText" lastClr="000000"/>
                  </a:solidFill>
                </a:rPr>
                <a:t>Stream</a:t>
              </a:r>
              <a:r>
                <a:rPr lang="en-US" sz="1800" baseline="0" dirty="0">
                  <a:solidFill>
                    <a:sysClr val="windowText" lastClr="000000"/>
                  </a:solidFill>
                </a:rPr>
                <a:t> Gage Data</a:t>
              </a:r>
              <a:endParaRPr lang="en-US" sz="18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" name="Right Arrow 27"/>
            <p:cNvSpPr/>
            <p:nvPr/>
          </p:nvSpPr>
          <p:spPr>
            <a:xfrm>
              <a:off x="6991350" y="1228725"/>
              <a:ext cx="1333500" cy="180975"/>
            </a:xfrm>
            <a:prstGeom prst="rightArrow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100"/>
            </a:p>
          </p:txBody>
        </p:sp>
        <p:sp>
          <p:nvSpPr>
            <p:cNvPr id="29" name="Right Arrow 28"/>
            <p:cNvSpPr/>
            <p:nvPr/>
          </p:nvSpPr>
          <p:spPr>
            <a:xfrm rot="20170502">
              <a:off x="6830691" y="1842223"/>
              <a:ext cx="1747924" cy="182439"/>
            </a:xfrm>
            <a:prstGeom prst="rightArrow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100"/>
            </a:p>
          </p:txBody>
        </p:sp>
        <p:sp>
          <p:nvSpPr>
            <p:cNvPr id="30" name="Hexagon 29"/>
            <p:cNvSpPr/>
            <p:nvPr/>
          </p:nvSpPr>
          <p:spPr>
            <a:xfrm>
              <a:off x="8572499" y="228600"/>
              <a:ext cx="2571751" cy="2000250"/>
            </a:xfrm>
            <a:prstGeom prst="hexagon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600">
                  <a:solidFill>
                    <a:sysClr val="windowText" lastClr="000000"/>
                  </a:solidFill>
                </a:rPr>
                <a:t>Q/P</a:t>
              </a:r>
            </a:p>
            <a:p>
              <a:pPr algn="ctr"/>
              <a:r>
                <a:rPr lang="en-US" sz="2400">
                  <a:solidFill>
                    <a:sysClr val="windowText" lastClr="000000"/>
                  </a:solidFill>
                </a:rPr>
                <a:t>Ratio</a:t>
              </a:r>
            </a:p>
          </p:txBody>
        </p:sp>
        <p:sp>
          <p:nvSpPr>
            <p:cNvPr id="31" name="Right Arrow 30"/>
            <p:cNvSpPr/>
            <p:nvPr/>
          </p:nvSpPr>
          <p:spPr>
            <a:xfrm rot="5400000">
              <a:off x="5091602" y="739202"/>
              <a:ext cx="199045" cy="189452"/>
            </a:xfrm>
            <a:prstGeom prst="rightArrow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100"/>
            </a:p>
          </p:txBody>
        </p:sp>
      </p:grpSp>
    </p:spTree>
    <p:extLst>
      <p:ext uri="{BB962C8B-B14F-4D97-AF65-F5344CB8AC3E}">
        <p14:creationId xmlns:p14="http://schemas.microsoft.com/office/powerpoint/2010/main" val="4231124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Fire Boundary &amp; Effected Watersheds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2855" y="1564355"/>
            <a:ext cx="3736927" cy="4842751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96000" y="1560258"/>
            <a:ext cx="3771590" cy="4846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708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Storm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USGS stream gage data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8586165"/>
              </p:ext>
            </p:extLst>
          </p:nvPr>
        </p:nvGraphicFramePr>
        <p:xfrm>
          <a:off x="414607" y="2368731"/>
          <a:ext cx="10233800" cy="42153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122" name="Picture 2" descr="Image result for USG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0048384" y="4224127"/>
            <a:ext cx="1704611" cy="5045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35065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Precipitation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Prism Climate Group</a:t>
            </a:r>
          </a:p>
          <a:p>
            <a:r>
              <a:rPr lang="en-US" dirty="0" smtClean="0"/>
              <a:t>Average Daily </a:t>
            </a:r>
            <a:r>
              <a:rPr lang="en-US" dirty="0" smtClean="0"/>
              <a:t>Precipitation</a:t>
            </a:r>
          </a:p>
          <a:p>
            <a:r>
              <a:rPr lang="en-US" dirty="0" smtClean="0"/>
              <a:t>Volume In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6301805" y="449263"/>
            <a:ext cx="4984503" cy="5938474"/>
            <a:chOff x="595012" y="1152983"/>
            <a:chExt cx="3666326" cy="5150184"/>
          </a:xfrm>
        </p:grpSpPr>
        <p:grpSp>
          <p:nvGrpSpPr>
            <p:cNvPr id="8" name="Group 7"/>
            <p:cNvGrpSpPr/>
            <p:nvPr/>
          </p:nvGrpSpPr>
          <p:grpSpPr>
            <a:xfrm>
              <a:off x="595012" y="1152983"/>
              <a:ext cx="2265418" cy="5150184"/>
              <a:chOff x="817751" y="1666037"/>
              <a:chExt cx="2265418" cy="5150184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821959" y="1666037"/>
                <a:ext cx="2261210" cy="1283977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821959" y="2950014"/>
                <a:ext cx="2261210" cy="1286432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817751" y="4236446"/>
                <a:ext cx="2265418" cy="1293343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817751" y="5525427"/>
                <a:ext cx="2265418" cy="1290794"/>
              </a:xfrm>
              <a:prstGeom prst="rect">
                <a:avLst/>
              </a:prstGeom>
            </p:spPr>
          </p:pic>
        </p:grpSp>
        <p:grpSp>
          <p:nvGrpSpPr>
            <p:cNvPr id="13" name="Group 12"/>
            <p:cNvGrpSpPr/>
            <p:nvPr/>
          </p:nvGrpSpPr>
          <p:grpSpPr>
            <a:xfrm>
              <a:off x="2860430" y="1152983"/>
              <a:ext cx="1400908" cy="5150184"/>
              <a:chOff x="7285889" y="1065060"/>
              <a:chExt cx="1302028" cy="4990982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7285891" y="1065060"/>
                <a:ext cx="1301261" cy="1282333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7285890" y="2347393"/>
                <a:ext cx="1301261" cy="1215214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7285890" y="3562607"/>
                <a:ext cx="1302027" cy="1237993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7285889" y="4800600"/>
                <a:ext cx="1301261" cy="1255442"/>
              </a:xfrm>
              <a:prstGeom prst="rect">
                <a:avLst/>
              </a:prstGeom>
            </p:spPr>
          </p:pic>
        </p:grpSp>
      </p:grpSp>
      <p:pic>
        <p:nvPicPr>
          <p:cNvPr id="1026" name="Picture 2" descr="https://www.nacse.org/home/news/2009/2009may/prism_group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000" y="4903010"/>
            <a:ext cx="2865523" cy="1484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51080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Clear Creek Discharge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3905" y="2860341"/>
            <a:ext cx="4077642" cy="1422901"/>
          </a:xfrm>
        </p:spPr>
        <p:txBody>
          <a:bodyPr/>
          <a:lstStyle/>
          <a:p>
            <a:r>
              <a:rPr lang="en-US" dirty="0" smtClean="0"/>
              <a:t>Volume Out</a:t>
            </a:r>
          </a:p>
          <a:p>
            <a:r>
              <a:rPr lang="en-US" dirty="0" smtClean="0"/>
              <a:t>Adjusted Volume Out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3872921"/>
              </p:ext>
            </p:extLst>
          </p:nvPr>
        </p:nvGraphicFramePr>
        <p:xfrm>
          <a:off x="5366084" y="2033338"/>
          <a:ext cx="5649829" cy="3236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5955632" y="3777916"/>
            <a:ext cx="484872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6549007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2243</TotalTime>
  <Words>122</Words>
  <Application>Microsoft Office PowerPoint</Application>
  <PresentationFormat>Widescreen</PresentationFormat>
  <Paragraphs>43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Cambria Math</vt:lpstr>
      <vt:lpstr>Corbel</vt:lpstr>
      <vt:lpstr>Depth</vt:lpstr>
      <vt:lpstr>Forest Fire Rehabilitation</vt:lpstr>
      <vt:lpstr>Twitchell Canyon Fire</vt:lpstr>
      <vt:lpstr>Post Fire Flooding</vt:lpstr>
      <vt:lpstr>Objective</vt:lpstr>
      <vt:lpstr>Procedure</vt:lpstr>
      <vt:lpstr>Fire Boundary &amp; Effected Watersheds</vt:lpstr>
      <vt:lpstr>Storm Data</vt:lpstr>
      <vt:lpstr>Precipitation</vt:lpstr>
      <vt:lpstr>Clear Creek Discharge</vt:lpstr>
      <vt:lpstr>Computed Adjusted Runoff Ratio</vt:lpstr>
      <vt:lpstr>Conclusion</vt:lpstr>
      <vt:lpstr>Questions?</vt:lpstr>
    </vt:vector>
  </TitlesOfParts>
  <Company>Utah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southcampushousing</dc:creator>
  <cp:lastModifiedBy>southcampushousing </cp:lastModifiedBy>
  <cp:revision>93</cp:revision>
  <dcterms:created xsi:type="dcterms:W3CDTF">2017-12-01T16:04:15Z</dcterms:created>
  <dcterms:modified xsi:type="dcterms:W3CDTF">2017-12-06T18:17:30Z</dcterms:modified>
</cp:coreProperties>
</file>