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65" r:id="rId3"/>
    <p:sldId id="270" r:id="rId4"/>
    <p:sldId id="257" r:id="rId5"/>
    <p:sldId id="259" r:id="rId6"/>
    <p:sldId id="258" r:id="rId7"/>
    <p:sldId id="261" r:id="rId8"/>
    <p:sldId id="262" r:id="rId9"/>
    <p:sldId id="266" r:id="rId10"/>
    <p:sldId id="269" r:id="rId11"/>
    <p:sldId id="268" r:id="rId12"/>
    <p:sldId id="263" r:id="rId13"/>
    <p:sldId id="26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Documents\School\Fall%202017\CEE%206400\Final%20Project\Data%20Analysi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Documents\School\Fall%202017\CEE%206400\Final%20Project\Data%20Analysi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Documents\School\Fall%202017\CEE%206400\Final%20Project\Data%20Analysi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Documents\School\Fall%202017\CEE%206400\Final%20Project\Data%20Analysis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ocuments\School\Fall%202017\CEE%206440\Term%20Project\Inundation%20depth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2011 Average Snowpack vs. Runoff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smoothMarker"/>
        <c:varyColors val="0"/>
        <c:ser>
          <c:idx val="1"/>
          <c:order val="1"/>
          <c:tx>
            <c:v>Average Snow Pack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'Area Weighted Values'!$A$3:$A$367</c:f>
              <c:numCache>
                <c:formatCode>[$-409]d\-mmm;@</c:formatCode>
                <c:ptCount val="365"/>
                <c:pt idx="0">
                  <c:v>40452</c:v>
                </c:pt>
                <c:pt idx="1">
                  <c:v>40453</c:v>
                </c:pt>
                <c:pt idx="2">
                  <c:v>40454</c:v>
                </c:pt>
                <c:pt idx="3">
                  <c:v>40455</c:v>
                </c:pt>
                <c:pt idx="4">
                  <c:v>40456</c:v>
                </c:pt>
                <c:pt idx="5">
                  <c:v>40457</c:v>
                </c:pt>
                <c:pt idx="6">
                  <c:v>40458</c:v>
                </c:pt>
                <c:pt idx="7">
                  <c:v>40459</c:v>
                </c:pt>
                <c:pt idx="8">
                  <c:v>40460</c:v>
                </c:pt>
                <c:pt idx="9">
                  <c:v>40461</c:v>
                </c:pt>
                <c:pt idx="10">
                  <c:v>40462</c:v>
                </c:pt>
                <c:pt idx="11">
                  <c:v>40463</c:v>
                </c:pt>
                <c:pt idx="12">
                  <c:v>40464</c:v>
                </c:pt>
                <c:pt idx="13">
                  <c:v>40465</c:v>
                </c:pt>
                <c:pt idx="14">
                  <c:v>40466</c:v>
                </c:pt>
                <c:pt idx="15">
                  <c:v>40467</c:v>
                </c:pt>
                <c:pt idx="16">
                  <c:v>40468</c:v>
                </c:pt>
                <c:pt idx="17">
                  <c:v>40469</c:v>
                </c:pt>
                <c:pt idx="18">
                  <c:v>40470</c:v>
                </c:pt>
                <c:pt idx="19">
                  <c:v>40471</c:v>
                </c:pt>
                <c:pt idx="20">
                  <c:v>40472</c:v>
                </c:pt>
                <c:pt idx="21">
                  <c:v>40473</c:v>
                </c:pt>
                <c:pt idx="22">
                  <c:v>40474</c:v>
                </c:pt>
                <c:pt idx="23">
                  <c:v>40475</c:v>
                </c:pt>
                <c:pt idx="24">
                  <c:v>40476</c:v>
                </c:pt>
                <c:pt idx="25">
                  <c:v>40477</c:v>
                </c:pt>
                <c:pt idx="26">
                  <c:v>40478</c:v>
                </c:pt>
                <c:pt idx="27">
                  <c:v>40479</c:v>
                </c:pt>
                <c:pt idx="28">
                  <c:v>40480</c:v>
                </c:pt>
                <c:pt idx="29">
                  <c:v>40481</c:v>
                </c:pt>
                <c:pt idx="30">
                  <c:v>40482</c:v>
                </c:pt>
                <c:pt idx="31">
                  <c:v>40483</c:v>
                </c:pt>
                <c:pt idx="32">
                  <c:v>40484</c:v>
                </c:pt>
                <c:pt idx="33">
                  <c:v>40485</c:v>
                </c:pt>
                <c:pt idx="34">
                  <c:v>40486</c:v>
                </c:pt>
                <c:pt idx="35">
                  <c:v>40487</c:v>
                </c:pt>
                <c:pt idx="36">
                  <c:v>40488</c:v>
                </c:pt>
                <c:pt idx="37">
                  <c:v>40489</c:v>
                </c:pt>
                <c:pt idx="38">
                  <c:v>40490</c:v>
                </c:pt>
                <c:pt idx="39">
                  <c:v>40491</c:v>
                </c:pt>
                <c:pt idx="40">
                  <c:v>40492</c:v>
                </c:pt>
                <c:pt idx="41">
                  <c:v>40493</c:v>
                </c:pt>
                <c:pt idx="42">
                  <c:v>40494</c:v>
                </c:pt>
                <c:pt idx="43">
                  <c:v>40495</c:v>
                </c:pt>
                <c:pt idx="44">
                  <c:v>40496</c:v>
                </c:pt>
                <c:pt idx="45">
                  <c:v>40497</c:v>
                </c:pt>
                <c:pt idx="46">
                  <c:v>40498</c:v>
                </c:pt>
                <c:pt idx="47">
                  <c:v>40499</c:v>
                </c:pt>
                <c:pt idx="48">
                  <c:v>40500</c:v>
                </c:pt>
                <c:pt idx="49">
                  <c:v>40501</c:v>
                </c:pt>
                <c:pt idx="50">
                  <c:v>40502</c:v>
                </c:pt>
                <c:pt idx="51">
                  <c:v>40503</c:v>
                </c:pt>
                <c:pt idx="52">
                  <c:v>40504</c:v>
                </c:pt>
                <c:pt idx="53">
                  <c:v>40505</c:v>
                </c:pt>
                <c:pt idx="54">
                  <c:v>40506</c:v>
                </c:pt>
                <c:pt idx="55">
                  <c:v>40507</c:v>
                </c:pt>
                <c:pt idx="56">
                  <c:v>40508</c:v>
                </c:pt>
                <c:pt idx="57">
                  <c:v>40509</c:v>
                </c:pt>
                <c:pt idx="58">
                  <c:v>40510</c:v>
                </c:pt>
                <c:pt idx="59">
                  <c:v>40511</c:v>
                </c:pt>
                <c:pt idx="60">
                  <c:v>40512</c:v>
                </c:pt>
                <c:pt idx="61">
                  <c:v>40513</c:v>
                </c:pt>
                <c:pt idx="62">
                  <c:v>40514</c:v>
                </c:pt>
                <c:pt idx="63">
                  <c:v>40515</c:v>
                </c:pt>
                <c:pt idx="64">
                  <c:v>40516</c:v>
                </c:pt>
                <c:pt idx="65">
                  <c:v>40517</c:v>
                </c:pt>
                <c:pt idx="66">
                  <c:v>40518</c:v>
                </c:pt>
                <c:pt idx="67">
                  <c:v>40519</c:v>
                </c:pt>
                <c:pt idx="68">
                  <c:v>40520</c:v>
                </c:pt>
                <c:pt idx="69">
                  <c:v>40521</c:v>
                </c:pt>
                <c:pt idx="70">
                  <c:v>40522</c:v>
                </c:pt>
                <c:pt idx="71">
                  <c:v>40523</c:v>
                </c:pt>
                <c:pt idx="72">
                  <c:v>40524</c:v>
                </c:pt>
                <c:pt idx="73">
                  <c:v>40525</c:v>
                </c:pt>
                <c:pt idx="74">
                  <c:v>40526</c:v>
                </c:pt>
                <c:pt idx="75">
                  <c:v>40527</c:v>
                </c:pt>
                <c:pt idx="76">
                  <c:v>40528</c:v>
                </c:pt>
                <c:pt idx="77">
                  <c:v>40529</c:v>
                </c:pt>
                <c:pt idx="78">
                  <c:v>40530</c:v>
                </c:pt>
                <c:pt idx="79">
                  <c:v>40531</c:v>
                </c:pt>
                <c:pt idx="80">
                  <c:v>40532</c:v>
                </c:pt>
                <c:pt idx="81">
                  <c:v>40533</c:v>
                </c:pt>
                <c:pt idx="82">
                  <c:v>40534</c:v>
                </c:pt>
                <c:pt idx="83">
                  <c:v>40535</c:v>
                </c:pt>
                <c:pt idx="84">
                  <c:v>40536</c:v>
                </c:pt>
                <c:pt idx="85">
                  <c:v>40537</c:v>
                </c:pt>
                <c:pt idx="86">
                  <c:v>40538</c:v>
                </c:pt>
                <c:pt idx="87">
                  <c:v>40539</c:v>
                </c:pt>
                <c:pt idx="88">
                  <c:v>40540</c:v>
                </c:pt>
                <c:pt idx="89">
                  <c:v>40541</c:v>
                </c:pt>
                <c:pt idx="90">
                  <c:v>40542</c:v>
                </c:pt>
                <c:pt idx="91">
                  <c:v>40543</c:v>
                </c:pt>
                <c:pt idx="92">
                  <c:v>40544</c:v>
                </c:pt>
                <c:pt idx="93">
                  <c:v>40545</c:v>
                </c:pt>
                <c:pt idx="94">
                  <c:v>40546</c:v>
                </c:pt>
                <c:pt idx="95">
                  <c:v>40547</c:v>
                </c:pt>
                <c:pt idx="96">
                  <c:v>40548</c:v>
                </c:pt>
                <c:pt idx="97">
                  <c:v>40549</c:v>
                </c:pt>
                <c:pt idx="98">
                  <c:v>40550</c:v>
                </c:pt>
                <c:pt idx="99">
                  <c:v>40551</c:v>
                </c:pt>
                <c:pt idx="100">
                  <c:v>40552</c:v>
                </c:pt>
                <c:pt idx="101">
                  <c:v>40553</c:v>
                </c:pt>
                <c:pt idx="102">
                  <c:v>40554</c:v>
                </c:pt>
                <c:pt idx="103">
                  <c:v>40555</c:v>
                </c:pt>
                <c:pt idx="104">
                  <c:v>40556</c:v>
                </c:pt>
                <c:pt idx="105">
                  <c:v>40557</c:v>
                </c:pt>
                <c:pt idx="106">
                  <c:v>40558</c:v>
                </c:pt>
                <c:pt idx="107">
                  <c:v>40559</c:v>
                </c:pt>
                <c:pt idx="108">
                  <c:v>40560</c:v>
                </c:pt>
                <c:pt idx="109">
                  <c:v>40561</c:v>
                </c:pt>
                <c:pt idx="110">
                  <c:v>40562</c:v>
                </c:pt>
                <c:pt idx="111">
                  <c:v>40563</c:v>
                </c:pt>
                <c:pt idx="112">
                  <c:v>40564</c:v>
                </c:pt>
                <c:pt idx="113">
                  <c:v>40565</c:v>
                </c:pt>
                <c:pt idx="114">
                  <c:v>40566</c:v>
                </c:pt>
                <c:pt idx="115">
                  <c:v>40567</c:v>
                </c:pt>
                <c:pt idx="116">
                  <c:v>40568</c:v>
                </c:pt>
                <c:pt idx="117">
                  <c:v>40569</c:v>
                </c:pt>
                <c:pt idx="118">
                  <c:v>40570</c:v>
                </c:pt>
                <c:pt idx="119">
                  <c:v>40571</c:v>
                </c:pt>
                <c:pt idx="120">
                  <c:v>40572</c:v>
                </c:pt>
                <c:pt idx="121">
                  <c:v>40573</c:v>
                </c:pt>
                <c:pt idx="122">
                  <c:v>40574</c:v>
                </c:pt>
                <c:pt idx="123">
                  <c:v>40575</c:v>
                </c:pt>
                <c:pt idx="124">
                  <c:v>40576</c:v>
                </c:pt>
                <c:pt idx="125">
                  <c:v>40577</c:v>
                </c:pt>
                <c:pt idx="126">
                  <c:v>40578</c:v>
                </c:pt>
                <c:pt idx="127">
                  <c:v>40579</c:v>
                </c:pt>
                <c:pt idx="128">
                  <c:v>40580</c:v>
                </c:pt>
                <c:pt idx="129">
                  <c:v>40581</c:v>
                </c:pt>
                <c:pt idx="130">
                  <c:v>40582</c:v>
                </c:pt>
                <c:pt idx="131">
                  <c:v>40583</c:v>
                </c:pt>
                <c:pt idx="132">
                  <c:v>40584</c:v>
                </c:pt>
                <c:pt idx="133">
                  <c:v>40585</c:v>
                </c:pt>
                <c:pt idx="134">
                  <c:v>40586</c:v>
                </c:pt>
                <c:pt idx="135">
                  <c:v>40587</c:v>
                </c:pt>
                <c:pt idx="136">
                  <c:v>40588</c:v>
                </c:pt>
                <c:pt idx="137">
                  <c:v>40589</c:v>
                </c:pt>
                <c:pt idx="138">
                  <c:v>40590</c:v>
                </c:pt>
                <c:pt idx="139">
                  <c:v>40591</c:v>
                </c:pt>
                <c:pt idx="140">
                  <c:v>40592</c:v>
                </c:pt>
                <c:pt idx="141">
                  <c:v>40593</c:v>
                </c:pt>
                <c:pt idx="142">
                  <c:v>40594</c:v>
                </c:pt>
                <c:pt idx="143">
                  <c:v>40595</c:v>
                </c:pt>
                <c:pt idx="144">
                  <c:v>40596</c:v>
                </c:pt>
                <c:pt idx="145">
                  <c:v>40597</c:v>
                </c:pt>
                <c:pt idx="146">
                  <c:v>40598</c:v>
                </c:pt>
                <c:pt idx="147">
                  <c:v>40599</c:v>
                </c:pt>
                <c:pt idx="148">
                  <c:v>40600</c:v>
                </c:pt>
                <c:pt idx="149">
                  <c:v>40601</c:v>
                </c:pt>
                <c:pt idx="150">
                  <c:v>40602</c:v>
                </c:pt>
                <c:pt idx="151">
                  <c:v>40603</c:v>
                </c:pt>
                <c:pt idx="152">
                  <c:v>40604</c:v>
                </c:pt>
                <c:pt idx="153">
                  <c:v>40605</c:v>
                </c:pt>
                <c:pt idx="154">
                  <c:v>40606</c:v>
                </c:pt>
                <c:pt idx="155">
                  <c:v>40607</c:v>
                </c:pt>
                <c:pt idx="156">
                  <c:v>40608</c:v>
                </c:pt>
                <c:pt idx="157">
                  <c:v>40609</c:v>
                </c:pt>
                <c:pt idx="158">
                  <c:v>40610</c:v>
                </c:pt>
                <c:pt idx="159">
                  <c:v>40611</c:v>
                </c:pt>
                <c:pt idx="160">
                  <c:v>40612</c:v>
                </c:pt>
                <c:pt idx="161">
                  <c:v>40613</c:v>
                </c:pt>
                <c:pt idx="162">
                  <c:v>40614</c:v>
                </c:pt>
                <c:pt idx="163">
                  <c:v>40615</c:v>
                </c:pt>
                <c:pt idx="164">
                  <c:v>40616</c:v>
                </c:pt>
                <c:pt idx="165">
                  <c:v>40617</c:v>
                </c:pt>
                <c:pt idx="166">
                  <c:v>40618</c:v>
                </c:pt>
                <c:pt idx="167">
                  <c:v>40619</c:v>
                </c:pt>
                <c:pt idx="168">
                  <c:v>40620</c:v>
                </c:pt>
                <c:pt idx="169">
                  <c:v>40621</c:v>
                </c:pt>
                <c:pt idx="170">
                  <c:v>40622</c:v>
                </c:pt>
                <c:pt idx="171">
                  <c:v>40623</c:v>
                </c:pt>
                <c:pt idx="172">
                  <c:v>40624</c:v>
                </c:pt>
                <c:pt idx="173">
                  <c:v>40625</c:v>
                </c:pt>
                <c:pt idx="174">
                  <c:v>40626</c:v>
                </c:pt>
                <c:pt idx="175">
                  <c:v>40627</c:v>
                </c:pt>
                <c:pt idx="176">
                  <c:v>40628</c:v>
                </c:pt>
                <c:pt idx="177">
                  <c:v>40629</c:v>
                </c:pt>
                <c:pt idx="178">
                  <c:v>40630</c:v>
                </c:pt>
                <c:pt idx="179">
                  <c:v>40631</c:v>
                </c:pt>
                <c:pt idx="180">
                  <c:v>40632</c:v>
                </c:pt>
                <c:pt idx="181">
                  <c:v>40633</c:v>
                </c:pt>
                <c:pt idx="182">
                  <c:v>40634</c:v>
                </c:pt>
                <c:pt idx="183">
                  <c:v>40635</c:v>
                </c:pt>
                <c:pt idx="184">
                  <c:v>40636</c:v>
                </c:pt>
                <c:pt idx="185">
                  <c:v>40637</c:v>
                </c:pt>
                <c:pt idx="186">
                  <c:v>40638</c:v>
                </c:pt>
                <c:pt idx="187">
                  <c:v>40639</c:v>
                </c:pt>
                <c:pt idx="188">
                  <c:v>40640</c:v>
                </c:pt>
                <c:pt idx="189">
                  <c:v>40641</c:v>
                </c:pt>
                <c:pt idx="190">
                  <c:v>40642</c:v>
                </c:pt>
                <c:pt idx="191">
                  <c:v>40643</c:v>
                </c:pt>
                <c:pt idx="192">
                  <c:v>40644</c:v>
                </c:pt>
                <c:pt idx="193">
                  <c:v>40645</c:v>
                </c:pt>
                <c:pt idx="194">
                  <c:v>40646</c:v>
                </c:pt>
                <c:pt idx="195">
                  <c:v>40647</c:v>
                </c:pt>
                <c:pt idx="196">
                  <c:v>40648</c:v>
                </c:pt>
                <c:pt idx="197">
                  <c:v>40649</c:v>
                </c:pt>
                <c:pt idx="198">
                  <c:v>40650</c:v>
                </c:pt>
                <c:pt idx="199">
                  <c:v>40651</c:v>
                </c:pt>
                <c:pt idx="200">
                  <c:v>40652</c:v>
                </c:pt>
                <c:pt idx="201">
                  <c:v>40653</c:v>
                </c:pt>
                <c:pt idx="202">
                  <c:v>40654</c:v>
                </c:pt>
                <c:pt idx="203">
                  <c:v>40655</c:v>
                </c:pt>
                <c:pt idx="204">
                  <c:v>40656</c:v>
                </c:pt>
                <c:pt idx="205">
                  <c:v>40657</c:v>
                </c:pt>
                <c:pt idx="206">
                  <c:v>40658</c:v>
                </c:pt>
                <c:pt idx="207">
                  <c:v>40659</c:v>
                </c:pt>
                <c:pt idx="208">
                  <c:v>40660</c:v>
                </c:pt>
                <c:pt idx="209">
                  <c:v>40661</c:v>
                </c:pt>
                <c:pt idx="210">
                  <c:v>40662</c:v>
                </c:pt>
                <c:pt idx="211">
                  <c:v>40663</c:v>
                </c:pt>
                <c:pt idx="212">
                  <c:v>40664</c:v>
                </c:pt>
                <c:pt idx="213">
                  <c:v>40665</c:v>
                </c:pt>
                <c:pt idx="214">
                  <c:v>40666</c:v>
                </c:pt>
                <c:pt idx="215">
                  <c:v>40667</c:v>
                </c:pt>
                <c:pt idx="216">
                  <c:v>40668</c:v>
                </c:pt>
                <c:pt idx="217">
                  <c:v>40669</c:v>
                </c:pt>
                <c:pt idx="218">
                  <c:v>40670</c:v>
                </c:pt>
                <c:pt idx="219">
                  <c:v>40671</c:v>
                </c:pt>
                <c:pt idx="220">
                  <c:v>40672</c:v>
                </c:pt>
                <c:pt idx="221">
                  <c:v>40673</c:v>
                </c:pt>
                <c:pt idx="222">
                  <c:v>40674</c:v>
                </c:pt>
                <c:pt idx="223">
                  <c:v>40675</c:v>
                </c:pt>
                <c:pt idx="224">
                  <c:v>40676</c:v>
                </c:pt>
                <c:pt idx="225">
                  <c:v>40677</c:v>
                </c:pt>
                <c:pt idx="226">
                  <c:v>40678</c:v>
                </c:pt>
                <c:pt idx="227">
                  <c:v>40679</c:v>
                </c:pt>
                <c:pt idx="228">
                  <c:v>40680</c:v>
                </c:pt>
                <c:pt idx="229">
                  <c:v>40681</c:v>
                </c:pt>
                <c:pt idx="230">
                  <c:v>40682</c:v>
                </c:pt>
                <c:pt idx="231">
                  <c:v>40683</c:v>
                </c:pt>
                <c:pt idx="232">
                  <c:v>40684</c:v>
                </c:pt>
                <c:pt idx="233">
                  <c:v>40685</c:v>
                </c:pt>
                <c:pt idx="234">
                  <c:v>40686</c:v>
                </c:pt>
                <c:pt idx="235">
                  <c:v>40687</c:v>
                </c:pt>
                <c:pt idx="236">
                  <c:v>40688</c:v>
                </c:pt>
                <c:pt idx="237">
                  <c:v>40689</c:v>
                </c:pt>
                <c:pt idx="238">
                  <c:v>40690</c:v>
                </c:pt>
                <c:pt idx="239">
                  <c:v>40691</c:v>
                </c:pt>
                <c:pt idx="240">
                  <c:v>40692</c:v>
                </c:pt>
                <c:pt idx="241">
                  <c:v>40693</c:v>
                </c:pt>
                <c:pt idx="242">
                  <c:v>40694</c:v>
                </c:pt>
                <c:pt idx="243">
                  <c:v>40695</c:v>
                </c:pt>
                <c:pt idx="244">
                  <c:v>40696</c:v>
                </c:pt>
                <c:pt idx="245">
                  <c:v>40697</c:v>
                </c:pt>
                <c:pt idx="246">
                  <c:v>40698</c:v>
                </c:pt>
                <c:pt idx="247">
                  <c:v>40699</c:v>
                </c:pt>
                <c:pt idx="248">
                  <c:v>40700</c:v>
                </c:pt>
                <c:pt idx="249">
                  <c:v>40701</c:v>
                </c:pt>
                <c:pt idx="250">
                  <c:v>40702</c:v>
                </c:pt>
                <c:pt idx="251">
                  <c:v>40703</c:v>
                </c:pt>
                <c:pt idx="252">
                  <c:v>40704</c:v>
                </c:pt>
                <c:pt idx="253">
                  <c:v>40705</c:v>
                </c:pt>
                <c:pt idx="254">
                  <c:v>40706</c:v>
                </c:pt>
                <c:pt idx="255">
                  <c:v>40707</c:v>
                </c:pt>
                <c:pt idx="256">
                  <c:v>40708</c:v>
                </c:pt>
                <c:pt idx="257">
                  <c:v>40709</c:v>
                </c:pt>
                <c:pt idx="258">
                  <c:v>40710</c:v>
                </c:pt>
                <c:pt idx="259">
                  <c:v>40711</c:v>
                </c:pt>
                <c:pt idx="260">
                  <c:v>40712</c:v>
                </c:pt>
                <c:pt idx="261">
                  <c:v>40713</c:v>
                </c:pt>
                <c:pt idx="262">
                  <c:v>40714</c:v>
                </c:pt>
                <c:pt idx="263">
                  <c:v>40715</c:v>
                </c:pt>
                <c:pt idx="264">
                  <c:v>40716</c:v>
                </c:pt>
                <c:pt idx="265">
                  <c:v>40717</c:v>
                </c:pt>
                <c:pt idx="266">
                  <c:v>40718</c:v>
                </c:pt>
                <c:pt idx="267">
                  <c:v>40719</c:v>
                </c:pt>
                <c:pt idx="268">
                  <c:v>40720</c:v>
                </c:pt>
                <c:pt idx="269">
                  <c:v>40721</c:v>
                </c:pt>
                <c:pt idx="270">
                  <c:v>40722</c:v>
                </c:pt>
                <c:pt idx="271">
                  <c:v>40723</c:v>
                </c:pt>
                <c:pt idx="272">
                  <c:v>40724</c:v>
                </c:pt>
                <c:pt idx="273">
                  <c:v>40725</c:v>
                </c:pt>
                <c:pt idx="274">
                  <c:v>40726</c:v>
                </c:pt>
                <c:pt idx="275">
                  <c:v>40727</c:v>
                </c:pt>
                <c:pt idx="276">
                  <c:v>40728</c:v>
                </c:pt>
                <c:pt idx="277">
                  <c:v>40729</c:v>
                </c:pt>
                <c:pt idx="278">
                  <c:v>40730</c:v>
                </c:pt>
                <c:pt idx="279">
                  <c:v>40731</c:v>
                </c:pt>
                <c:pt idx="280">
                  <c:v>40732</c:v>
                </c:pt>
                <c:pt idx="281">
                  <c:v>40733</c:v>
                </c:pt>
                <c:pt idx="282">
                  <c:v>40734</c:v>
                </c:pt>
                <c:pt idx="283">
                  <c:v>40735</c:v>
                </c:pt>
                <c:pt idx="284">
                  <c:v>40736</c:v>
                </c:pt>
                <c:pt idx="285">
                  <c:v>40737</c:v>
                </c:pt>
                <c:pt idx="286">
                  <c:v>40738</c:v>
                </c:pt>
                <c:pt idx="287">
                  <c:v>40739</c:v>
                </c:pt>
                <c:pt idx="288">
                  <c:v>40740</c:v>
                </c:pt>
                <c:pt idx="289">
                  <c:v>40741</c:v>
                </c:pt>
                <c:pt idx="290">
                  <c:v>40742</c:v>
                </c:pt>
                <c:pt idx="291">
                  <c:v>40743</c:v>
                </c:pt>
                <c:pt idx="292">
                  <c:v>40744</c:v>
                </c:pt>
                <c:pt idx="293">
                  <c:v>40745</c:v>
                </c:pt>
                <c:pt idx="294">
                  <c:v>40746</c:v>
                </c:pt>
                <c:pt idx="295">
                  <c:v>40747</c:v>
                </c:pt>
                <c:pt idx="296">
                  <c:v>40748</c:v>
                </c:pt>
                <c:pt idx="297">
                  <c:v>40749</c:v>
                </c:pt>
                <c:pt idx="298">
                  <c:v>40750</c:v>
                </c:pt>
                <c:pt idx="299">
                  <c:v>40751</c:v>
                </c:pt>
                <c:pt idx="300">
                  <c:v>40752</c:v>
                </c:pt>
                <c:pt idx="301">
                  <c:v>40753</c:v>
                </c:pt>
                <c:pt idx="302">
                  <c:v>40754</c:v>
                </c:pt>
                <c:pt idx="303">
                  <c:v>40755</c:v>
                </c:pt>
                <c:pt idx="304">
                  <c:v>40756</c:v>
                </c:pt>
                <c:pt idx="305">
                  <c:v>40757</c:v>
                </c:pt>
                <c:pt idx="306">
                  <c:v>40758</c:v>
                </c:pt>
                <c:pt idx="307">
                  <c:v>40759</c:v>
                </c:pt>
                <c:pt idx="308">
                  <c:v>40760</c:v>
                </c:pt>
                <c:pt idx="309">
                  <c:v>40761</c:v>
                </c:pt>
                <c:pt idx="310">
                  <c:v>40762</c:v>
                </c:pt>
                <c:pt idx="311">
                  <c:v>40763</c:v>
                </c:pt>
                <c:pt idx="312">
                  <c:v>40764</c:v>
                </c:pt>
                <c:pt idx="313">
                  <c:v>40765</c:v>
                </c:pt>
                <c:pt idx="314">
                  <c:v>40766</c:v>
                </c:pt>
                <c:pt idx="315">
                  <c:v>40767</c:v>
                </c:pt>
                <c:pt idx="316">
                  <c:v>40768</c:v>
                </c:pt>
                <c:pt idx="317">
                  <c:v>40769</c:v>
                </c:pt>
                <c:pt idx="318">
                  <c:v>40770</c:v>
                </c:pt>
                <c:pt idx="319">
                  <c:v>40771</c:v>
                </c:pt>
                <c:pt idx="320">
                  <c:v>40772</c:v>
                </c:pt>
                <c:pt idx="321">
                  <c:v>40773</c:v>
                </c:pt>
                <c:pt idx="322">
                  <c:v>40774</c:v>
                </c:pt>
                <c:pt idx="323">
                  <c:v>40775</c:v>
                </c:pt>
                <c:pt idx="324">
                  <c:v>40776</c:v>
                </c:pt>
                <c:pt idx="325">
                  <c:v>40777</c:v>
                </c:pt>
                <c:pt idx="326">
                  <c:v>40778</c:v>
                </c:pt>
                <c:pt idx="327">
                  <c:v>40779</c:v>
                </c:pt>
                <c:pt idx="328">
                  <c:v>40780</c:v>
                </c:pt>
                <c:pt idx="329">
                  <c:v>40781</c:v>
                </c:pt>
                <c:pt idx="330">
                  <c:v>40782</c:v>
                </c:pt>
                <c:pt idx="331">
                  <c:v>40783</c:v>
                </c:pt>
                <c:pt idx="332">
                  <c:v>40784</c:v>
                </c:pt>
                <c:pt idx="333">
                  <c:v>40785</c:v>
                </c:pt>
                <c:pt idx="334">
                  <c:v>40786</c:v>
                </c:pt>
                <c:pt idx="335">
                  <c:v>40787</c:v>
                </c:pt>
                <c:pt idx="336">
                  <c:v>40788</c:v>
                </c:pt>
                <c:pt idx="337">
                  <c:v>40789</c:v>
                </c:pt>
                <c:pt idx="338">
                  <c:v>40790</c:v>
                </c:pt>
                <c:pt idx="339">
                  <c:v>40791</c:v>
                </c:pt>
                <c:pt idx="340">
                  <c:v>40792</c:v>
                </c:pt>
                <c:pt idx="341">
                  <c:v>40793</c:v>
                </c:pt>
                <c:pt idx="342">
                  <c:v>40794</c:v>
                </c:pt>
                <c:pt idx="343">
                  <c:v>40795</c:v>
                </c:pt>
                <c:pt idx="344">
                  <c:v>40796</c:v>
                </c:pt>
                <c:pt idx="345">
                  <c:v>40797</c:v>
                </c:pt>
                <c:pt idx="346">
                  <c:v>40798</c:v>
                </c:pt>
                <c:pt idx="347">
                  <c:v>40799</c:v>
                </c:pt>
                <c:pt idx="348">
                  <c:v>40800</c:v>
                </c:pt>
                <c:pt idx="349">
                  <c:v>40801</c:v>
                </c:pt>
                <c:pt idx="350">
                  <c:v>40802</c:v>
                </c:pt>
                <c:pt idx="351">
                  <c:v>40803</c:v>
                </c:pt>
                <c:pt idx="352">
                  <c:v>40804</c:v>
                </c:pt>
                <c:pt idx="353">
                  <c:v>40805</c:v>
                </c:pt>
                <c:pt idx="354">
                  <c:v>40806</c:v>
                </c:pt>
                <c:pt idx="355">
                  <c:v>40807</c:v>
                </c:pt>
                <c:pt idx="356">
                  <c:v>40808</c:v>
                </c:pt>
                <c:pt idx="357">
                  <c:v>40809</c:v>
                </c:pt>
                <c:pt idx="358">
                  <c:v>40810</c:v>
                </c:pt>
                <c:pt idx="359">
                  <c:v>40811</c:v>
                </c:pt>
                <c:pt idx="360">
                  <c:v>40812</c:v>
                </c:pt>
                <c:pt idx="361">
                  <c:v>40813</c:v>
                </c:pt>
                <c:pt idx="362">
                  <c:v>40814</c:v>
                </c:pt>
                <c:pt idx="363">
                  <c:v>40815</c:v>
                </c:pt>
                <c:pt idx="364">
                  <c:v>40816</c:v>
                </c:pt>
              </c:numCache>
            </c:numRef>
          </c:xVal>
          <c:yVal>
            <c:numRef>
              <c:f>'Area Weighted Values'!$B$3:$B$367</c:f>
              <c:numCache>
                <c:formatCode>General</c:formatCode>
                <c:ptCount val="36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2.9155335461165013E-2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6.42042025121385E-2</c:v>
                </c:pt>
                <c:pt idx="24">
                  <c:v>0.74832140587795515</c:v>
                </c:pt>
                <c:pt idx="25">
                  <c:v>0.9952961200447471</c:v>
                </c:pt>
                <c:pt idx="26">
                  <c:v>1.5096851366900792</c:v>
                </c:pt>
                <c:pt idx="27">
                  <c:v>1.4825341194981763</c:v>
                </c:pt>
                <c:pt idx="28">
                  <c:v>1.4727493400284488</c:v>
                </c:pt>
                <c:pt idx="29">
                  <c:v>1.4726369454102819</c:v>
                </c:pt>
                <c:pt idx="30">
                  <c:v>1.5046266520481839</c:v>
                </c:pt>
                <c:pt idx="31">
                  <c:v>1.4441908827356482</c:v>
                </c:pt>
                <c:pt idx="32">
                  <c:v>1.4204276441126278</c:v>
                </c:pt>
                <c:pt idx="33">
                  <c:v>1.449205054050611</c:v>
                </c:pt>
                <c:pt idx="34">
                  <c:v>1.4139559400789361</c:v>
                </c:pt>
                <c:pt idx="35">
                  <c:v>1.3622000555676859</c:v>
                </c:pt>
                <c:pt idx="36">
                  <c:v>1.3131402194755073</c:v>
                </c:pt>
                <c:pt idx="37">
                  <c:v>1.1034243519769014</c:v>
                </c:pt>
                <c:pt idx="38">
                  <c:v>1.0202276410774525</c:v>
                </c:pt>
                <c:pt idx="39">
                  <c:v>0.99559231847616581</c:v>
                </c:pt>
                <c:pt idx="40">
                  <c:v>1.0059858477526613</c:v>
                </c:pt>
                <c:pt idx="41">
                  <c:v>1.0401227225599319</c:v>
                </c:pt>
                <c:pt idx="42">
                  <c:v>1.0864865102330379</c:v>
                </c:pt>
                <c:pt idx="43">
                  <c:v>1.1295908905723708</c:v>
                </c:pt>
                <c:pt idx="44">
                  <c:v>1.1441685583029535</c:v>
                </c:pt>
                <c:pt idx="45">
                  <c:v>1.5758795648195543</c:v>
                </c:pt>
                <c:pt idx="46">
                  <c:v>1.9023810250599831</c:v>
                </c:pt>
                <c:pt idx="47">
                  <c:v>2.5680218261917913</c:v>
                </c:pt>
                <c:pt idx="48">
                  <c:v>2.5825994939223738</c:v>
                </c:pt>
                <c:pt idx="49">
                  <c:v>2.6396202671244189</c:v>
                </c:pt>
                <c:pt idx="50">
                  <c:v>2.6146490701173408</c:v>
                </c:pt>
                <c:pt idx="51">
                  <c:v>4.0858249400683446</c:v>
                </c:pt>
                <c:pt idx="52">
                  <c:v>4.6219987851603346</c:v>
                </c:pt>
                <c:pt idx="53">
                  <c:v>5.4550571064644142</c:v>
                </c:pt>
                <c:pt idx="54">
                  <c:v>6.0490420495964008</c:v>
                </c:pt>
                <c:pt idx="55">
                  <c:v>6.0636197173269819</c:v>
                </c:pt>
                <c:pt idx="56">
                  <c:v>6.083840199271541</c:v>
                </c:pt>
                <c:pt idx="57">
                  <c:v>6.089483013485518</c:v>
                </c:pt>
                <c:pt idx="58">
                  <c:v>6.1852226185643477</c:v>
                </c:pt>
                <c:pt idx="59">
                  <c:v>6.3599295272774183</c:v>
                </c:pt>
                <c:pt idx="60">
                  <c:v>6.3703230565539144</c:v>
                </c:pt>
                <c:pt idx="61">
                  <c:v>6.439709045332858</c:v>
                </c:pt>
                <c:pt idx="62">
                  <c:v>6.8301816870683227</c:v>
                </c:pt>
                <c:pt idx="63">
                  <c:v>6.8856512829845569</c:v>
                </c:pt>
                <c:pt idx="64">
                  <c:v>7.2982235914390641</c:v>
                </c:pt>
                <c:pt idx="65">
                  <c:v>7.650315350356105</c:v>
                </c:pt>
                <c:pt idx="66">
                  <c:v>7.6399218210796089</c:v>
                </c:pt>
                <c:pt idx="67">
                  <c:v>8.5107317817296941</c:v>
                </c:pt>
                <c:pt idx="68">
                  <c:v>8.5107317817296941</c:v>
                </c:pt>
                <c:pt idx="69">
                  <c:v>8.5107317817296941</c:v>
                </c:pt>
                <c:pt idx="70">
                  <c:v>8.5107317817296941</c:v>
                </c:pt>
                <c:pt idx="71">
                  <c:v>9.7437703320224731</c:v>
                </c:pt>
                <c:pt idx="72">
                  <c:v>9.7437703320224731</c:v>
                </c:pt>
                <c:pt idx="73">
                  <c:v>9.7437703320224731</c:v>
                </c:pt>
                <c:pt idx="74">
                  <c:v>9.7437703320224731</c:v>
                </c:pt>
                <c:pt idx="75">
                  <c:v>10.289327299655028</c:v>
                </c:pt>
                <c:pt idx="76">
                  <c:v>10.405883377561974</c:v>
                </c:pt>
                <c:pt idx="77">
                  <c:v>10.405883377561974</c:v>
                </c:pt>
                <c:pt idx="78">
                  <c:v>10.51375181314592</c:v>
                </c:pt>
                <c:pt idx="79">
                  <c:v>11.165079545840749</c:v>
                </c:pt>
                <c:pt idx="80">
                  <c:v>12.751356075725743</c:v>
                </c:pt>
                <c:pt idx="81">
                  <c:v>13.027905600722535</c:v>
                </c:pt>
                <c:pt idx="82">
                  <c:v>13.202967035684315</c:v>
                </c:pt>
                <c:pt idx="83">
                  <c:v>13.639403193987585</c:v>
                </c:pt>
                <c:pt idx="84">
                  <c:v>13.618616135434594</c:v>
                </c:pt>
                <c:pt idx="85">
                  <c:v>13.587435547605109</c:v>
                </c:pt>
                <c:pt idx="86">
                  <c:v>13.577042018328614</c:v>
                </c:pt>
                <c:pt idx="87">
                  <c:v>13.63863802472421</c:v>
                </c:pt>
                <c:pt idx="88">
                  <c:v>13.63863802472421</c:v>
                </c:pt>
                <c:pt idx="89">
                  <c:v>13.63863802472421</c:v>
                </c:pt>
                <c:pt idx="90">
                  <c:v>14.798479931687325</c:v>
                </c:pt>
                <c:pt idx="91">
                  <c:v>14.808873460963822</c:v>
                </c:pt>
                <c:pt idx="92">
                  <c:v>14.808873460963822</c:v>
                </c:pt>
                <c:pt idx="93">
                  <c:v>14.808873460963822</c:v>
                </c:pt>
                <c:pt idx="94">
                  <c:v>14.808873460963822</c:v>
                </c:pt>
                <c:pt idx="95">
                  <c:v>14.808873460963822</c:v>
                </c:pt>
                <c:pt idx="96">
                  <c:v>14.808873460963822</c:v>
                </c:pt>
                <c:pt idx="97">
                  <c:v>14.808873460963822</c:v>
                </c:pt>
                <c:pt idx="98">
                  <c:v>14.808873460963822</c:v>
                </c:pt>
                <c:pt idx="99">
                  <c:v>14.808873460963822</c:v>
                </c:pt>
                <c:pt idx="100">
                  <c:v>14.852606464155569</c:v>
                </c:pt>
                <c:pt idx="101">
                  <c:v>14.880524426957551</c:v>
                </c:pt>
                <c:pt idx="102">
                  <c:v>14.895102094688134</c:v>
                </c:pt>
                <c:pt idx="103">
                  <c:v>14.905495623964631</c:v>
                </c:pt>
                <c:pt idx="104">
                  <c:v>14.939632498771902</c:v>
                </c:pt>
                <c:pt idx="105">
                  <c:v>15.65010617126768</c:v>
                </c:pt>
                <c:pt idx="106">
                  <c:v>15.65010617126768</c:v>
                </c:pt>
                <c:pt idx="107">
                  <c:v>15.694636575351447</c:v>
                </c:pt>
                <c:pt idx="108">
                  <c:v>17.204323523864797</c:v>
                </c:pt>
                <c:pt idx="109">
                  <c:v>17.369454345972038</c:v>
                </c:pt>
                <c:pt idx="110">
                  <c:v>17.596062652451607</c:v>
                </c:pt>
                <c:pt idx="111">
                  <c:v>18.235563329266643</c:v>
                </c:pt>
                <c:pt idx="112">
                  <c:v>18.235563329266643</c:v>
                </c:pt>
                <c:pt idx="113">
                  <c:v>18.520747805117786</c:v>
                </c:pt>
                <c:pt idx="114">
                  <c:v>18.845808828424815</c:v>
                </c:pt>
                <c:pt idx="115">
                  <c:v>18.894077708965302</c:v>
                </c:pt>
                <c:pt idx="116">
                  <c:v>18.928843226671589</c:v>
                </c:pt>
                <c:pt idx="117">
                  <c:v>19.031104986192641</c:v>
                </c:pt>
                <c:pt idx="118">
                  <c:v>19.065241860999912</c:v>
                </c:pt>
                <c:pt idx="119">
                  <c:v>19.102703427125267</c:v>
                </c:pt>
                <c:pt idx="120">
                  <c:v>19.102703427125267</c:v>
                </c:pt>
                <c:pt idx="121">
                  <c:v>19.134522179036644</c:v>
                </c:pt>
                <c:pt idx="122">
                  <c:v>19.149099846767228</c:v>
                </c:pt>
                <c:pt idx="123">
                  <c:v>19.249119739859474</c:v>
                </c:pt>
                <c:pt idx="124">
                  <c:v>19.306624109326908</c:v>
                </c:pt>
                <c:pt idx="125">
                  <c:v>19.323865193507704</c:v>
                </c:pt>
                <c:pt idx="126">
                  <c:v>19.323865193507704</c:v>
                </c:pt>
                <c:pt idx="127">
                  <c:v>19.365152865656214</c:v>
                </c:pt>
                <c:pt idx="128">
                  <c:v>19.570519156435804</c:v>
                </c:pt>
                <c:pt idx="129">
                  <c:v>19.628159031307383</c:v>
                </c:pt>
                <c:pt idx="130">
                  <c:v>20.275140571384487</c:v>
                </c:pt>
                <c:pt idx="131">
                  <c:v>20.275140571384487</c:v>
                </c:pt>
                <c:pt idx="132">
                  <c:v>20.275140571384487</c:v>
                </c:pt>
                <c:pt idx="133">
                  <c:v>20.275140571384487</c:v>
                </c:pt>
                <c:pt idx="134">
                  <c:v>20.275140571384487</c:v>
                </c:pt>
                <c:pt idx="135">
                  <c:v>20.275140571384487</c:v>
                </c:pt>
                <c:pt idx="136">
                  <c:v>20.275140571384487</c:v>
                </c:pt>
                <c:pt idx="137">
                  <c:v>20.275140571384487</c:v>
                </c:pt>
                <c:pt idx="138">
                  <c:v>20.275140571384487</c:v>
                </c:pt>
                <c:pt idx="139">
                  <c:v>21.034772005878477</c:v>
                </c:pt>
                <c:pt idx="140">
                  <c:v>21.034772005878477</c:v>
                </c:pt>
                <c:pt idx="141">
                  <c:v>21.034772005878477</c:v>
                </c:pt>
                <c:pt idx="142">
                  <c:v>21.584668598707495</c:v>
                </c:pt>
                <c:pt idx="143">
                  <c:v>22.482419368012486</c:v>
                </c:pt>
                <c:pt idx="144">
                  <c:v>22.482419368012486</c:v>
                </c:pt>
                <c:pt idx="145">
                  <c:v>22.884456338297202</c:v>
                </c:pt>
                <c:pt idx="146">
                  <c:v>22.896225562990548</c:v>
                </c:pt>
                <c:pt idx="147">
                  <c:v>23.329469317686151</c:v>
                </c:pt>
                <c:pt idx="148">
                  <c:v>24.727562617064191</c:v>
                </c:pt>
                <c:pt idx="149">
                  <c:v>24.756717952525356</c:v>
                </c:pt>
                <c:pt idx="150">
                  <c:v>24.756717952525356</c:v>
                </c:pt>
                <c:pt idx="151">
                  <c:v>24.756717952525356</c:v>
                </c:pt>
                <c:pt idx="152">
                  <c:v>24.756717952525356</c:v>
                </c:pt>
                <c:pt idx="153">
                  <c:v>24.756717952525356</c:v>
                </c:pt>
                <c:pt idx="154">
                  <c:v>25.703122361165381</c:v>
                </c:pt>
                <c:pt idx="155">
                  <c:v>25.703122361165381</c:v>
                </c:pt>
                <c:pt idx="156">
                  <c:v>25.703122361165381</c:v>
                </c:pt>
                <c:pt idx="157">
                  <c:v>26.496457645311548</c:v>
                </c:pt>
                <c:pt idx="158">
                  <c:v>26.783865732253293</c:v>
                </c:pt>
                <c:pt idx="159">
                  <c:v>27.036948185009933</c:v>
                </c:pt>
                <c:pt idx="160">
                  <c:v>27.043074595489301</c:v>
                </c:pt>
                <c:pt idx="161">
                  <c:v>27.213182864373284</c:v>
                </c:pt>
                <c:pt idx="162">
                  <c:v>27.177735157746667</c:v>
                </c:pt>
                <c:pt idx="163">
                  <c:v>27.180411455201039</c:v>
                </c:pt>
                <c:pt idx="164">
                  <c:v>27.154873681585531</c:v>
                </c:pt>
                <c:pt idx="165">
                  <c:v>27.504934793753602</c:v>
                </c:pt>
                <c:pt idx="166">
                  <c:v>27.464252775799075</c:v>
                </c:pt>
                <c:pt idx="167">
                  <c:v>28.512466246001921</c:v>
                </c:pt>
                <c:pt idx="168">
                  <c:v>28.512466246001921</c:v>
                </c:pt>
                <c:pt idx="169">
                  <c:v>28.604470602270627</c:v>
                </c:pt>
                <c:pt idx="170">
                  <c:v>28.638607477077898</c:v>
                </c:pt>
                <c:pt idx="171">
                  <c:v>28.704563103796552</c:v>
                </c:pt>
                <c:pt idx="172">
                  <c:v>29.332049995394243</c:v>
                </c:pt>
                <c:pt idx="173">
                  <c:v>29.974283471354788</c:v>
                </c:pt>
                <c:pt idx="174">
                  <c:v>29.974283471354788</c:v>
                </c:pt>
                <c:pt idx="175">
                  <c:v>30.221210187602914</c:v>
                </c:pt>
                <c:pt idx="176">
                  <c:v>30.658149490446782</c:v>
                </c:pt>
                <c:pt idx="177">
                  <c:v>30.789447466934877</c:v>
                </c:pt>
                <c:pt idx="178">
                  <c:v>31.404119832924895</c:v>
                </c:pt>
                <c:pt idx="179">
                  <c:v>32.292847774329807</c:v>
                </c:pt>
                <c:pt idx="180">
                  <c:v>32.292847774329807</c:v>
                </c:pt>
                <c:pt idx="181">
                  <c:v>32.523181355594033</c:v>
                </c:pt>
                <c:pt idx="182">
                  <c:v>32.302943177290743</c:v>
                </c:pt>
                <c:pt idx="183">
                  <c:v>31.902734755194196</c:v>
                </c:pt>
                <c:pt idx="184">
                  <c:v>32.261523872163153</c:v>
                </c:pt>
                <c:pt idx="185">
                  <c:v>32.429642033000981</c:v>
                </c:pt>
                <c:pt idx="186">
                  <c:v>32.222223029528756</c:v>
                </c:pt>
                <c:pt idx="187">
                  <c:v>32.649169541099411</c:v>
                </c:pt>
                <c:pt idx="188">
                  <c:v>32.875361055073554</c:v>
                </c:pt>
                <c:pt idx="189">
                  <c:v>34.361669573528118</c:v>
                </c:pt>
                <c:pt idx="190">
                  <c:v>34.57754099733932</c:v>
                </c:pt>
                <c:pt idx="191">
                  <c:v>34.989321717212952</c:v>
                </c:pt>
                <c:pt idx="192">
                  <c:v>34.989321717212952</c:v>
                </c:pt>
                <c:pt idx="193">
                  <c:v>34.886697256267347</c:v>
                </c:pt>
                <c:pt idx="194">
                  <c:v>34.857203351127815</c:v>
                </c:pt>
                <c:pt idx="195">
                  <c:v>35.126474680632057</c:v>
                </c:pt>
                <c:pt idx="196">
                  <c:v>35.031287461985151</c:v>
                </c:pt>
                <c:pt idx="197">
                  <c:v>35.028521582669093</c:v>
                </c:pt>
                <c:pt idx="198">
                  <c:v>35.090885900728409</c:v>
                </c:pt>
                <c:pt idx="199">
                  <c:v>35.419208023572473</c:v>
                </c:pt>
                <c:pt idx="200">
                  <c:v>36.030642084114518</c:v>
                </c:pt>
                <c:pt idx="201">
                  <c:v>35.91832731894614</c:v>
                </c:pt>
                <c:pt idx="202">
                  <c:v>35.986296805163548</c:v>
                </c:pt>
                <c:pt idx="203">
                  <c:v>36.49815751042258</c:v>
                </c:pt>
                <c:pt idx="204">
                  <c:v>36.412382438068533</c:v>
                </c:pt>
                <c:pt idx="205">
                  <c:v>36.198377049862131</c:v>
                </c:pt>
                <c:pt idx="206">
                  <c:v>36.009101384210581</c:v>
                </c:pt>
                <c:pt idx="207">
                  <c:v>36.34853683336987</c:v>
                </c:pt>
                <c:pt idx="208">
                  <c:v>36.683869738594225</c:v>
                </c:pt>
                <c:pt idx="209">
                  <c:v>36.753240483504321</c:v>
                </c:pt>
                <c:pt idx="210">
                  <c:v>36.941628656666545</c:v>
                </c:pt>
                <c:pt idx="211">
                  <c:v>36.947012785932401</c:v>
                </c:pt>
                <c:pt idx="212">
                  <c:v>36.896010677814949</c:v>
                </c:pt>
                <c:pt idx="213">
                  <c:v>36.76771841775296</c:v>
                </c:pt>
                <c:pt idx="214">
                  <c:v>36.671196980697793</c:v>
                </c:pt>
                <c:pt idx="215">
                  <c:v>36.393120840777414</c:v>
                </c:pt>
                <c:pt idx="216">
                  <c:v>36.138530930182839</c:v>
                </c:pt>
                <c:pt idx="217">
                  <c:v>35.343499807303864</c:v>
                </c:pt>
                <c:pt idx="218">
                  <c:v>34.160035865804197</c:v>
                </c:pt>
                <c:pt idx="219">
                  <c:v>32.815301440451975</c:v>
                </c:pt>
                <c:pt idx="220">
                  <c:v>32.518690562304542</c:v>
                </c:pt>
                <c:pt idx="221">
                  <c:v>32.42708672130302</c:v>
                </c:pt>
                <c:pt idx="222">
                  <c:v>32.403742039122974</c:v>
                </c:pt>
                <c:pt idx="223">
                  <c:v>32.04897849829954</c:v>
                </c:pt>
                <c:pt idx="224">
                  <c:v>31.135106062075874</c:v>
                </c:pt>
                <c:pt idx="225">
                  <c:v>29.859609368269258</c:v>
                </c:pt>
                <c:pt idx="226">
                  <c:v>28.722808253425896</c:v>
                </c:pt>
                <c:pt idx="227">
                  <c:v>27.488014694592131</c:v>
                </c:pt>
                <c:pt idx="228">
                  <c:v>26.890625844193909</c:v>
                </c:pt>
                <c:pt idx="229">
                  <c:v>26.644410320848159</c:v>
                </c:pt>
                <c:pt idx="230">
                  <c:v>26.94830402967008</c:v>
                </c:pt>
                <c:pt idx="231">
                  <c:v>26.824040573264725</c:v>
                </c:pt>
                <c:pt idx="232">
                  <c:v>26.538142423401052</c:v>
                </c:pt>
                <c:pt idx="233">
                  <c:v>25.825505305230607</c:v>
                </c:pt>
                <c:pt idx="234">
                  <c:v>24.926362209038945</c:v>
                </c:pt>
                <c:pt idx="235">
                  <c:v>24.298523429462293</c:v>
                </c:pt>
                <c:pt idx="236">
                  <c:v>23.829816323663966</c:v>
                </c:pt>
                <c:pt idx="237">
                  <c:v>22.975885518344356</c:v>
                </c:pt>
                <c:pt idx="238">
                  <c:v>22.343417695344339</c:v>
                </c:pt>
                <c:pt idx="239">
                  <c:v>21.763012581849889</c:v>
                </c:pt>
                <c:pt idx="240">
                  <c:v>21.862992620558259</c:v>
                </c:pt>
                <c:pt idx="241">
                  <c:v>22.104776749929716</c:v>
                </c:pt>
                <c:pt idx="242">
                  <c:v>22.692705836410038</c:v>
                </c:pt>
                <c:pt idx="243">
                  <c:v>22.186738164201738</c:v>
                </c:pt>
                <c:pt idx="244">
                  <c:v>21.265419575163634</c:v>
                </c:pt>
                <c:pt idx="245">
                  <c:v>20.503679372860894</c:v>
                </c:pt>
                <c:pt idx="246">
                  <c:v>19.641405788432934</c:v>
                </c:pt>
                <c:pt idx="247">
                  <c:v>18.534149049184233</c:v>
                </c:pt>
                <c:pt idx="248">
                  <c:v>17.056367294790256</c:v>
                </c:pt>
                <c:pt idx="249">
                  <c:v>16.034611369117759</c:v>
                </c:pt>
                <c:pt idx="250">
                  <c:v>15.521610279774691</c:v>
                </c:pt>
                <c:pt idx="251">
                  <c:v>15.223025257788855</c:v>
                </c:pt>
                <c:pt idx="252">
                  <c:v>15.00427941240793</c:v>
                </c:pt>
                <c:pt idx="253">
                  <c:v>14.778237479847279</c:v>
                </c:pt>
                <c:pt idx="254">
                  <c:v>13.99259279445123</c:v>
                </c:pt>
                <c:pt idx="255">
                  <c:v>13.358389618788019</c:v>
                </c:pt>
                <c:pt idx="256">
                  <c:v>12.968178947893781</c:v>
                </c:pt>
                <c:pt idx="257">
                  <c:v>12.584613960716846</c:v>
                </c:pt>
                <c:pt idx="258">
                  <c:v>11.973732772460249</c:v>
                </c:pt>
                <c:pt idx="259">
                  <c:v>11.645910152541346</c:v>
                </c:pt>
                <c:pt idx="260">
                  <c:v>11.231780319383184</c:v>
                </c:pt>
                <c:pt idx="261">
                  <c:v>10.607920086179853</c:v>
                </c:pt>
                <c:pt idx="262">
                  <c:v>10.015816680724866</c:v>
                </c:pt>
                <c:pt idx="263">
                  <c:v>9.5068846104504523</c:v>
                </c:pt>
                <c:pt idx="264">
                  <c:v>8.8130828043891132</c:v>
                </c:pt>
                <c:pt idx="265">
                  <c:v>8.0871788970717038</c:v>
                </c:pt>
                <c:pt idx="266">
                  <c:v>7.3297688793817866</c:v>
                </c:pt>
                <c:pt idx="267">
                  <c:v>6.5652119808259322</c:v>
                </c:pt>
                <c:pt idx="268">
                  <c:v>5.8179287984197341</c:v>
                </c:pt>
                <c:pt idx="269">
                  <c:v>5.1377965843205766</c:v>
                </c:pt>
                <c:pt idx="270">
                  <c:v>4.4503281394886658</c:v>
                </c:pt>
                <c:pt idx="271">
                  <c:v>3.689720638628009</c:v>
                </c:pt>
                <c:pt idx="272">
                  <c:v>3.0016562029125411</c:v>
                </c:pt>
                <c:pt idx="273">
                  <c:v>2.453725867891956</c:v>
                </c:pt>
                <c:pt idx="274">
                  <c:v>2.0314465219675641</c:v>
                </c:pt>
                <c:pt idx="275">
                  <c:v>1.5452136909068663</c:v>
                </c:pt>
                <c:pt idx="276">
                  <c:v>0.93765796817881453</c:v>
                </c:pt>
                <c:pt idx="277">
                  <c:v>0.64093481761568927</c:v>
                </c:pt>
                <c:pt idx="278">
                  <c:v>0.42039204500810612</c:v>
                </c:pt>
                <c:pt idx="279">
                  <c:v>0.2369981969870113</c:v>
                </c:pt>
                <c:pt idx="280">
                  <c:v>0.16364161220531728</c:v>
                </c:pt>
                <c:pt idx="281">
                  <c:v>7.899939899567042E-2</c:v>
                </c:pt>
                <c:pt idx="282">
                  <c:v>3.949969949783521E-2</c:v>
                </c:pt>
                <c:pt idx="283">
                  <c:v>5.6428142139764584E-3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4D35-49CB-9B82-55811F4E89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95211072"/>
        <c:axId val="1295205632"/>
      </c:scatterChart>
      <c:scatterChart>
        <c:scatterStyle val="smoothMarker"/>
        <c:varyColors val="0"/>
        <c:ser>
          <c:idx val="0"/>
          <c:order val="0"/>
          <c:tx>
            <c:v>Average Discharge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'2011 Flows'!$A$2:$A$13</c:f>
              <c:numCache>
                <c:formatCode>mmm\-yy</c:formatCode>
                <c:ptCount val="12"/>
                <c:pt idx="0">
                  <c:v>40452</c:v>
                </c:pt>
                <c:pt idx="1">
                  <c:v>40483</c:v>
                </c:pt>
                <c:pt idx="2">
                  <c:v>40513</c:v>
                </c:pt>
                <c:pt idx="3">
                  <c:v>40544</c:v>
                </c:pt>
                <c:pt idx="4">
                  <c:v>40575</c:v>
                </c:pt>
                <c:pt idx="5">
                  <c:v>40603</c:v>
                </c:pt>
                <c:pt idx="6">
                  <c:v>40634</c:v>
                </c:pt>
                <c:pt idx="7">
                  <c:v>40664</c:v>
                </c:pt>
                <c:pt idx="8">
                  <c:v>40695</c:v>
                </c:pt>
                <c:pt idx="9">
                  <c:v>40725</c:v>
                </c:pt>
                <c:pt idx="10">
                  <c:v>40756</c:v>
                </c:pt>
                <c:pt idx="11">
                  <c:v>40787</c:v>
                </c:pt>
              </c:numCache>
            </c:numRef>
          </c:xVal>
          <c:yVal>
            <c:numRef>
              <c:f>'2011 Flows'!$B$2:$B$13</c:f>
              <c:numCache>
                <c:formatCode>General</c:formatCode>
                <c:ptCount val="12"/>
                <c:pt idx="0">
                  <c:v>98.4</c:v>
                </c:pt>
                <c:pt idx="1">
                  <c:v>114.6</c:v>
                </c:pt>
                <c:pt idx="2">
                  <c:v>112.3</c:v>
                </c:pt>
                <c:pt idx="3">
                  <c:v>109.9</c:v>
                </c:pt>
                <c:pt idx="4">
                  <c:v>101.8</c:v>
                </c:pt>
                <c:pt idx="5">
                  <c:v>133.69999999999999</c:v>
                </c:pt>
                <c:pt idx="6">
                  <c:v>302.3</c:v>
                </c:pt>
                <c:pt idx="7">
                  <c:v>769</c:v>
                </c:pt>
                <c:pt idx="8">
                  <c:v>1309</c:v>
                </c:pt>
                <c:pt idx="9">
                  <c:v>1047</c:v>
                </c:pt>
                <c:pt idx="10">
                  <c:v>405.5</c:v>
                </c:pt>
                <c:pt idx="11">
                  <c:v>248.2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4D35-49CB-9B82-55811F4E89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95200736"/>
        <c:axId val="1295206176"/>
      </c:scatterChart>
      <c:valAx>
        <c:axId val="12952110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Date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[$-409]d\-mmm;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95205632"/>
        <c:crossesAt val="-5"/>
        <c:crossBetween val="midCat"/>
      </c:valAx>
      <c:valAx>
        <c:axId val="1295205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Snow Water Equivalent (in)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95211072"/>
        <c:crosses val="autoZero"/>
        <c:crossBetween val="midCat"/>
      </c:valAx>
      <c:valAx>
        <c:axId val="1295206176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Discharge (cfs)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95200736"/>
        <c:crosses val="max"/>
        <c:crossBetween val="midCat"/>
      </c:valAx>
      <c:valAx>
        <c:axId val="1295200736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129520617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2017 Average Snowpack vs. Runoff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smoothMarker"/>
        <c:varyColors val="0"/>
        <c:ser>
          <c:idx val="1"/>
          <c:order val="1"/>
          <c:tx>
            <c:v>Average Snow Pack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'Area Weighted Values'!$G$3:$G$367</c:f>
              <c:numCache>
                <c:formatCode>[$-409]d\-mmm;@</c:formatCode>
                <c:ptCount val="365"/>
                <c:pt idx="0">
                  <c:v>42644</c:v>
                </c:pt>
                <c:pt idx="1">
                  <c:v>42645</c:v>
                </c:pt>
                <c:pt idx="2">
                  <c:v>42646</c:v>
                </c:pt>
                <c:pt idx="3">
                  <c:v>42647</c:v>
                </c:pt>
                <c:pt idx="4">
                  <c:v>42648</c:v>
                </c:pt>
                <c:pt idx="5">
                  <c:v>42649</c:v>
                </c:pt>
                <c:pt idx="6">
                  <c:v>42650</c:v>
                </c:pt>
                <c:pt idx="7">
                  <c:v>42651</c:v>
                </c:pt>
                <c:pt idx="8">
                  <c:v>42652</c:v>
                </c:pt>
                <c:pt idx="9">
                  <c:v>42653</c:v>
                </c:pt>
                <c:pt idx="10">
                  <c:v>42654</c:v>
                </c:pt>
                <c:pt idx="11">
                  <c:v>42655</c:v>
                </c:pt>
                <c:pt idx="12">
                  <c:v>42656</c:v>
                </c:pt>
                <c:pt idx="13">
                  <c:v>42657</c:v>
                </c:pt>
                <c:pt idx="14">
                  <c:v>42658</c:v>
                </c:pt>
                <c:pt idx="15">
                  <c:v>42659</c:v>
                </c:pt>
                <c:pt idx="16">
                  <c:v>42660</c:v>
                </c:pt>
                <c:pt idx="17">
                  <c:v>42661</c:v>
                </c:pt>
                <c:pt idx="18">
                  <c:v>42662</c:v>
                </c:pt>
                <c:pt idx="19">
                  <c:v>42663</c:v>
                </c:pt>
                <c:pt idx="20">
                  <c:v>42664</c:v>
                </c:pt>
                <c:pt idx="21">
                  <c:v>42665</c:v>
                </c:pt>
                <c:pt idx="22">
                  <c:v>42666</c:v>
                </c:pt>
                <c:pt idx="23">
                  <c:v>42667</c:v>
                </c:pt>
                <c:pt idx="24">
                  <c:v>42668</c:v>
                </c:pt>
                <c:pt idx="25">
                  <c:v>42669</c:v>
                </c:pt>
                <c:pt idx="26">
                  <c:v>42670</c:v>
                </c:pt>
                <c:pt idx="27">
                  <c:v>42671</c:v>
                </c:pt>
                <c:pt idx="28">
                  <c:v>42672</c:v>
                </c:pt>
                <c:pt idx="29">
                  <c:v>42673</c:v>
                </c:pt>
                <c:pt idx="30">
                  <c:v>42674</c:v>
                </c:pt>
                <c:pt idx="31">
                  <c:v>42675</c:v>
                </c:pt>
                <c:pt idx="32">
                  <c:v>42676</c:v>
                </c:pt>
                <c:pt idx="33">
                  <c:v>42677</c:v>
                </c:pt>
                <c:pt idx="34">
                  <c:v>42678</c:v>
                </c:pt>
                <c:pt idx="35">
                  <c:v>42679</c:v>
                </c:pt>
                <c:pt idx="36">
                  <c:v>42680</c:v>
                </c:pt>
                <c:pt idx="37">
                  <c:v>42681</c:v>
                </c:pt>
                <c:pt idx="38">
                  <c:v>42682</c:v>
                </c:pt>
                <c:pt idx="39">
                  <c:v>42683</c:v>
                </c:pt>
                <c:pt idx="40">
                  <c:v>42684</c:v>
                </c:pt>
                <c:pt idx="41">
                  <c:v>42685</c:v>
                </c:pt>
                <c:pt idx="42">
                  <c:v>42686</c:v>
                </c:pt>
                <c:pt idx="43">
                  <c:v>42687</c:v>
                </c:pt>
                <c:pt idx="44">
                  <c:v>42688</c:v>
                </c:pt>
                <c:pt idx="45">
                  <c:v>42689</c:v>
                </c:pt>
                <c:pt idx="46">
                  <c:v>42690</c:v>
                </c:pt>
                <c:pt idx="47">
                  <c:v>42691</c:v>
                </c:pt>
                <c:pt idx="48">
                  <c:v>42692</c:v>
                </c:pt>
                <c:pt idx="49">
                  <c:v>42693</c:v>
                </c:pt>
                <c:pt idx="50">
                  <c:v>42694</c:v>
                </c:pt>
                <c:pt idx="51">
                  <c:v>42695</c:v>
                </c:pt>
                <c:pt idx="52">
                  <c:v>42696</c:v>
                </c:pt>
                <c:pt idx="53">
                  <c:v>42697</c:v>
                </c:pt>
                <c:pt idx="54">
                  <c:v>42698</c:v>
                </c:pt>
                <c:pt idx="55">
                  <c:v>42699</c:v>
                </c:pt>
                <c:pt idx="56">
                  <c:v>42700</c:v>
                </c:pt>
                <c:pt idx="57">
                  <c:v>42701</c:v>
                </c:pt>
                <c:pt idx="58">
                  <c:v>42702</c:v>
                </c:pt>
                <c:pt idx="59">
                  <c:v>42703</c:v>
                </c:pt>
                <c:pt idx="60">
                  <c:v>42704</c:v>
                </c:pt>
                <c:pt idx="61">
                  <c:v>42705</c:v>
                </c:pt>
                <c:pt idx="62">
                  <c:v>42706</c:v>
                </c:pt>
                <c:pt idx="63">
                  <c:v>42707</c:v>
                </c:pt>
                <c:pt idx="64">
                  <c:v>42708</c:v>
                </c:pt>
                <c:pt idx="65">
                  <c:v>42709</c:v>
                </c:pt>
                <c:pt idx="66">
                  <c:v>42710</c:v>
                </c:pt>
                <c:pt idx="67">
                  <c:v>42711</c:v>
                </c:pt>
                <c:pt idx="68">
                  <c:v>42712</c:v>
                </c:pt>
                <c:pt idx="69">
                  <c:v>42713</c:v>
                </c:pt>
                <c:pt idx="70">
                  <c:v>42714</c:v>
                </c:pt>
                <c:pt idx="71">
                  <c:v>42715</c:v>
                </c:pt>
                <c:pt idx="72">
                  <c:v>42716</c:v>
                </c:pt>
                <c:pt idx="73">
                  <c:v>42717</c:v>
                </c:pt>
                <c:pt idx="74">
                  <c:v>42718</c:v>
                </c:pt>
                <c:pt idx="75">
                  <c:v>42719</c:v>
                </c:pt>
                <c:pt idx="76">
                  <c:v>42720</c:v>
                </c:pt>
                <c:pt idx="77">
                  <c:v>42721</c:v>
                </c:pt>
                <c:pt idx="78">
                  <c:v>42722</c:v>
                </c:pt>
                <c:pt idx="79">
                  <c:v>42723</c:v>
                </c:pt>
                <c:pt idx="80">
                  <c:v>42724</c:v>
                </c:pt>
                <c:pt idx="81">
                  <c:v>42725</c:v>
                </c:pt>
                <c:pt idx="82">
                  <c:v>42726</c:v>
                </c:pt>
                <c:pt idx="83">
                  <c:v>42727</c:v>
                </c:pt>
                <c:pt idx="84">
                  <c:v>42728</c:v>
                </c:pt>
                <c:pt idx="85">
                  <c:v>42729</c:v>
                </c:pt>
                <c:pt idx="86">
                  <c:v>42730</c:v>
                </c:pt>
                <c:pt idx="87">
                  <c:v>42731</c:v>
                </c:pt>
                <c:pt idx="88">
                  <c:v>42732</c:v>
                </c:pt>
                <c:pt idx="89">
                  <c:v>42733</c:v>
                </c:pt>
                <c:pt idx="90">
                  <c:v>42734</c:v>
                </c:pt>
                <c:pt idx="91">
                  <c:v>42735</c:v>
                </c:pt>
                <c:pt idx="92">
                  <c:v>42736</c:v>
                </c:pt>
                <c:pt idx="93">
                  <c:v>42737</c:v>
                </c:pt>
                <c:pt idx="94">
                  <c:v>42738</c:v>
                </c:pt>
                <c:pt idx="95">
                  <c:v>42739</c:v>
                </c:pt>
                <c:pt idx="96">
                  <c:v>42740</c:v>
                </c:pt>
                <c:pt idx="97">
                  <c:v>42741</c:v>
                </c:pt>
                <c:pt idx="98">
                  <c:v>42742</c:v>
                </c:pt>
                <c:pt idx="99">
                  <c:v>42743</c:v>
                </c:pt>
                <c:pt idx="100">
                  <c:v>42744</c:v>
                </c:pt>
                <c:pt idx="101">
                  <c:v>42745</c:v>
                </c:pt>
                <c:pt idx="102">
                  <c:v>42746</c:v>
                </c:pt>
                <c:pt idx="103">
                  <c:v>42747</c:v>
                </c:pt>
                <c:pt idx="104">
                  <c:v>42748</c:v>
                </c:pt>
                <c:pt idx="105">
                  <c:v>42749</c:v>
                </c:pt>
                <c:pt idx="106">
                  <c:v>42750</c:v>
                </c:pt>
                <c:pt idx="107">
                  <c:v>42751</c:v>
                </c:pt>
                <c:pt idx="108">
                  <c:v>42752</c:v>
                </c:pt>
                <c:pt idx="109">
                  <c:v>42753</c:v>
                </c:pt>
                <c:pt idx="110">
                  <c:v>42754</c:v>
                </c:pt>
                <c:pt idx="111">
                  <c:v>42755</c:v>
                </c:pt>
                <c:pt idx="112">
                  <c:v>42756</c:v>
                </c:pt>
                <c:pt idx="113">
                  <c:v>42757</c:v>
                </c:pt>
                <c:pt idx="114">
                  <c:v>42758</c:v>
                </c:pt>
                <c:pt idx="115">
                  <c:v>42759</c:v>
                </c:pt>
                <c:pt idx="116">
                  <c:v>42760</c:v>
                </c:pt>
                <c:pt idx="117">
                  <c:v>42761</c:v>
                </c:pt>
                <c:pt idx="118">
                  <c:v>42762</c:v>
                </c:pt>
                <c:pt idx="119">
                  <c:v>42763</c:v>
                </c:pt>
                <c:pt idx="120">
                  <c:v>42764</c:v>
                </c:pt>
                <c:pt idx="121">
                  <c:v>42765</c:v>
                </c:pt>
                <c:pt idx="122">
                  <c:v>42766</c:v>
                </c:pt>
                <c:pt idx="123">
                  <c:v>42767</c:v>
                </c:pt>
                <c:pt idx="124">
                  <c:v>42768</c:v>
                </c:pt>
                <c:pt idx="125">
                  <c:v>42769</c:v>
                </c:pt>
                <c:pt idx="126">
                  <c:v>42770</c:v>
                </c:pt>
                <c:pt idx="127">
                  <c:v>42771</c:v>
                </c:pt>
                <c:pt idx="128">
                  <c:v>42772</c:v>
                </c:pt>
                <c:pt idx="129">
                  <c:v>42773</c:v>
                </c:pt>
                <c:pt idx="130">
                  <c:v>42774</c:v>
                </c:pt>
                <c:pt idx="131">
                  <c:v>42775</c:v>
                </c:pt>
                <c:pt idx="132">
                  <c:v>42776</c:v>
                </c:pt>
                <c:pt idx="133">
                  <c:v>42777</c:v>
                </c:pt>
                <c:pt idx="134">
                  <c:v>42778</c:v>
                </c:pt>
                <c:pt idx="135">
                  <c:v>42779</c:v>
                </c:pt>
                <c:pt idx="136">
                  <c:v>42780</c:v>
                </c:pt>
                <c:pt idx="137">
                  <c:v>42781</c:v>
                </c:pt>
                <c:pt idx="138">
                  <c:v>42782</c:v>
                </c:pt>
                <c:pt idx="139">
                  <c:v>42783</c:v>
                </c:pt>
                <c:pt idx="140">
                  <c:v>42784</c:v>
                </c:pt>
                <c:pt idx="141">
                  <c:v>42785</c:v>
                </c:pt>
                <c:pt idx="142">
                  <c:v>42786</c:v>
                </c:pt>
                <c:pt idx="143">
                  <c:v>42787</c:v>
                </c:pt>
                <c:pt idx="144">
                  <c:v>42788</c:v>
                </c:pt>
                <c:pt idx="145">
                  <c:v>42789</c:v>
                </c:pt>
                <c:pt idx="146">
                  <c:v>42790</c:v>
                </c:pt>
                <c:pt idx="147">
                  <c:v>42791</c:v>
                </c:pt>
                <c:pt idx="148">
                  <c:v>42792</c:v>
                </c:pt>
                <c:pt idx="149">
                  <c:v>42793</c:v>
                </c:pt>
                <c:pt idx="150">
                  <c:v>42794</c:v>
                </c:pt>
                <c:pt idx="151">
                  <c:v>42795</c:v>
                </c:pt>
                <c:pt idx="152">
                  <c:v>42796</c:v>
                </c:pt>
                <c:pt idx="153">
                  <c:v>42797</c:v>
                </c:pt>
                <c:pt idx="154">
                  <c:v>42798</c:v>
                </c:pt>
                <c:pt idx="155">
                  <c:v>42799</c:v>
                </c:pt>
                <c:pt idx="156">
                  <c:v>42800</c:v>
                </c:pt>
                <c:pt idx="157">
                  <c:v>42801</c:v>
                </c:pt>
                <c:pt idx="158">
                  <c:v>42802</c:v>
                </c:pt>
                <c:pt idx="159">
                  <c:v>42803</c:v>
                </c:pt>
                <c:pt idx="160">
                  <c:v>42804</c:v>
                </c:pt>
                <c:pt idx="161">
                  <c:v>42805</c:v>
                </c:pt>
                <c:pt idx="162">
                  <c:v>42806</c:v>
                </c:pt>
                <c:pt idx="163">
                  <c:v>42807</c:v>
                </c:pt>
                <c:pt idx="164">
                  <c:v>42808</c:v>
                </c:pt>
                <c:pt idx="165">
                  <c:v>42809</c:v>
                </c:pt>
                <c:pt idx="166">
                  <c:v>42810</c:v>
                </c:pt>
                <c:pt idx="167">
                  <c:v>42811</c:v>
                </c:pt>
                <c:pt idx="168">
                  <c:v>42812</c:v>
                </c:pt>
                <c:pt idx="169">
                  <c:v>42813</c:v>
                </c:pt>
                <c:pt idx="170">
                  <c:v>42814</c:v>
                </c:pt>
                <c:pt idx="171">
                  <c:v>42815</c:v>
                </c:pt>
                <c:pt idx="172">
                  <c:v>42816</c:v>
                </c:pt>
                <c:pt idx="173">
                  <c:v>42817</c:v>
                </c:pt>
                <c:pt idx="174">
                  <c:v>42818</c:v>
                </c:pt>
                <c:pt idx="175">
                  <c:v>42819</c:v>
                </c:pt>
                <c:pt idx="176">
                  <c:v>42820</c:v>
                </c:pt>
                <c:pt idx="177">
                  <c:v>42821</c:v>
                </c:pt>
                <c:pt idx="178">
                  <c:v>42822</c:v>
                </c:pt>
                <c:pt idx="179">
                  <c:v>42823</c:v>
                </c:pt>
                <c:pt idx="180">
                  <c:v>42824</c:v>
                </c:pt>
                <c:pt idx="181">
                  <c:v>42825</c:v>
                </c:pt>
                <c:pt idx="182">
                  <c:v>42826</c:v>
                </c:pt>
                <c:pt idx="183">
                  <c:v>42827</c:v>
                </c:pt>
                <c:pt idx="184">
                  <c:v>42828</c:v>
                </c:pt>
                <c:pt idx="185">
                  <c:v>42829</c:v>
                </c:pt>
                <c:pt idx="186">
                  <c:v>42830</c:v>
                </c:pt>
                <c:pt idx="187">
                  <c:v>42831</c:v>
                </c:pt>
                <c:pt idx="188">
                  <c:v>42832</c:v>
                </c:pt>
                <c:pt idx="189">
                  <c:v>42833</c:v>
                </c:pt>
                <c:pt idx="190">
                  <c:v>42834</c:v>
                </c:pt>
                <c:pt idx="191">
                  <c:v>42835</c:v>
                </c:pt>
                <c:pt idx="192">
                  <c:v>42836</c:v>
                </c:pt>
                <c:pt idx="193">
                  <c:v>42837</c:v>
                </c:pt>
                <c:pt idx="194">
                  <c:v>42838</c:v>
                </c:pt>
                <c:pt idx="195">
                  <c:v>42839</c:v>
                </c:pt>
                <c:pt idx="196">
                  <c:v>42840</c:v>
                </c:pt>
                <c:pt idx="197">
                  <c:v>42841</c:v>
                </c:pt>
                <c:pt idx="198">
                  <c:v>42842</c:v>
                </c:pt>
                <c:pt idx="199">
                  <c:v>42843</c:v>
                </c:pt>
                <c:pt idx="200">
                  <c:v>42844</c:v>
                </c:pt>
                <c:pt idx="201">
                  <c:v>42845</c:v>
                </c:pt>
                <c:pt idx="202">
                  <c:v>42846</c:v>
                </c:pt>
                <c:pt idx="203">
                  <c:v>42847</c:v>
                </c:pt>
                <c:pt idx="204">
                  <c:v>42848</c:v>
                </c:pt>
                <c:pt idx="205">
                  <c:v>42849</c:v>
                </c:pt>
                <c:pt idx="206">
                  <c:v>42850</c:v>
                </c:pt>
                <c:pt idx="207">
                  <c:v>42851</c:v>
                </c:pt>
                <c:pt idx="208">
                  <c:v>42852</c:v>
                </c:pt>
                <c:pt idx="209">
                  <c:v>42853</c:v>
                </c:pt>
                <c:pt idx="210">
                  <c:v>42854</c:v>
                </c:pt>
                <c:pt idx="211">
                  <c:v>42855</c:v>
                </c:pt>
                <c:pt idx="212">
                  <c:v>42856</c:v>
                </c:pt>
                <c:pt idx="213">
                  <c:v>42857</c:v>
                </c:pt>
                <c:pt idx="214">
                  <c:v>42858</c:v>
                </c:pt>
                <c:pt idx="215">
                  <c:v>42859</c:v>
                </c:pt>
                <c:pt idx="216">
                  <c:v>42860</c:v>
                </c:pt>
                <c:pt idx="217">
                  <c:v>42861</c:v>
                </c:pt>
                <c:pt idx="218">
                  <c:v>42862</c:v>
                </c:pt>
                <c:pt idx="219">
                  <c:v>42863</c:v>
                </c:pt>
                <c:pt idx="220">
                  <c:v>42864</c:v>
                </c:pt>
                <c:pt idx="221">
                  <c:v>42865</c:v>
                </c:pt>
                <c:pt idx="222">
                  <c:v>42866</c:v>
                </c:pt>
                <c:pt idx="223">
                  <c:v>42867</c:v>
                </c:pt>
                <c:pt idx="224">
                  <c:v>42868</c:v>
                </c:pt>
                <c:pt idx="225">
                  <c:v>42869</c:v>
                </c:pt>
                <c:pt idx="226">
                  <c:v>42870</c:v>
                </c:pt>
                <c:pt idx="227">
                  <c:v>42871</c:v>
                </c:pt>
                <c:pt idx="228">
                  <c:v>42872</c:v>
                </c:pt>
                <c:pt idx="229">
                  <c:v>42873</c:v>
                </c:pt>
                <c:pt idx="230">
                  <c:v>42874</c:v>
                </c:pt>
                <c:pt idx="231">
                  <c:v>42875</c:v>
                </c:pt>
                <c:pt idx="232">
                  <c:v>42876</c:v>
                </c:pt>
                <c:pt idx="233">
                  <c:v>42877</c:v>
                </c:pt>
                <c:pt idx="234">
                  <c:v>42878</c:v>
                </c:pt>
                <c:pt idx="235">
                  <c:v>42879</c:v>
                </c:pt>
                <c:pt idx="236">
                  <c:v>42880</c:v>
                </c:pt>
                <c:pt idx="237">
                  <c:v>42881</c:v>
                </c:pt>
                <c:pt idx="238">
                  <c:v>42882</c:v>
                </c:pt>
                <c:pt idx="239">
                  <c:v>42883</c:v>
                </c:pt>
                <c:pt idx="240">
                  <c:v>42884</c:v>
                </c:pt>
                <c:pt idx="241">
                  <c:v>42885</c:v>
                </c:pt>
                <c:pt idx="242">
                  <c:v>42886</c:v>
                </c:pt>
                <c:pt idx="243">
                  <c:v>42887</c:v>
                </c:pt>
                <c:pt idx="244">
                  <c:v>42888</c:v>
                </c:pt>
                <c:pt idx="245">
                  <c:v>42889</c:v>
                </c:pt>
                <c:pt idx="246">
                  <c:v>42890</c:v>
                </c:pt>
                <c:pt idx="247">
                  <c:v>42891</c:v>
                </c:pt>
                <c:pt idx="248">
                  <c:v>42892</c:v>
                </c:pt>
                <c:pt idx="249">
                  <c:v>42893</c:v>
                </c:pt>
                <c:pt idx="250">
                  <c:v>42894</c:v>
                </c:pt>
                <c:pt idx="251">
                  <c:v>42895</c:v>
                </c:pt>
                <c:pt idx="252">
                  <c:v>42896</c:v>
                </c:pt>
                <c:pt idx="253">
                  <c:v>42897</c:v>
                </c:pt>
                <c:pt idx="254">
                  <c:v>42898</c:v>
                </c:pt>
                <c:pt idx="255">
                  <c:v>42899</c:v>
                </c:pt>
                <c:pt idx="256">
                  <c:v>42900</c:v>
                </c:pt>
                <c:pt idx="257">
                  <c:v>42901</c:v>
                </c:pt>
                <c:pt idx="258">
                  <c:v>42902</c:v>
                </c:pt>
                <c:pt idx="259">
                  <c:v>42903</c:v>
                </c:pt>
                <c:pt idx="260">
                  <c:v>42904</c:v>
                </c:pt>
                <c:pt idx="261">
                  <c:v>42905</c:v>
                </c:pt>
                <c:pt idx="262">
                  <c:v>42906</c:v>
                </c:pt>
                <c:pt idx="263">
                  <c:v>42907</c:v>
                </c:pt>
                <c:pt idx="264">
                  <c:v>42908</c:v>
                </c:pt>
                <c:pt idx="265">
                  <c:v>42909</c:v>
                </c:pt>
                <c:pt idx="266">
                  <c:v>42910</c:v>
                </c:pt>
                <c:pt idx="267">
                  <c:v>42911</c:v>
                </c:pt>
                <c:pt idx="268">
                  <c:v>42912</c:v>
                </c:pt>
                <c:pt idx="269">
                  <c:v>42913</c:v>
                </c:pt>
                <c:pt idx="270">
                  <c:v>42914</c:v>
                </c:pt>
                <c:pt idx="271">
                  <c:v>42915</c:v>
                </c:pt>
                <c:pt idx="272">
                  <c:v>42916</c:v>
                </c:pt>
                <c:pt idx="273">
                  <c:v>42917</c:v>
                </c:pt>
                <c:pt idx="274">
                  <c:v>42918</c:v>
                </c:pt>
                <c:pt idx="275">
                  <c:v>42919</c:v>
                </c:pt>
                <c:pt idx="276">
                  <c:v>42920</c:v>
                </c:pt>
                <c:pt idx="277">
                  <c:v>42921</c:v>
                </c:pt>
                <c:pt idx="278">
                  <c:v>42922</c:v>
                </c:pt>
                <c:pt idx="279">
                  <c:v>42923</c:v>
                </c:pt>
                <c:pt idx="280">
                  <c:v>42924</c:v>
                </c:pt>
                <c:pt idx="281">
                  <c:v>42925</c:v>
                </c:pt>
                <c:pt idx="282">
                  <c:v>42926</c:v>
                </c:pt>
                <c:pt idx="283">
                  <c:v>42927</c:v>
                </c:pt>
                <c:pt idx="284">
                  <c:v>42928</c:v>
                </c:pt>
                <c:pt idx="285">
                  <c:v>42929</c:v>
                </c:pt>
                <c:pt idx="286">
                  <c:v>42930</c:v>
                </c:pt>
                <c:pt idx="287">
                  <c:v>42931</c:v>
                </c:pt>
                <c:pt idx="288">
                  <c:v>42932</c:v>
                </c:pt>
                <c:pt idx="289">
                  <c:v>42933</c:v>
                </c:pt>
                <c:pt idx="290">
                  <c:v>42934</c:v>
                </c:pt>
                <c:pt idx="291">
                  <c:v>42935</c:v>
                </c:pt>
                <c:pt idx="292">
                  <c:v>42936</c:v>
                </c:pt>
                <c:pt idx="293">
                  <c:v>42937</c:v>
                </c:pt>
                <c:pt idx="294">
                  <c:v>42938</c:v>
                </c:pt>
                <c:pt idx="295">
                  <c:v>42939</c:v>
                </c:pt>
                <c:pt idx="296">
                  <c:v>42940</c:v>
                </c:pt>
                <c:pt idx="297">
                  <c:v>42941</c:v>
                </c:pt>
                <c:pt idx="298">
                  <c:v>42942</c:v>
                </c:pt>
                <c:pt idx="299">
                  <c:v>42943</c:v>
                </c:pt>
                <c:pt idx="300">
                  <c:v>42944</c:v>
                </c:pt>
                <c:pt idx="301">
                  <c:v>42945</c:v>
                </c:pt>
                <c:pt idx="302">
                  <c:v>42946</c:v>
                </c:pt>
                <c:pt idx="303">
                  <c:v>42947</c:v>
                </c:pt>
                <c:pt idx="304">
                  <c:v>42948</c:v>
                </c:pt>
                <c:pt idx="305">
                  <c:v>42949</c:v>
                </c:pt>
                <c:pt idx="306">
                  <c:v>42950</c:v>
                </c:pt>
                <c:pt idx="307">
                  <c:v>42951</c:v>
                </c:pt>
                <c:pt idx="308">
                  <c:v>42952</c:v>
                </c:pt>
                <c:pt idx="309">
                  <c:v>42953</c:v>
                </c:pt>
                <c:pt idx="310">
                  <c:v>42954</c:v>
                </c:pt>
                <c:pt idx="311">
                  <c:v>42955</c:v>
                </c:pt>
                <c:pt idx="312">
                  <c:v>42956</c:v>
                </c:pt>
                <c:pt idx="313">
                  <c:v>42957</c:v>
                </c:pt>
                <c:pt idx="314">
                  <c:v>42958</c:v>
                </c:pt>
                <c:pt idx="315">
                  <c:v>42959</c:v>
                </c:pt>
                <c:pt idx="316">
                  <c:v>42960</c:v>
                </c:pt>
                <c:pt idx="317">
                  <c:v>42961</c:v>
                </c:pt>
                <c:pt idx="318">
                  <c:v>42962</c:v>
                </c:pt>
                <c:pt idx="319">
                  <c:v>42963</c:v>
                </c:pt>
                <c:pt idx="320">
                  <c:v>42964</c:v>
                </c:pt>
                <c:pt idx="321">
                  <c:v>42965</c:v>
                </c:pt>
                <c:pt idx="322">
                  <c:v>42966</c:v>
                </c:pt>
                <c:pt idx="323">
                  <c:v>42967</c:v>
                </c:pt>
                <c:pt idx="324">
                  <c:v>42968</c:v>
                </c:pt>
                <c:pt idx="325">
                  <c:v>42969</c:v>
                </c:pt>
                <c:pt idx="326">
                  <c:v>42970</c:v>
                </c:pt>
                <c:pt idx="327">
                  <c:v>42971</c:v>
                </c:pt>
                <c:pt idx="328">
                  <c:v>42972</c:v>
                </c:pt>
                <c:pt idx="329">
                  <c:v>42973</c:v>
                </c:pt>
                <c:pt idx="330">
                  <c:v>42974</c:v>
                </c:pt>
                <c:pt idx="331">
                  <c:v>42975</c:v>
                </c:pt>
                <c:pt idx="332">
                  <c:v>42976</c:v>
                </c:pt>
                <c:pt idx="333">
                  <c:v>42977</c:v>
                </c:pt>
                <c:pt idx="334">
                  <c:v>42978</c:v>
                </c:pt>
                <c:pt idx="335">
                  <c:v>42979</c:v>
                </c:pt>
                <c:pt idx="336">
                  <c:v>42980</c:v>
                </c:pt>
                <c:pt idx="337">
                  <c:v>42981</c:v>
                </c:pt>
                <c:pt idx="338">
                  <c:v>42982</c:v>
                </c:pt>
                <c:pt idx="339">
                  <c:v>42983</c:v>
                </c:pt>
                <c:pt idx="340">
                  <c:v>42984</c:v>
                </c:pt>
                <c:pt idx="341">
                  <c:v>42985</c:v>
                </c:pt>
                <c:pt idx="342">
                  <c:v>42986</c:v>
                </c:pt>
                <c:pt idx="343">
                  <c:v>42987</c:v>
                </c:pt>
                <c:pt idx="344">
                  <c:v>42988</c:v>
                </c:pt>
                <c:pt idx="345">
                  <c:v>42989</c:v>
                </c:pt>
                <c:pt idx="346">
                  <c:v>42990</c:v>
                </c:pt>
                <c:pt idx="347">
                  <c:v>42991</c:v>
                </c:pt>
                <c:pt idx="348">
                  <c:v>42992</c:v>
                </c:pt>
                <c:pt idx="349">
                  <c:v>42993</c:v>
                </c:pt>
                <c:pt idx="350">
                  <c:v>42994</c:v>
                </c:pt>
                <c:pt idx="351">
                  <c:v>42995</c:v>
                </c:pt>
                <c:pt idx="352">
                  <c:v>42996</c:v>
                </c:pt>
                <c:pt idx="353">
                  <c:v>42997</c:v>
                </c:pt>
                <c:pt idx="354">
                  <c:v>42998</c:v>
                </c:pt>
                <c:pt idx="355">
                  <c:v>42999</c:v>
                </c:pt>
                <c:pt idx="356">
                  <c:v>43000</c:v>
                </c:pt>
                <c:pt idx="357">
                  <c:v>43001</c:v>
                </c:pt>
                <c:pt idx="358">
                  <c:v>43002</c:v>
                </c:pt>
                <c:pt idx="359">
                  <c:v>43003</c:v>
                </c:pt>
                <c:pt idx="360">
                  <c:v>43004</c:v>
                </c:pt>
                <c:pt idx="361">
                  <c:v>43005</c:v>
                </c:pt>
                <c:pt idx="362">
                  <c:v>43006</c:v>
                </c:pt>
                <c:pt idx="363">
                  <c:v>43007</c:v>
                </c:pt>
                <c:pt idx="364">
                  <c:v>43008</c:v>
                </c:pt>
              </c:numCache>
            </c:numRef>
          </c:xVal>
          <c:yVal>
            <c:numRef>
              <c:f>'Area Weighted Values'!$H$3:$H$367</c:f>
              <c:numCache>
                <c:formatCode>General</c:formatCode>
                <c:ptCount val="365"/>
                <c:pt idx="0">
                  <c:v>0.24024131754182038</c:v>
                </c:pt>
                <c:pt idx="1">
                  <c:v>0.26251646612982626</c:v>
                </c:pt>
                <c:pt idx="2">
                  <c:v>0.25687365191584977</c:v>
                </c:pt>
                <c:pt idx="3">
                  <c:v>0.26875527122736004</c:v>
                </c:pt>
                <c:pt idx="4">
                  <c:v>0.2464801226393542</c:v>
                </c:pt>
                <c:pt idx="5">
                  <c:v>0.21858205292961744</c:v>
                </c:pt>
                <c:pt idx="6">
                  <c:v>0.21234324783208361</c:v>
                </c:pt>
                <c:pt idx="7">
                  <c:v>0.26936402103412854</c:v>
                </c:pt>
                <c:pt idx="8">
                  <c:v>0.2521229368533307</c:v>
                </c:pt>
                <c:pt idx="9">
                  <c:v>0.2521229368533307</c:v>
                </c:pt>
                <c:pt idx="10">
                  <c:v>0.3020128058063844</c:v>
                </c:pt>
                <c:pt idx="11">
                  <c:v>0.21659047353696692</c:v>
                </c:pt>
                <c:pt idx="12">
                  <c:v>0.2464801226393542</c:v>
                </c:pt>
                <c:pt idx="13">
                  <c:v>0.29161927652988884</c:v>
                </c:pt>
                <c:pt idx="14">
                  <c:v>0.37643285899253792</c:v>
                </c:pt>
                <c:pt idx="15">
                  <c:v>0.42577604442940498</c:v>
                </c:pt>
                <c:pt idx="16">
                  <c:v>1.4999820053354065</c:v>
                </c:pt>
                <c:pt idx="17">
                  <c:v>1.5133939899146138</c:v>
                </c:pt>
                <c:pt idx="18">
                  <c:v>1.7476759113555078</c:v>
                </c:pt>
                <c:pt idx="19">
                  <c:v>1.6200412978982148</c:v>
                </c:pt>
                <c:pt idx="20">
                  <c:v>1.6108230950369196</c:v>
                </c:pt>
                <c:pt idx="21">
                  <c:v>1.6302699074954408</c:v>
                </c:pt>
                <c:pt idx="22">
                  <c:v>1.4744392837458806</c:v>
                </c:pt>
                <c:pt idx="23">
                  <c:v>1.3545789183929318</c:v>
                </c:pt>
                <c:pt idx="24">
                  <c:v>1.0029050934749049</c:v>
                </c:pt>
                <c:pt idx="25">
                  <c:v>0.73451726328851719</c:v>
                </c:pt>
                <c:pt idx="26">
                  <c:v>0.63688624533843008</c:v>
                </c:pt>
                <c:pt idx="27">
                  <c:v>0.59603845243084252</c:v>
                </c:pt>
                <c:pt idx="28">
                  <c:v>0.47214791752233032</c:v>
                </c:pt>
                <c:pt idx="29">
                  <c:v>0.39961622547648917</c:v>
                </c:pt>
                <c:pt idx="30">
                  <c:v>0.44731702150373392</c:v>
                </c:pt>
                <c:pt idx="31">
                  <c:v>0.28597982213718948</c:v>
                </c:pt>
                <c:pt idx="32">
                  <c:v>0.44834742336625649</c:v>
                </c:pt>
                <c:pt idx="33">
                  <c:v>0.41426046659349552</c:v>
                </c:pt>
                <c:pt idx="34">
                  <c:v>0.52042946056427419</c:v>
                </c:pt>
                <c:pt idx="35">
                  <c:v>0.48352733687831512</c:v>
                </c:pt>
                <c:pt idx="36">
                  <c:v>0.41669236993141784</c:v>
                </c:pt>
                <c:pt idx="37">
                  <c:v>0.41717596619680813</c:v>
                </c:pt>
                <c:pt idx="38">
                  <c:v>0.41717596619680813</c:v>
                </c:pt>
                <c:pt idx="39">
                  <c:v>0.46115968676438762</c:v>
                </c:pt>
                <c:pt idx="40">
                  <c:v>0.46115968676438762</c:v>
                </c:pt>
                <c:pt idx="41">
                  <c:v>0.40365531729695248</c:v>
                </c:pt>
                <c:pt idx="42">
                  <c:v>0.38879430022168104</c:v>
                </c:pt>
                <c:pt idx="43">
                  <c:v>0.41255753884470164</c:v>
                </c:pt>
                <c:pt idx="44">
                  <c:v>0.40680233001255811</c:v>
                </c:pt>
                <c:pt idx="45">
                  <c:v>0.38879430022168104</c:v>
                </c:pt>
                <c:pt idx="46">
                  <c:v>0.46089623051194423</c:v>
                </c:pt>
                <c:pt idx="47">
                  <c:v>0.47930000426567732</c:v>
                </c:pt>
                <c:pt idx="48">
                  <c:v>0.37162241650049943</c:v>
                </c:pt>
                <c:pt idx="49">
                  <c:v>0.53563577119387062</c:v>
                </c:pt>
                <c:pt idx="50">
                  <c:v>0.61336062260586477</c:v>
                </c:pt>
                <c:pt idx="51">
                  <c:v>0.79906630421997116</c:v>
                </c:pt>
                <c:pt idx="52">
                  <c:v>0.71065517508485854</c:v>
                </c:pt>
                <c:pt idx="53">
                  <c:v>0.64388225438194335</c:v>
                </c:pt>
                <c:pt idx="54">
                  <c:v>0.94619114458344933</c:v>
                </c:pt>
                <c:pt idx="55">
                  <c:v>0.83579761530695384</c:v>
                </c:pt>
                <c:pt idx="56">
                  <c:v>0.91363486133711502</c:v>
                </c:pt>
                <c:pt idx="57">
                  <c:v>1.2726177996566852</c:v>
                </c:pt>
                <c:pt idx="58">
                  <c:v>1.9091742194952435</c:v>
                </c:pt>
                <c:pt idx="59">
                  <c:v>2.3398243688673825</c:v>
                </c:pt>
                <c:pt idx="60">
                  <c:v>2.3108140599932416</c:v>
                </c:pt>
                <c:pt idx="61">
                  <c:v>2.4211246089266947</c:v>
                </c:pt>
                <c:pt idx="62">
                  <c:v>2.3636202394592596</c:v>
                </c:pt>
                <c:pt idx="63">
                  <c:v>2.353226710182764</c:v>
                </c:pt>
                <c:pt idx="64">
                  <c:v>2.4746225185425241</c:v>
                </c:pt>
                <c:pt idx="65">
                  <c:v>2.6793161814014987</c:v>
                </c:pt>
                <c:pt idx="66">
                  <c:v>2.4188618284454275</c:v>
                </c:pt>
                <c:pt idx="67">
                  <c:v>0</c:v>
                </c:pt>
                <c:pt idx="68">
                  <c:v>2.4950355025716107</c:v>
                </c:pt>
                <c:pt idx="69">
                  <c:v>3.3550388912311488</c:v>
                </c:pt>
                <c:pt idx="70">
                  <c:v>4.1815890382189442</c:v>
                </c:pt>
                <c:pt idx="71">
                  <c:v>5.7767994900091315</c:v>
                </c:pt>
                <c:pt idx="72">
                  <c:v>5.7203874666138548</c:v>
                </c:pt>
                <c:pt idx="73">
                  <c:v>5.6690095076257867</c:v>
                </c:pt>
                <c:pt idx="74">
                  <c:v>5.7217631620307028</c:v>
                </c:pt>
                <c:pt idx="75">
                  <c:v>6.3274386082135363</c:v>
                </c:pt>
                <c:pt idx="76">
                  <c:v>7.1445466278855996</c:v>
                </c:pt>
                <c:pt idx="77">
                  <c:v>8.0321335491565247</c:v>
                </c:pt>
                <c:pt idx="78">
                  <c:v>7.8876031450727586</c:v>
                </c:pt>
                <c:pt idx="79">
                  <c:v>7.8813937542503494</c:v>
                </c:pt>
                <c:pt idx="80">
                  <c:v>7.9986348384311476</c:v>
                </c:pt>
                <c:pt idx="81">
                  <c:v>8.3391914146321646</c:v>
                </c:pt>
                <c:pt idx="82">
                  <c:v>8.2557407686631521</c:v>
                </c:pt>
                <c:pt idx="83">
                  <c:v>8.2676223879746615</c:v>
                </c:pt>
                <c:pt idx="84">
                  <c:v>8.4863547798842092</c:v>
                </c:pt>
                <c:pt idx="85">
                  <c:v>9.081685902123569</c:v>
                </c:pt>
                <c:pt idx="86">
                  <c:v>9.2858069533268601</c:v>
                </c:pt>
                <c:pt idx="87">
                  <c:v>9.2256160566232328</c:v>
                </c:pt>
                <c:pt idx="88">
                  <c:v>9.4650198947738691</c:v>
                </c:pt>
                <c:pt idx="89">
                  <c:v>9.4832981046931479</c:v>
                </c:pt>
                <c:pt idx="90">
                  <c:v>9.5500206770218767</c:v>
                </c:pt>
                <c:pt idx="91">
                  <c:v>9.5212432670838947</c:v>
                </c:pt>
                <c:pt idx="92">
                  <c:v>9.4506493199208919</c:v>
                </c:pt>
                <c:pt idx="93">
                  <c:v>10.230459188088712</c:v>
                </c:pt>
                <c:pt idx="94">
                  <c:v>9.8438017650165914</c:v>
                </c:pt>
                <c:pt idx="95">
                  <c:v>10.460416403031889</c:v>
                </c:pt>
                <c:pt idx="96">
                  <c:v>11.943105908340916</c:v>
                </c:pt>
                <c:pt idx="97">
                  <c:v>11.762634660135664</c:v>
                </c:pt>
                <c:pt idx="98">
                  <c:v>11.76827747434964</c:v>
                </c:pt>
                <c:pt idx="99">
                  <c:v>12.200036356703954</c:v>
                </c:pt>
                <c:pt idx="100">
                  <c:v>12.946351992736393</c:v>
                </c:pt>
                <c:pt idx="101">
                  <c:v>14.552604834564791</c:v>
                </c:pt>
                <c:pt idx="102">
                  <c:v>16.531905794323976</c:v>
                </c:pt>
                <c:pt idx="103">
                  <c:v>17.838915488112345</c:v>
                </c:pt>
                <c:pt idx="104">
                  <c:v>17.81471796059131</c:v>
                </c:pt>
                <c:pt idx="105">
                  <c:v>17.835422038801255</c:v>
                </c:pt>
                <c:pt idx="106">
                  <c:v>17.804324431314814</c:v>
                </c:pt>
                <c:pt idx="107">
                  <c:v>17.736426532570881</c:v>
                </c:pt>
                <c:pt idx="108">
                  <c:v>17.686253314273138</c:v>
                </c:pt>
                <c:pt idx="109">
                  <c:v>17.717350921759579</c:v>
                </c:pt>
                <c:pt idx="110">
                  <c:v>17.795642349780007</c:v>
                </c:pt>
                <c:pt idx="111">
                  <c:v>17.881838351535464</c:v>
                </c:pt>
                <c:pt idx="112">
                  <c:v>17.924333982068028</c:v>
                </c:pt>
                <c:pt idx="113">
                  <c:v>18.381309056119278</c:v>
                </c:pt>
                <c:pt idx="114">
                  <c:v>18.956107034828612</c:v>
                </c:pt>
                <c:pt idx="115">
                  <c:v>19.936192871163538</c:v>
                </c:pt>
                <c:pt idx="116">
                  <c:v>20.109695039186281</c:v>
                </c:pt>
                <c:pt idx="117">
                  <c:v>20.14179714044235</c:v>
                </c:pt>
                <c:pt idx="118">
                  <c:v>20.141626307796773</c:v>
                </c:pt>
                <c:pt idx="119">
                  <c:v>20.124009372745366</c:v>
                </c:pt>
                <c:pt idx="120">
                  <c:v>20.175387331733436</c:v>
                </c:pt>
                <c:pt idx="121">
                  <c:v>20.166936074482219</c:v>
                </c:pt>
                <c:pt idx="122">
                  <c:v>20.214099439734259</c:v>
                </c:pt>
                <c:pt idx="123">
                  <c:v>20.239070636741339</c:v>
                </c:pt>
                <c:pt idx="124">
                  <c:v>20.211436023284048</c:v>
                </c:pt>
                <c:pt idx="125">
                  <c:v>20.300328073458573</c:v>
                </c:pt>
                <c:pt idx="126">
                  <c:v>20.713525518629869</c:v>
                </c:pt>
                <c:pt idx="127">
                  <c:v>20.885827817921779</c:v>
                </c:pt>
                <c:pt idx="128">
                  <c:v>20.939921718421161</c:v>
                </c:pt>
                <c:pt idx="129">
                  <c:v>22.18545175700061</c:v>
                </c:pt>
                <c:pt idx="130">
                  <c:v>23.007345076275669</c:v>
                </c:pt>
                <c:pt idx="131">
                  <c:v>23.425022195259487</c:v>
                </c:pt>
                <c:pt idx="132">
                  <c:v>23.242221279616597</c:v>
                </c:pt>
                <c:pt idx="133">
                  <c:v>23.781584620260443</c:v>
                </c:pt>
                <c:pt idx="134">
                  <c:v>23.870216822399097</c:v>
                </c:pt>
                <c:pt idx="135">
                  <c:v>24.033964025567453</c:v>
                </c:pt>
                <c:pt idx="136">
                  <c:v>24.218899944217959</c:v>
                </c:pt>
                <c:pt idx="137">
                  <c:v>24.355920897909549</c:v>
                </c:pt>
                <c:pt idx="138">
                  <c:v>24.481665764402663</c:v>
                </c:pt>
                <c:pt idx="139">
                  <c:v>24.570640794920234</c:v>
                </c:pt>
                <c:pt idx="140">
                  <c:v>24.779133184362966</c:v>
                </c:pt>
                <c:pt idx="141">
                  <c:v>25.120903001476975</c:v>
                </c:pt>
                <c:pt idx="142">
                  <c:v>25.678396520542591</c:v>
                </c:pt>
                <c:pt idx="143">
                  <c:v>26.202163199871812</c:v>
                </c:pt>
                <c:pt idx="144">
                  <c:v>26.716000873960198</c:v>
                </c:pt>
                <c:pt idx="145">
                  <c:v>27.254407064298114</c:v>
                </c:pt>
                <c:pt idx="146">
                  <c:v>27.380438786318148</c:v>
                </c:pt>
                <c:pt idx="147">
                  <c:v>27.438516578350921</c:v>
                </c:pt>
                <c:pt idx="148">
                  <c:v>27.570052102998556</c:v>
                </c:pt>
                <c:pt idx="149">
                  <c:v>28.095709117189138</c:v>
                </c:pt>
                <c:pt idx="150">
                  <c:v>28.34494341419007</c:v>
                </c:pt>
                <c:pt idx="151">
                  <c:v>28.654516954209718</c:v>
                </c:pt>
                <c:pt idx="152">
                  <c:v>28.635241096477724</c:v>
                </c:pt>
                <c:pt idx="153">
                  <c:v>28.717233066686848</c:v>
                </c:pt>
                <c:pt idx="154">
                  <c:v>28.781691082187599</c:v>
                </c:pt>
                <c:pt idx="155">
                  <c:v>28.85385609972866</c:v>
                </c:pt>
                <c:pt idx="156">
                  <c:v>29.61002454019351</c:v>
                </c:pt>
                <c:pt idx="157">
                  <c:v>30.115760723171615</c:v>
                </c:pt>
                <c:pt idx="158">
                  <c:v>30.373978892568015</c:v>
                </c:pt>
                <c:pt idx="159">
                  <c:v>30.559387014614344</c:v>
                </c:pt>
                <c:pt idx="160">
                  <c:v>30.573048162958774</c:v>
                </c:pt>
                <c:pt idx="161">
                  <c:v>30.780191195417242</c:v>
                </c:pt>
                <c:pt idx="162">
                  <c:v>30.517625123614174</c:v>
                </c:pt>
                <c:pt idx="163">
                  <c:v>30.445151991676692</c:v>
                </c:pt>
                <c:pt idx="164">
                  <c:v>30.312287938850982</c:v>
                </c:pt>
                <c:pt idx="165">
                  <c:v>30.065393454231497</c:v>
                </c:pt>
                <c:pt idx="166">
                  <c:v>29.734064744202197</c:v>
                </c:pt>
                <c:pt idx="167">
                  <c:v>29.321061086284143</c:v>
                </c:pt>
                <c:pt idx="168">
                  <c:v>28.986777232318218</c:v>
                </c:pt>
                <c:pt idx="169">
                  <c:v>28.504933248177185</c:v>
                </c:pt>
                <c:pt idx="170">
                  <c:v>28.053621315874381</c:v>
                </c:pt>
                <c:pt idx="171">
                  <c:v>27.610500422310675</c:v>
                </c:pt>
                <c:pt idx="172">
                  <c:v>27.462869339346835</c:v>
                </c:pt>
                <c:pt idx="173">
                  <c:v>27.515487684356714</c:v>
                </c:pt>
                <c:pt idx="174">
                  <c:v>27.824175367875739</c:v>
                </c:pt>
                <c:pt idx="175">
                  <c:v>27.812674881963776</c:v>
                </c:pt>
                <c:pt idx="176">
                  <c:v>28.077373052650664</c:v>
                </c:pt>
                <c:pt idx="177">
                  <c:v>28.297406915613035</c:v>
                </c:pt>
                <c:pt idx="178">
                  <c:v>28.686503984012599</c:v>
                </c:pt>
                <c:pt idx="179">
                  <c:v>28.743474286759508</c:v>
                </c:pt>
                <c:pt idx="180">
                  <c:v>28.725759330462076</c:v>
                </c:pt>
                <c:pt idx="181">
                  <c:v>29.214831289798244</c:v>
                </c:pt>
                <c:pt idx="182">
                  <c:v>29.104003730538267</c:v>
                </c:pt>
                <c:pt idx="183">
                  <c:v>28.761070109627546</c:v>
                </c:pt>
                <c:pt idx="184">
                  <c:v>28.812740429027691</c:v>
                </c:pt>
                <c:pt idx="185">
                  <c:v>28.705744812382022</c:v>
                </c:pt>
                <c:pt idx="186">
                  <c:v>28.667194831688825</c:v>
                </c:pt>
                <c:pt idx="187">
                  <c:v>28.628527483866328</c:v>
                </c:pt>
                <c:pt idx="188">
                  <c:v>28.437334545173908</c:v>
                </c:pt>
                <c:pt idx="189">
                  <c:v>28.842847854942931</c:v>
                </c:pt>
                <c:pt idx="190">
                  <c:v>28.965653730476784</c:v>
                </c:pt>
                <c:pt idx="191">
                  <c:v>28.869463161101418</c:v>
                </c:pt>
                <c:pt idx="192">
                  <c:v>29.03301465716774</c:v>
                </c:pt>
                <c:pt idx="193">
                  <c:v>28.707298604376341</c:v>
                </c:pt>
                <c:pt idx="194">
                  <c:v>28.33317767705412</c:v>
                </c:pt>
                <c:pt idx="195">
                  <c:v>27.460642552754219</c:v>
                </c:pt>
                <c:pt idx="196">
                  <c:v>27.088438667954534</c:v>
                </c:pt>
                <c:pt idx="197">
                  <c:v>26.89835739949417</c:v>
                </c:pt>
                <c:pt idx="198">
                  <c:v>26.562477309491204</c:v>
                </c:pt>
                <c:pt idx="199">
                  <c:v>25.84348689690588</c:v>
                </c:pt>
                <c:pt idx="200">
                  <c:v>25.646655630350196</c:v>
                </c:pt>
                <c:pt idx="201">
                  <c:v>25.371206318342679</c:v>
                </c:pt>
                <c:pt idx="202">
                  <c:v>25.295320022164571</c:v>
                </c:pt>
                <c:pt idx="203">
                  <c:v>25.314864916983808</c:v>
                </c:pt>
                <c:pt idx="204">
                  <c:v>24.960880545596286</c:v>
                </c:pt>
                <c:pt idx="205">
                  <c:v>24.503950639701007</c:v>
                </c:pt>
                <c:pt idx="206">
                  <c:v>25.046889601822009</c:v>
                </c:pt>
                <c:pt idx="207">
                  <c:v>25.184525608809512</c:v>
                </c:pt>
                <c:pt idx="208">
                  <c:v>25.786441766517513</c:v>
                </c:pt>
                <c:pt idx="209">
                  <c:v>26.003585660132167</c:v>
                </c:pt>
                <c:pt idx="210">
                  <c:v>26.377497696818246</c:v>
                </c:pt>
                <c:pt idx="211">
                  <c:v>26.375184445881846</c:v>
                </c:pt>
                <c:pt idx="212">
                  <c:v>26.193959943703959</c:v>
                </c:pt>
                <c:pt idx="213">
                  <c:v>25.897450629543091</c:v>
                </c:pt>
                <c:pt idx="214">
                  <c:v>25.383164076039971</c:v>
                </c:pt>
                <c:pt idx="215">
                  <c:v>24.576298143318613</c:v>
                </c:pt>
                <c:pt idx="216">
                  <c:v>23.433469106416279</c:v>
                </c:pt>
                <c:pt idx="217">
                  <c:v>22.218305118206576</c:v>
                </c:pt>
                <c:pt idx="218">
                  <c:v>21.240380171818792</c:v>
                </c:pt>
                <c:pt idx="219">
                  <c:v>20.17759519688321</c:v>
                </c:pt>
                <c:pt idx="220">
                  <c:v>19.34305504483752</c:v>
                </c:pt>
                <c:pt idx="221">
                  <c:v>18.251375817865647</c:v>
                </c:pt>
                <c:pt idx="222">
                  <c:v>17.035164209927146</c:v>
                </c:pt>
                <c:pt idx="223">
                  <c:v>15.743800842187872</c:v>
                </c:pt>
                <c:pt idx="224">
                  <c:v>14.592346135278353</c:v>
                </c:pt>
                <c:pt idx="225">
                  <c:v>14.230416476593305</c:v>
                </c:pt>
                <c:pt idx="226">
                  <c:v>13.913320592768139</c:v>
                </c:pt>
                <c:pt idx="227">
                  <c:v>13.335773373438116</c:v>
                </c:pt>
                <c:pt idx="228">
                  <c:v>13.384240301850348</c:v>
                </c:pt>
                <c:pt idx="229">
                  <c:v>13.212727240683785</c:v>
                </c:pt>
                <c:pt idx="230">
                  <c:v>13.44251586826735</c:v>
                </c:pt>
                <c:pt idx="231">
                  <c:v>13.304270070466261</c:v>
                </c:pt>
                <c:pt idx="232">
                  <c:v>13.274668297851006</c:v>
                </c:pt>
                <c:pt idx="233">
                  <c:v>12.993757708592327</c:v>
                </c:pt>
                <c:pt idx="234">
                  <c:v>12.645933354369102</c:v>
                </c:pt>
                <c:pt idx="235">
                  <c:v>11.931402902973147</c:v>
                </c:pt>
                <c:pt idx="236">
                  <c:v>11.274235548758764</c:v>
                </c:pt>
                <c:pt idx="237">
                  <c:v>10.868962724136752</c:v>
                </c:pt>
                <c:pt idx="238">
                  <c:v>10.502616845229348</c:v>
                </c:pt>
                <c:pt idx="239">
                  <c:v>10.248078858031393</c:v>
                </c:pt>
                <c:pt idx="240">
                  <c:v>9.6068598637765295</c:v>
                </c:pt>
                <c:pt idx="241">
                  <c:v>8.851549903622125</c:v>
                </c:pt>
                <c:pt idx="242">
                  <c:v>8.1287997128496823</c:v>
                </c:pt>
                <c:pt idx="243">
                  <c:v>7.4475700731153038</c:v>
                </c:pt>
                <c:pt idx="244">
                  <c:v>6.9901470664050107</c:v>
                </c:pt>
                <c:pt idx="245">
                  <c:v>6.4046316560305874</c:v>
                </c:pt>
                <c:pt idx="246">
                  <c:v>5.7169124938228437</c:v>
                </c:pt>
                <c:pt idx="247">
                  <c:v>5.0119196154654446</c:v>
                </c:pt>
                <c:pt idx="248">
                  <c:v>4.3690308820846715</c:v>
                </c:pt>
                <c:pt idx="249">
                  <c:v>3.6904972907693656</c:v>
                </c:pt>
                <c:pt idx="250">
                  <c:v>3.0353816645693557</c:v>
                </c:pt>
                <c:pt idx="251">
                  <c:v>2.5011822890199635</c:v>
                </c:pt>
                <c:pt idx="252">
                  <c:v>2.0747641955335525</c:v>
                </c:pt>
                <c:pt idx="253">
                  <c:v>1.7413603665127206</c:v>
                </c:pt>
                <c:pt idx="254">
                  <c:v>1.4099913110430899</c:v>
                </c:pt>
                <c:pt idx="255">
                  <c:v>1.591918119348845</c:v>
                </c:pt>
                <c:pt idx="256">
                  <c:v>1.8307289542124938</c:v>
                </c:pt>
                <c:pt idx="257">
                  <c:v>1.5235713309609524</c:v>
                </c:pt>
                <c:pt idx="258">
                  <c:v>1.2713947032260815</c:v>
                </c:pt>
                <c:pt idx="259">
                  <c:v>0.87019852412258114</c:v>
                </c:pt>
                <c:pt idx="260">
                  <c:v>0.71011578734021352</c:v>
                </c:pt>
                <c:pt idx="261">
                  <c:v>0.59929427661188583</c:v>
                </c:pt>
                <c:pt idx="262">
                  <c:v>0.45198511616494041</c:v>
                </c:pt>
                <c:pt idx="263">
                  <c:v>0.27737387689181575</c:v>
                </c:pt>
                <c:pt idx="264">
                  <c:v>0.16451759261228655</c:v>
                </c:pt>
                <c:pt idx="265">
                  <c:v>6.8309761451274875E-2</c:v>
                </c:pt>
                <c:pt idx="266">
                  <c:v>6.2350945877152925E-2</c:v>
                </c:pt>
                <c:pt idx="267">
                  <c:v>4.5422503235223545E-2</c:v>
                </c:pt>
                <c:pt idx="268">
                  <c:v>3.9779689021247087E-2</c:v>
                </c:pt>
                <c:pt idx="269">
                  <c:v>3.413687480727063E-2</c:v>
                </c:pt>
                <c:pt idx="270">
                  <c:v>3.413687480727063E-2</c:v>
                </c:pt>
                <c:pt idx="271">
                  <c:v>4.6018494118780916E-2</c:v>
                </c:pt>
                <c:pt idx="272">
                  <c:v>3.413687480727063E-2</c:v>
                </c:pt>
                <c:pt idx="273">
                  <c:v>3.413687480727063E-2</c:v>
                </c:pt>
                <c:pt idx="274">
                  <c:v>3.413687480727063E-2</c:v>
                </c:pt>
                <c:pt idx="275">
                  <c:v>3.413687480727063E-2</c:v>
                </c:pt>
                <c:pt idx="276">
                  <c:v>3.413687480727063E-2</c:v>
                </c:pt>
                <c:pt idx="277">
                  <c:v>3.413687480727063E-2</c:v>
                </c:pt>
                <c:pt idx="278">
                  <c:v>3.413687480727063E-2</c:v>
                </c:pt>
                <c:pt idx="279">
                  <c:v>3.413687480727063E-2</c:v>
                </c:pt>
                <c:pt idx="280">
                  <c:v>3.413687480727063E-2</c:v>
                </c:pt>
                <c:pt idx="281">
                  <c:v>6.827374961454126E-2</c:v>
                </c:pt>
                <c:pt idx="282">
                  <c:v>3.413687480727063E-2</c:v>
                </c:pt>
                <c:pt idx="283">
                  <c:v>3.413687480727063E-2</c:v>
                </c:pt>
                <c:pt idx="284">
                  <c:v>3.413687480727063E-2</c:v>
                </c:pt>
                <c:pt idx="285">
                  <c:v>3.413687480727063E-2</c:v>
                </c:pt>
                <c:pt idx="286">
                  <c:v>3.413687480727063E-2</c:v>
                </c:pt>
                <c:pt idx="287">
                  <c:v>3.413687480727063E-2</c:v>
                </c:pt>
                <c:pt idx="288">
                  <c:v>3.413687480727063E-2</c:v>
                </c:pt>
                <c:pt idx="289">
                  <c:v>3.413687480727063E-2</c:v>
                </c:pt>
                <c:pt idx="290">
                  <c:v>3.413687480727063E-2</c:v>
                </c:pt>
                <c:pt idx="291">
                  <c:v>6.827374961454126E-2</c:v>
                </c:pt>
                <c:pt idx="292">
                  <c:v>3.413687480727063E-2</c:v>
                </c:pt>
                <c:pt idx="293">
                  <c:v>3.413687480727063E-2</c:v>
                </c:pt>
                <c:pt idx="294">
                  <c:v>3.413687480727063E-2</c:v>
                </c:pt>
                <c:pt idx="295">
                  <c:v>3.413687480727063E-2</c:v>
                </c:pt>
                <c:pt idx="296">
                  <c:v>3.413687480727063E-2</c:v>
                </c:pt>
                <c:pt idx="297">
                  <c:v>3.413687480727063E-2</c:v>
                </c:pt>
                <c:pt idx="298">
                  <c:v>6.827374961454126E-2</c:v>
                </c:pt>
                <c:pt idx="299">
                  <c:v>8.0155368926051546E-2</c:v>
                </c:pt>
                <c:pt idx="300">
                  <c:v>8.0155368926051546E-2</c:v>
                </c:pt>
                <c:pt idx="301">
                  <c:v>8.0155368926051546E-2</c:v>
                </c:pt>
                <c:pt idx="302">
                  <c:v>4.6018494118780916E-2</c:v>
                </c:pt>
                <c:pt idx="303">
                  <c:v>8.0155368926051546E-2</c:v>
                </c:pt>
                <c:pt idx="304">
                  <c:v>8.0155368926051546E-2</c:v>
                </c:pt>
                <c:pt idx="305">
                  <c:v>8.0155368926051546E-2</c:v>
                </c:pt>
                <c:pt idx="306">
                  <c:v>8.0155368926051546E-2</c:v>
                </c:pt>
                <c:pt idx="307">
                  <c:v>8.0155368926051546E-2</c:v>
                </c:pt>
                <c:pt idx="308">
                  <c:v>8.0155368926051546E-2</c:v>
                </c:pt>
                <c:pt idx="309">
                  <c:v>8.0155368926051546E-2</c:v>
                </c:pt>
                <c:pt idx="310">
                  <c:v>8.0155368926051546E-2</c:v>
                </c:pt>
                <c:pt idx="311">
                  <c:v>8.0155368926051546E-2</c:v>
                </c:pt>
                <c:pt idx="312">
                  <c:v>0.12606146842666535</c:v>
                </c:pt>
                <c:pt idx="313">
                  <c:v>0.12606146842666535</c:v>
                </c:pt>
                <c:pt idx="314">
                  <c:v>0.10805343863578834</c:v>
                </c:pt>
                <c:pt idx="315">
                  <c:v>0.10805343863578834</c:v>
                </c:pt>
                <c:pt idx="316">
                  <c:v>0.11417984911515507</c:v>
                </c:pt>
                <c:pt idx="317">
                  <c:v>0.10805343863578834</c:v>
                </c:pt>
                <c:pt idx="318">
                  <c:v>0.10805343863578834</c:v>
                </c:pt>
                <c:pt idx="319">
                  <c:v>0.10805343863578834</c:v>
                </c:pt>
                <c:pt idx="320">
                  <c:v>0.10805343863578834</c:v>
                </c:pt>
                <c:pt idx="321">
                  <c:v>0.10805343863578834</c:v>
                </c:pt>
                <c:pt idx="322">
                  <c:v>0.10805343863578834</c:v>
                </c:pt>
                <c:pt idx="323">
                  <c:v>0.10805343863578834</c:v>
                </c:pt>
                <c:pt idx="324">
                  <c:v>0.10805343863578834</c:v>
                </c:pt>
                <c:pt idx="325">
                  <c:v>0.10805343863578834</c:v>
                </c:pt>
                <c:pt idx="326">
                  <c:v>0.10805343863578834</c:v>
                </c:pt>
                <c:pt idx="327">
                  <c:v>0.1136962528497648</c:v>
                </c:pt>
                <c:pt idx="328">
                  <c:v>0.10805343863578834</c:v>
                </c:pt>
                <c:pt idx="329">
                  <c:v>0.14219031344305896</c:v>
                </c:pt>
                <c:pt idx="330">
                  <c:v>0.14219031344305896</c:v>
                </c:pt>
                <c:pt idx="331">
                  <c:v>0.14219031344305896</c:v>
                </c:pt>
                <c:pt idx="332">
                  <c:v>0.14219031344305896</c:v>
                </c:pt>
                <c:pt idx="333">
                  <c:v>0.13654749922908252</c:v>
                </c:pt>
                <c:pt idx="334">
                  <c:v>0.14219031344305896</c:v>
                </c:pt>
                <c:pt idx="335">
                  <c:v>0.15395953813640217</c:v>
                </c:pt>
                <c:pt idx="336">
                  <c:v>0.1483167239224257</c:v>
                </c:pt>
                <c:pt idx="337">
                  <c:v>0.14267390970844923</c:v>
                </c:pt>
                <c:pt idx="338">
                  <c:v>0.14267390970844923</c:v>
                </c:pt>
                <c:pt idx="339">
                  <c:v>0.14219031344305896</c:v>
                </c:pt>
                <c:pt idx="340">
                  <c:v>0.1483167239224257</c:v>
                </c:pt>
                <c:pt idx="341">
                  <c:v>0.14267390970844923</c:v>
                </c:pt>
                <c:pt idx="342">
                  <c:v>0.17068437403635314</c:v>
                </c:pt>
                <c:pt idx="343">
                  <c:v>0.1483167239224257</c:v>
                </c:pt>
                <c:pt idx="344">
                  <c:v>0.18809641294367277</c:v>
                </c:pt>
                <c:pt idx="345">
                  <c:v>0.18809641294367277</c:v>
                </c:pt>
                <c:pt idx="346">
                  <c:v>0.18245359872969633</c:v>
                </c:pt>
                <c:pt idx="347">
                  <c:v>0.1483167239224257</c:v>
                </c:pt>
                <c:pt idx="348">
                  <c:v>0.19422282342303951</c:v>
                </c:pt>
                <c:pt idx="349">
                  <c:v>0.25063484681831599</c:v>
                </c:pt>
                <c:pt idx="350">
                  <c:v>0.21234324783208361</c:v>
                </c:pt>
                <c:pt idx="351">
                  <c:v>0.1943352180412066</c:v>
                </c:pt>
                <c:pt idx="352">
                  <c:v>0.19997803225518307</c:v>
                </c:pt>
                <c:pt idx="353">
                  <c:v>0.27439808544133654</c:v>
                </c:pt>
                <c:pt idx="354">
                  <c:v>0.25927373419456734</c:v>
                </c:pt>
                <c:pt idx="355">
                  <c:v>0.22837959132255567</c:v>
                </c:pt>
                <c:pt idx="356">
                  <c:v>0.21234324783208361</c:v>
                </c:pt>
                <c:pt idx="357">
                  <c:v>0.21234324783208361</c:v>
                </c:pt>
                <c:pt idx="358">
                  <c:v>0.47136163547403126</c:v>
                </c:pt>
                <c:pt idx="359">
                  <c:v>0.53721815887174762</c:v>
                </c:pt>
                <c:pt idx="360">
                  <c:v>0.38628121265765741</c:v>
                </c:pt>
                <c:pt idx="361">
                  <c:v>0.31612827826863277</c:v>
                </c:pt>
                <c:pt idx="362">
                  <c:v>0.30387545730989934</c:v>
                </c:pt>
                <c:pt idx="363">
                  <c:v>0.30814257610702817</c:v>
                </c:pt>
                <c:pt idx="364">
                  <c:v>0.23431851380443205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B6C8-47B1-9983-B119CCC5A7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95215424"/>
        <c:axId val="1295202912"/>
      </c:scatterChart>
      <c:scatterChart>
        <c:scatterStyle val="smoothMarker"/>
        <c:varyColors val="0"/>
        <c:ser>
          <c:idx val="0"/>
          <c:order val="0"/>
          <c:tx>
            <c:v>Average Discharge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'2017 Flows'!$A$2:$A$13</c:f>
              <c:numCache>
                <c:formatCode>mmm\-yy</c:formatCode>
                <c:ptCount val="12"/>
                <c:pt idx="0">
                  <c:v>42644</c:v>
                </c:pt>
                <c:pt idx="1">
                  <c:v>42675</c:v>
                </c:pt>
                <c:pt idx="2">
                  <c:v>42705</c:v>
                </c:pt>
                <c:pt idx="3">
                  <c:v>42736</c:v>
                </c:pt>
                <c:pt idx="4">
                  <c:v>42767</c:v>
                </c:pt>
                <c:pt idx="5">
                  <c:v>42795</c:v>
                </c:pt>
                <c:pt idx="6">
                  <c:v>42826</c:v>
                </c:pt>
                <c:pt idx="7">
                  <c:v>42856</c:v>
                </c:pt>
                <c:pt idx="8">
                  <c:v>42887</c:v>
                </c:pt>
                <c:pt idx="9">
                  <c:v>42917</c:v>
                </c:pt>
                <c:pt idx="10">
                  <c:v>42948</c:v>
                </c:pt>
                <c:pt idx="11">
                  <c:v>42979</c:v>
                </c:pt>
              </c:numCache>
            </c:numRef>
          </c:xVal>
          <c:yVal>
            <c:numRef>
              <c:f>'2017 Flows'!$B$2:$B$13</c:f>
              <c:numCache>
                <c:formatCode>General</c:formatCode>
                <c:ptCount val="12"/>
                <c:pt idx="0">
                  <c:v>122.21038306451639</c:v>
                </c:pt>
                <c:pt idx="1">
                  <c:v>131.79715672676838</c:v>
                </c:pt>
                <c:pt idx="2">
                  <c:v>119.56656586021489</c:v>
                </c:pt>
                <c:pt idx="3">
                  <c:v>118.51559139784941</c:v>
                </c:pt>
                <c:pt idx="4">
                  <c:v>229.75409226190476</c:v>
                </c:pt>
                <c:pt idx="5">
                  <c:v>405.06036339165541</c:v>
                </c:pt>
                <c:pt idx="6">
                  <c:v>577.00353731871246</c:v>
                </c:pt>
                <c:pt idx="7">
                  <c:v>945.97614247311833</c:v>
                </c:pt>
                <c:pt idx="8">
                  <c:v>1103.7965984033322</c:v>
                </c:pt>
                <c:pt idx="9">
                  <c:v>439.30409946236557</c:v>
                </c:pt>
                <c:pt idx="10">
                  <c:v>232.75067204301075</c:v>
                </c:pt>
                <c:pt idx="11">
                  <c:v>203.78437500000001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B6C8-47B1-9983-B119CCC5A7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95215968"/>
        <c:axId val="1295207264"/>
      </c:scatterChart>
      <c:valAx>
        <c:axId val="12952154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Date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[$-409]d\-mmm;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95202912"/>
        <c:crosses val="autoZero"/>
        <c:crossBetween val="midCat"/>
      </c:valAx>
      <c:valAx>
        <c:axId val="1295202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Snow Water Equivalent (in)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95215424"/>
        <c:crosses val="autoZero"/>
        <c:crossBetween val="midCat"/>
      </c:valAx>
      <c:valAx>
        <c:axId val="1295207264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Discharge (cfs)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95215968"/>
        <c:crosses val="max"/>
        <c:crossBetween val="midCat"/>
      </c:valAx>
      <c:valAx>
        <c:axId val="1295215968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129520726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2017 Average Snowpack vs. Temperature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smoothMarker"/>
        <c:varyColors val="0"/>
        <c:ser>
          <c:idx val="1"/>
          <c:order val="1"/>
          <c:tx>
            <c:v>Temperature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'Area Weighted Values'!$P$154:$P$275</c:f>
              <c:numCache>
                <c:formatCode>[$-409]d\-mmm;@</c:formatCode>
                <c:ptCount val="122"/>
                <c:pt idx="0">
                  <c:v>42795</c:v>
                </c:pt>
                <c:pt idx="1">
                  <c:v>42796</c:v>
                </c:pt>
                <c:pt idx="2">
                  <c:v>42797</c:v>
                </c:pt>
                <c:pt idx="3">
                  <c:v>42798</c:v>
                </c:pt>
                <c:pt idx="4">
                  <c:v>42799</c:v>
                </c:pt>
                <c:pt idx="5">
                  <c:v>42800</c:v>
                </c:pt>
                <c:pt idx="6">
                  <c:v>42801</c:v>
                </c:pt>
                <c:pt idx="7">
                  <c:v>42802</c:v>
                </c:pt>
                <c:pt idx="8">
                  <c:v>42803</c:v>
                </c:pt>
                <c:pt idx="9">
                  <c:v>42804</c:v>
                </c:pt>
                <c:pt idx="10">
                  <c:v>42805</c:v>
                </c:pt>
                <c:pt idx="11">
                  <c:v>42806</c:v>
                </c:pt>
                <c:pt idx="12">
                  <c:v>42807</c:v>
                </c:pt>
                <c:pt idx="13">
                  <c:v>42808</c:v>
                </c:pt>
                <c:pt idx="14">
                  <c:v>42809</c:v>
                </c:pt>
                <c:pt idx="15">
                  <c:v>42810</c:v>
                </c:pt>
                <c:pt idx="16">
                  <c:v>42811</c:v>
                </c:pt>
                <c:pt idx="17">
                  <c:v>42812</c:v>
                </c:pt>
                <c:pt idx="18">
                  <c:v>42813</c:v>
                </c:pt>
                <c:pt idx="19">
                  <c:v>42814</c:v>
                </c:pt>
                <c:pt idx="20">
                  <c:v>42815</c:v>
                </c:pt>
                <c:pt idx="21">
                  <c:v>42816</c:v>
                </c:pt>
                <c:pt idx="22">
                  <c:v>42817</c:v>
                </c:pt>
                <c:pt idx="23">
                  <c:v>42818</c:v>
                </c:pt>
                <c:pt idx="24">
                  <c:v>42819</c:v>
                </c:pt>
                <c:pt idx="25">
                  <c:v>42820</c:v>
                </c:pt>
                <c:pt idx="26">
                  <c:v>42821</c:v>
                </c:pt>
                <c:pt idx="27">
                  <c:v>42822</c:v>
                </c:pt>
                <c:pt idx="28">
                  <c:v>42823</c:v>
                </c:pt>
                <c:pt idx="29">
                  <c:v>42824</c:v>
                </c:pt>
                <c:pt idx="30">
                  <c:v>42825</c:v>
                </c:pt>
                <c:pt idx="31">
                  <c:v>42826</c:v>
                </c:pt>
                <c:pt idx="32">
                  <c:v>42827</c:v>
                </c:pt>
                <c:pt idx="33">
                  <c:v>42828</c:v>
                </c:pt>
                <c:pt idx="34">
                  <c:v>42829</c:v>
                </c:pt>
                <c:pt idx="35">
                  <c:v>42830</c:v>
                </c:pt>
                <c:pt idx="36">
                  <c:v>42831</c:v>
                </c:pt>
                <c:pt idx="37">
                  <c:v>42832</c:v>
                </c:pt>
                <c:pt idx="38">
                  <c:v>42833</c:v>
                </c:pt>
                <c:pt idx="39">
                  <c:v>42834</c:v>
                </c:pt>
                <c:pt idx="40">
                  <c:v>42835</c:v>
                </c:pt>
                <c:pt idx="41">
                  <c:v>42836</c:v>
                </c:pt>
                <c:pt idx="42">
                  <c:v>42837</c:v>
                </c:pt>
                <c:pt idx="43">
                  <c:v>42838</c:v>
                </c:pt>
                <c:pt idx="44">
                  <c:v>42839</c:v>
                </c:pt>
                <c:pt idx="45">
                  <c:v>42840</c:v>
                </c:pt>
                <c:pt idx="46">
                  <c:v>42841</c:v>
                </c:pt>
                <c:pt idx="47">
                  <c:v>42842</c:v>
                </c:pt>
                <c:pt idx="48">
                  <c:v>42843</c:v>
                </c:pt>
                <c:pt idx="49">
                  <c:v>42844</c:v>
                </c:pt>
                <c:pt idx="50">
                  <c:v>42845</c:v>
                </c:pt>
                <c:pt idx="51">
                  <c:v>42846</c:v>
                </c:pt>
                <c:pt idx="52">
                  <c:v>42847</c:v>
                </c:pt>
                <c:pt idx="53">
                  <c:v>42848</c:v>
                </c:pt>
                <c:pt idx="54">
                  <c:v>42849</c:v>
                </c:pt>
                <c:pt idx="55">
                  <c:v>42850</c:v>
                </c:pt>
                <c:pt idx="56">
                  <c:v>42851</c:v>
                </c:pt>
                <c:pt idx="57">
                  <c:v>42852</c:v>
                </c:pt>
                <c:pt idx="58">
                  <c:v>42853</c:v>
                </c:pt>
                <c:pt idx="59">
                  <c:v>42854</c:v>
                </c:pt>
                <c:pt idx="60">
                  <c:v>42855</c:v>
                </c:pt>
                <c:pt idx="61">
                  <c:v>42856</c:v>
                </c:pt>
                <c:pt idx="62">
                  <c:v>42857</c:v>
                </c:pt>
                <c:pt idx="63">
                  <c:v>42858</c:v>
                </c:pt>
                <c:pt idx="64">
                  <c:v>42859</c:v>
                </c:pt>
                <c:pt idx="65">
                  <c:v>42860</c:v>
                </c:pt>
                <c:pt idx="66">
                  <c:v>42861</c:v>
                </c:pt>
                <c:pt idx="67">
                  <c:v>42862</c:v>
                </c:pt>
                <c:pt idx="68">
                  <c:v>42863</c:v>
                </c:pt>
                <c:pt idx="69">
                  <c:v>42864</c:v>
                </c:pt>
                <c:pt idx="70">
                  <c:v>42865</c:v>
                </c:pt>
                <c:pt idx="71">
                  <c:v>42866</c:v>
                </c:pt>
                <c:pt idx="72">
                  <c:v>42867</c:v>
                </c:pt>
                <c:pt idx="73">
                  <c:v>42868</c:v>
                </c:pt>
                <c:pt idx="74">
                  <c:v>42869</c:v>
                </c:pt>
                <c:pt idx="75">
                  <c:v>42870</c:v>
                </c:pt>
                <c:pt idx="76">
                  <c:v>42871</c:v>
                </c:pt>
                <c:pt idx="77">
                  <c:v>42872</c:v>
                </c:pt>
                <c:pt idx="78">
                  <c:v>42873</c:v>
                </c:pt>
                <c:pt idx="79">
                  <c:v>42874</c:v>
                </c:pt>
                <c:pt idx="80">
                  <c:v>42875</c:v>
                </c:pt>
                <c:pt idx="81">
                  <c:v>42876</c:v>
                </c:pt>
                <c:pt idx="82">
                  <c:v>42877</c:v>
                </c:pt>
                <c:pt idx="83">
                  <c:v>42878</c:v>
                </c:pt>
                <c:pt idx="84">
                  <c:v>42879</c:v>
                </c:pt>
                <c:pt idx="85">
                  <c:v>42880</c:v>
                </c:pt>
                <c:pt idx="86">
                  <c:v>42881</c:v>
                </c:pt>
                <c:pt idx="87">
                  <c:v>42882</c:v>
                </c:pt>
                <c:pt idx="88">
                  <c:v>42883</c:v>
                </c:pt>
                <c:pt idx="89">
                  <c:v>42884</c:v>
                </c:pt>
                <c:pt idx="90">
                  <c:v>42885</c:v>
                </c:pt>
                <c:pt idx="91">
                  <c:v>42886</c:v>
                </c:pt>
                <c:pt idx="92">
                  <c:v>42887</c:v>
                </c:pt>
                <c:pt idx="93">
                  <c:v>42888</c:v>
                </c:pt>
                <c:pt idx="94">
                  <c:v>42889</c:v>
                </c:pt>
                <c:pt idx="95">
                  <c:v>42890</c:v>
                </c:pt>
                <c:pt idx="96">
                  <c:v>42891</c:v>
                </c:pt>
                <c:pt idx="97">
                  <c:v>42892</c:v>
                </c:pt>
                <c:pt idx="98">
                  <c:v>42893</c:v>
                </c:pt>
                <c:pt idx="99">
                  <c:v>42894</c:v>
                </c:pt>
                <c:pt idx="100">
                  <c:v>42895</c:v>
                </c:pt>
                <c:pt idx="101">
                  <c:v>42896</c:v>
                </c:pt>
                <c:pt idx="102">
                  <c:v>42897</c:v>
                </c:pt>
                <c:pt idx="103">
                  <c:v>42898</c:v>
                </c:pt>
                <c:pt idx="104">
                  <c:v>42899</c:v>
                </c:pt>
                <c:pt idx="105">
                  <c:v>42900</c:v>
                </c:pt>
                <c:pt idx="106">
                  <c:v>42901</c:v>
                </c:pt>
                <c:pt idx="107">
                  <c:v>42902</c:v>
                </c:pt>
                <c:pt idx="108">
                  <c:v>42903</c:v>
                </c:pt>
                <c:pt idx="109">
                  <c:v>42904</c:v>
                </c:pt>
                <c:pt idx="110">
                  <c:v>42905</c:v>
                </c:pt>
                <c:pt idx="111">
                  <c:v>42906</c:v>
                </c:pt>
                <c:pt idx="112">
                  <c:v>42907</c:v>
                </c:pt>
                <c:pt idx="113">
                  <c:v>42908</c:v>
                </c:pt>
                <c:pt idx="114">
                  <c:v>42909</c:v>
                </c:pt>
                <c:pt idx="115">
                  <c:v>42910</c:v>
                </c:pt>
                <c:pt idx="116">
                  <c:v>42911</c:v>
                </c:pt>
                <c:pt idx="117">
                  <c:v>42912</c:v>
                </c:pt>
                <c:pt idx="118">
                  <c:v>42913</c:v>
                </c:pt>
                <c:pt idx="119">
                  <c:v>42914</c:v>
                </c:pt>
                <c:pt idx="120">
                  <c:v>42915</c:v>
                </c:pt>
                <c:pt idx="121">
                  <c:v>42916</c:v>
                </c:pt>
              </c:numCache>
            </c:numRef>
          </c:xVal>
          <c:yVal>
            <c:numRef>
              <c:f>'Area Weighted Values'!$Q$154:$Q$275</c:f>
              <c:numCache>
                <c:formatCode>General</c:formatCode>
                <c:ptCount val="122"/>
                <c:pt idx="0">
                  <c:v>20.241397194019747</c:v>
                </c:pt>
                <c:pt idx="1">
                  <c:v>23.170231076401969</c:v>
                </c:pt>
                <c:pt idx="2">
                  <c:v>30.609103338313968</c:v>
                </c:pt>
                <c:pt idx="3">
                  <c:v>35.88819674606134</c:v>
                </c:pt>
                <c:pt idx="4">
                  <c:v>29.807548628709995</c:v>
                </c:pt>
                <c:pt idx="5">
                  <c:v>16.117925450008535</c:v>
                </c:pt>
                <c:pt idx="6">
                  <c:v>22.855400060193158</c:v>
                </c:pt>
                <c:pt idx="7">
                  <c:v>32.144911217559212</c:v>
                </c:pt>
                <c:pt idx="8">
                  <c:v>36.505816416878183</c:v>
                </c:pt>
                <c:pt idx="9">
                  <c:v>36.933701427479519</c:v>
                </c:pt>
                <c:pt idx="10">
                  <c:v>34.025836963858595</c:v>
                </c:pt>
                <c:pt idx="11">
                  <c:v>35.19887867817453</c:v>
                </c:pt>
                <c:pt idx="12">
                  <c:v>36.740743919237069</c:v>
                </c:pt>
                <c:pt idx="13">
                  <c:v>41.960250392052671</c:v>
                </c:pt>
                <c:pt idx="14">
                  <c:v>43.225347766558912</c:v>
                </c:pt>
                <c:pt idx="15">
                  <c:v>41.490850316599044</c:v>
                </c:pt>
                <c:pt idx="16">
                  <c:v>40.929238276748059</c:v>
                </c:pt>
                <c:pt idx="17">
                  <c:v>44.580246564808434</c:v>
                </c:pt>
                <c:pt idx="18">
                  <c:v>42.343365312837456</c:v>
                </c:pt>
                <c:pt idx="19">
                  <c:v>42.420666441100259</c:v>
                </c:pt>
                <c:pt idx="20">
                  <c:v>43.362235829753487</c:v>
                </c:pt>
                <c:pt idx="21">
                  <c:v>35.460544064129245</c:v>
                </c:pt>
                <c:pt idx="22">
                  <c:v>31.111686271713523</c:v>
                </c:pt>
                <c:pt idx="23">
                  <c:v>32.65042367611192</c:v>
                </c:pt>
                <c:pt idx="24">
                  <c:v>31.542403554952291</c:v>
                </c:pt>
                <c:pt idx="25">
                  <c:v>29.765414121761335</c:v>
                </c:pt>
                <c:pt idx="26">
                  <c:v>31.105399842723386</c:v>
                </c:pt>
                <c:pt idx="27">
                  <c:v>31.206501642041452</c:v>
                </c:pt>
                <c:pt idx="28">
                  <c:v>32.956237468633894</c:v>
                </c:pt>
                <c:pt idx="29">
                  <c:v>33.422708838811843</c:v>
                </c:pt>
                <c:pt idx="30">
                  <c:v>34.628575734325288</c:v>
                </c:pt>
                <c:pt idx="31">
                  <c:v>35.471970808126677</c:v>
                </c:pt>
                <c:pt idx="32">
                  <c:v>32.264053730362889</c:v>
                </c:pt>
                <c:pt idx="33">
                  <c:v>27.403430247685108</c:v>
                </c:pt>
                <c:pt idx="34">
                  <c:v>25.199470609549891</c:v>
                </c:pt>
                <c:pt idx="35">
                  <c:v>31.485157039793716</c:v>
                </c:pt>
                <c:pt idx="36">
                  <c:v>42.075844757484305</c:v>
                </c:pt>
                <c:pt idx="37">
                  <c:v>41.271131255088328</c:v>
                </c:pt>
                <c:pt idx="38">
                  <c:v>31.105399842723386</c:v>
                </c:pt>
                <c:pt idx="39">
                  <c:v>23.880358075176872</c:v>
                </c:pt>
                <c:pt idx="40">
                  <c:v>29.28666423682035</c:v>
                </c:pt>
                <c:pt idx="41">
                  <c:v>36.003592180570507</c:v>
                </c:pt>
                <c:pt idx="42">
                  <c:v>42.53602969867211</c:v>
                </c:pt>
                <c:pt idx="43">
                  <c:v>42.622577117794599</c:v>
                </c:pt>
                <c:pt idx="44">
                  <c:v>30.394882268558977</c:v>
                </c:pt>
                <c:pt idx="45">
                  <c:v>29.209594216417326</c:v>
                </c:pt>
                <c:pt idx="46">
                  <c:v>39.657433962077768</c:v>
                </c:pt>
                <c:pt idx="47">
                  <c:v>40.658883207604553</c:v>
                </c:pt>
                <c:pt idx="48">
                  <c:v>36.841750506726342</c:v>
                </c:pt>
                <c:pt idx="49">
                  <c:v>34.907850574173914</c:v>
                </c:pt>
                <c:pt idx="50">
                  <c:v>32.810460791328069</c:v>
                </c:pt>
                <c:pt idx="51">
                  <c:v>30.374534533046969</c:v>
                </c:pt>
                <c:pt idx="52">
                  <c:v>35.822586867402521</c:v>
                </c:pt>
                <c:pt idx="53">
                  <c:v>39.194614458365528</c:v>
                </c:pt>
                <c:pt idx="54">
                  <c:v>32.151198666892817</c:v>
                </c:pt>
                <c:pt idx="55">
                  <c:v>31.542109412201039</c:v>
                </c:pt>
                <c:pt idx="56">
                  <c:v>32.29352138831193</c:v>
                </c:pt>
                <c:pt idx="57">
                  <c:v>27.263939999369427</c:v>
                </c:pt>
                <c:pt idx="58">
                  <c:v>25.945447927436227</c:v>
                </c:pt>
                <c:pt idx="59">
                  <c:v>29.949578227721318</c:v>
                </c:pt>
                <c:pt idx="60">
                  <c:v>34.957992287323535</c:v>
                </c:pt>
                <c:pt idx="61">
                  <c:v>37.973244979252669</c:v>
                </c:pt>
                <c:pt idx="62">
                  <c:v>37.655057460138863</c:v>
                </c:pt>
                <c:pt idx="63">
                  <c:v>41.351066945875559</c:v>
                </c:pt>
                <c:pt idx="64">
                  <c:v>48.258446444919301</c:v>
                </c:pt>
                <c:pt idx="65">
                  <c:v>52.725595179839097</c:v>
                </c:pt>
                <c:pt idx="66">
                  <c:v>49.573684512231701</c:v>
                </c:pt>
                <c:pt idx="67">
                  <c:v>47.547602551066326</c:v>
                </c:pt>
                <c:pt idx="68">
                  <c:v>43.428108993209385</c:v>
                </c:pt>
                <c:pt idx="69">
                  <c:v>45.432697305345911</c:v>
                </c:pt>
                <c:pt idx="70">
                  <c:v>45.815907437959488</c:v>
                </c:pt>
                <c:pt idx="71">
                  <c:v>49.855728589826271</c:v>
                </c:pt>
                <c:pt idx="72">
                  <c:v>51.183729938776558</c:v>
                </c:pt>
                <c:pt idx="73">
                  <c:v>33.963154770132</c:v>
                </c:pt>
                <c:pt idx="74">
                  <c:v>39.375325628782264</c:v>
                </c:pt>
                <c:pt idx="75">
                  <c:v>42.420372298349008</c:v>
                </c:pt>
                <c:pt idx="76">
                  <c:v>37.738645017391804</c:v>
                </c:pt>
                <c:pt idx="77">
                  <c:v>26.767874803285778</c:v>
                </c:pt>
                <c:pt idx="78">
                  <c:v>27.499066432650771</c:v>
                </c:pt>
                <c:pt idx="79">
                  <c:v>33.030378783761243</c:v>
                </c:pt>
                <c:pt idx="80">
                  <c:v>39.589776786053569</c:v>
                </c:pt>
                <c:pt idx="81">
                  <c:v>41.995941243634384</c:v>
                </c:pt>
                <c:pt idx="82">
                  <c:v>45.159605175393772</c:v>
                </c:pt>
                <c:pt idx="83">
                  <c:v>48.658749288080635</c:v>
                </c:pt>
                <c:pt idx="84">
                  <c:v>49.671427567491861</c:v>
                </c:pt>
                <c:pt idx="85">
                  <c:v>40.275673074990976</c:v>
                </c:pt>
                <c:pt idx="86">
                  <c:v>39.621583642966336</c:v>
                </c:pt>
                <c:pt idx="87">
                  <c:v>40.861088027050144</c:v>
                </c:pt>
                <c:pt idx="88">
                  <c:v>46.704302689093737</c:v>
                </c:pt>
                <c:pt idx="89">
                  <c:v>49.511589383198164</c:v>
                </c:pt>
                <c:pt idx="90">
                  <c:v>52.624492159711572</c:v>
                </c:pt>
                <c:pt idx="91">
                  <c:v>55.494294494023436</c:v>
                </c:pt>
                <c:pt idx="92">
                  <c:v>52.514794668224027</c:v>
                </c:pt>
                <c:pt idx="93">
                  <c:v>48.421116901850425</c:v>
                </c:pt>
                <c:pt idx="94">
                  <c:v>53.673250845750538</c:v>
                </c:pt>
                <c:pt idx="95">
                  <c:v>59.076827233040788</c:v>
                </c:pt>
                <c:pt idx="96">
                  <c:v>54.228776608343296</c:v>
                </c:pt>
                <c:pt idx="97">
                  <c:v>56.599353732970073</c:v>
                </c:pt>
                <c:pt idx="98">
                  <c:v>58.242026630599419</c:v>
                </c:pt>
                <c:pt idx="99">
                  <c:v>57.547010619690973</c:v>
                </c:pt>
                <c:pt idx="100">
                  <c:v>49.867871409024325</c:v>
                </c:pt>
                <c:pt idx="101">
                  <c:v>45.681884024805669</c:v>
                </c:pt>
                <c:pt idx="102">
                  <c:v>50.610362393620647</c:v>
                </c:pt>
                <c:pt idx="103">
                  <c:v>39.826916098610063</c:v>
                </c:pt>
                <c:pt idx="104">
                  <c:v>35.401282428542579</c:v>
                </c:pt>
                <c:pt idx="105">
                  <c:v>44.903805707255302</c:v>
                </c:pt>
                <c:pt idx="106">
                  <c:v>51.664883278382199</c:v>
                </c:pt>
                <c:pt idx="107">
                  <c:v>54.038619195800969</c:v>
                </c:pt>
                <c:pt idx="108">
                  <c:v>50.031361259317741</c:v>
                </c:pt>
                <c:pt idx="109">
                  <c:v>51.365061772099104</c:v>
                </c:pt>
                <c:pt idx="110">
                  <c:v>57.603438761830745</c:v>
                </c:pt>
                <c:pt idx="111">
                  <c:v>60.3572583964744</c:v>
                </c:pt>
                <c:pt idx="112">
                  <c:v>60.37213929682455</c:v>
                </c:pt>
                <c:pt idx="113">
                  <c:v>53.613696288222087</c:v>
                </c:pt>
                <c:pt idx="114">
                  <c:v>52.173228210038332</c:v>
                </c:pt>
                <c:pt idx="115">
                  <c:v>54.600233476804874</c:v>
                </c:pt>
                <c:pt idx="116">
                  <c:v>57.463948313049059</c:v>
                </c:pt>
                <c:pt idx="117">
                  <c:v>60.749261931370448</c:v>
                </c:pt>
                <c:pt idx="118">
                  <c:v>55.488533516110316</c:v>
                </c:pt>
                <c:pt idx="119">
                  <c:v>52.514596958111042</c:v>
                </c:pt>
                <c:pt idx="120">
                  <c:v>50.975859353246648</c:v>
                </c:pt>
                <c:pt idx="121">
                  <c:v>51.225571323317432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9A72-43E6-AB2C-9BFA5CBDAB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95201280"/>
        <c:axId val="1295201824"/>
      </c:scatterChart>
      <c:scatterChart>
        <c:scatterStyle val="smoothMarker"/>
        <c:varyColors val="0"/>
        <c:ser>
          <c:idx val="0"/>
          <c:order val="0"/>
          <c:tx>
            <c:v>Snowpack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'Area Weighted Values'!$G$154:$G$275</c:f>
              <c:numCache>
                <c:formatCode>[$-409]d\-mmm;@</c:formatCode>
                <c:ptCount val="122"/>
                <c:pt idx="0">
                  <c:v>42795</c:v>
                </c:pt>
                <c:pt idx="1">
                  <c:v>42796</c:v>
                </c:pt>
                <c:pt idx="2">
                  <c:v>42797</c:v>
                </c:pt>
                <c:pt idx="3">
                  <c:v>42798</c:v>
                </c:pt>
                <c:pt idx="4">
                  <c:v>42799</c:v>
                </c:pt>
                <c:pt idx="5">
                  <c:v>42800</c:v>
                </c:pt>
                <c:pt idx="6">
                  <c:v>42801</c:v>
                </c:pt>
                <c:pt idx="7">
                  <c:v>42802</c:v>
                </c:pt>
                <c:pt idx="8">
                  <c:v>42803</c:v>
                </c:pt>
                <c:pt idx="9">
                  <c:v>42804</c:v>
                </c:pt>
                <c:pt idx="10">
                  <c:v>42805</c:v>
                </c:pt>
                <c:pt idx="11">
                  <c:v>42806</c:v>
                </c:pt>
                <c:pt idx="12">
                  <c:v>42807</c:v>
                </c:pt>
                <c:pt idx="13">
                  <c:v>42808</c:v>
                </c:pt>
                <c:pt idx="14">
                  <c:v>42809</c:v>
                </c:pt>
                <c:pt idx="15">
                  <c:v>42810</c:v>
                </c:pt>
                <c:pt idx="16">
                  <c:v>42811</c:v>
                </c:pt>
                <c:pt idx="17">
                  <c:v>42812</c:v>
                </c:pt>
                <c:pt idx="18">
                  <c:v>42813</c:v>
                </c:pt>
                <c:pt idx="19">
                  <c:v>42814</c:v>
                </c:pt>
                <c:pt idx="20">
                  <c:v>42815</c:v>
                </c:pt>
                <c:pt idx="21">
                  <c:v>42816</c:v>
                </c:pt>
                <c:pt idx="22">
                  <c:v>42817</c:v>
                </c:pt>
                <c:pt idx="23">
                  <c:v>42818</c:v>
                </c:pt>
                <c:pt idx="24">
                  <c:v>42819</c:v>
                </c:pt>
                <c:pt idx="25">
                  <c:v>42820</c:v>
                </c:pt>
                <c:pt idx="26">
                  <c:v>42821</c:v>
                </c:pt>
                <c:pt idx="27">
                  <c:v>42822</c:v>
                </c:pt>
                <c:pt idx="28">
                  <c:v>42823</c:v>
                </c:pt>
                <c:pt idx="29">
                  <c:v>42824</c:v>
                </c:pt>
                <c:pt idx="30">
                  <c:v>42825</c:v>
                </c:pt>
                <c:pt idx="31">
                  <c:v>42826</c:v>
                </c:pt>
                <c:pt idx="32">
                  <c:v>42827</c:v>
                </c:pt>
                <c:pt idx="33">
                  <c:v>42828</c:v>
                </c:pt>
                <c:pt idx="34">
                  <c:v>42829</c:v>
                </c:pt>
                <c:pt idx="35">
                  <c:v>42830</c:v>
                </c:pt>
                <c:pt idx="36">
                  <c:v>42831</c:v>
                </c:pt>
                <c:pt idx="37">
                  <c:v>42832</c:v>
                </c:pt>
                <c:pt idx="38">
                  <c:v>42833</c:v>
                </c:pt>
                <c:pt idx="39">
                  <c:v>42834</c:v>
                </c:pt>
                <c:pt idx="40">
                  <c:v>42835</c:v>
                </c:pt>
                <c:pt idx="41">
                  <c:v>42836</c:v>
                </c:pt>
                <c:pt idx="42">
                  <c:v>42837</c:v>
                </c:pt>
                <c:pt idx="43">
                  <c:v>42838</c:v>
                </c:pt>
                <c:pt idx="44">
                  <c:v>42839</c:v>
                </c:pt>
                <c:pt idx="45">
                  <c:v>42840</c:v>
                </c:pt>
                <c:pt idx="46">
                  <c:v>42841</c:v>
                </c:pt>
                <c:pt idx="47">
                  <c:v>42842</c:v>
                </c:pt>
                <c:pt idx="48">
                  <c:v>42843</c:v>
                </c:pt>
                <c:pt idx="49">
                  <c:v>42844</c:v>
                </c:pt>
                <c:pt idx="50">
                  <c:v>42845</c:v>
                </c:pt>
                <c:pt idx="51">
                  <c:v>42846</c:v>
                </c:pt>
                <c:pt idx="52">
                  <c:v>42847</c:v>
                </c:pt>
                <c:pt idx="53">
                  <c:v>42848</c:v>
                </c:pt>
                <c:pt idx="54">
                  <c:v>42849</c:v>
                </c:pt>
                <c:pt idx="55">
                  <c:v>42850</c:v>
                </c:pt>
                <c:pt idx="56">
                  <c:v>42851</c:v>
                </c:pt>
                <c:pt idx="57">
                  <c:v>42852</c:v>
                </c:pt>
                <c:pt idx="58">
                  <c:v>42853</c:v>
                </c:pt>
                <c:pt idx="59">
                  <c:v>42854</c:v>
                </c:pt>
                <c:pt idx="60">
                  <c:v>42855</c:v>
                </c:pt>
                <c:pt idx="61">
                  <c:v>42856</c:v>
                </c:pt>
                <c:pt idx="62">
                  <c:v>42857</c:v>
                </c:pt>
                <c:pt idx="63">
                  <c:v>42858</c:v>
                </c:pt>
                <c:pt idx="64">
                  <c:v>42859</c:v>
                </c:pt>
                <c:pt idx="65">
                  <c:v>42860</c:v>
                </c:pt>
                <c:pt idx="66">
                  <c:v>42861</c:v>
                </c:pt>
                <c:pt idx="67">
                  <c:v>42862</c:v>
                </c:pt>
                <c:pt idx="68">
                  <c:v>42863</c:v>
                </c:pt>
                <c:pt idx="69">
                  <c:v>42864</c:v>
                </c:pt>
                <c:pt idx="70">
                  <c:v>42865</c:v>
                </c:pt>
                <c:pt idx="71">
                  <c:v>42866</c:v>
                </c:pt>
                <c:pt idx="72">
                  <c:v>42867</c:v>
                </c:pt>
                <c:pt idx="73">
                  <c:v>42868</c:v>
                </c:pt>
                <c:pt idx="74">
                  <c:v>42869</c:v>
                </c:pt>
                <c:pt idx="75">
                  <c:v>42870</c:v>
                </c:pt>
                <c:pt idx="76">
                  <c:v>42871</c:v>
                </c:pt>
                <c:pt idx="77">
                  <c:v>42872</c:v>
                </c:pt>
                <c:pt idx="78">
                  <c:v>42873</c:v>
                </c:pt>
                <c:pt idx="79">
                  <c:v>42874</c:v>
                </c:pt>
                <c:pt idx="80">
                  <c:v>42875</c:v>
                </c:pt>
                <c:pt idx="81">
                  <c:v>42876</c:v>
                </c:pt>
                <c:pt idx="82">
                  <c:v>42877</c:v>
                </c:pt>
                <c:pt idx="83">
                  <c:v>42878</c:v>
                </c:pt>
                <c:pt idx="84">
                  <c:v>42879</c:v>
                </c:pt>
                <c:pt idx="85">
                  <c:v>42880</c:v>
                </c:pt>
                <c:pt idx="86">
                  <c:v>42881</c:v>
                </c:pt>
                <c:pt idx="87">
                  <c:v>42882</c:v>
                </c:pt>
                <c:pt idx="88">
                  <c:v>42883</c:v>
                </c:pt>
                <c:pt idx="89">
                  <c:v>42884</c:v>
                </c:pt>
                <c:pt idx="90">
                  <c:v>42885</c:v>
                </c:pt>
                <c:pt idx="91">
                  <c:v>42886</c:v>
                </c:pt>
                <c:pt idx="92">
                  <c:v>42887</c:v>
                </c:pt>
                <c:pt idx="93">
                  <c:v>42888</c:v>
                </c:pt>
                <c:pt idx="94">
                  <c:v>42889</c:v>
                </c:pt>
                <c:pt idx="95">
                  <c:v>42890</c:v>
                </c:pt>
                <c:pt idx="96">
                  <c:v>42891</c:v>
                </c:pt>
                <c:pt idx="97">
                  <c:v>42892</c:v>
                </c:pt>
                <c:pt idx="98">
                  <c:v>42893</c:v>
                </c:pt>
                <c:pt idx="99">
                  <c:v>42894</c:v>
                </c:pt>
                <c:pt idx="100">
                  <c:v>42895</c:v>
                </c:pt>
                <c:pt idx="101">
                  <c:v>42896</c:v>
                </c:pt>
                <c:pt idx="102">
                  <c:v>42897</c:v>
                </c:pt>
                <c:pt idx="103">
                  <c:v>42898</c:v>
                </c:pt>
                <c:pt idx="104">
                  <c:v>42899</c:v>
                </c:pt>
                <c:pt idx="105">
                  <c:v>42900</c:v>
                </c:pt>
                <c:pt idx="106">
                  <c:v>42901</c:v>
                </c:pt>
                <c:pt idx="107">
                  <c:v>42902</c:v>
                </c:pt>
                <c:pt idx="108">
                  <c:v>42903</c:v>
                </c:pt>
                <c:pt idx="109">
                  <c:v>42904</c:v>
                </c:pt>
                <c:pt idx="110">
                  <c:v>42905</c:v>
                </c:pt>
                <c:pt idx="111">
                  <c:v>42906</c:v>
                </c:pt>
                <c:pt idx="112">
                  <c:v>42907</c:v>
                </c:pt>
                <c:pt idx="113">
                  <c:v>42908</c:v>
                </c:pt>
                <c:pt idx="114">
                  <c:v>42909</c:v>
                </c:pt>
                <c:pt idx="115">
                  <c:v>42910</c:v>
                </c:pt>
                <c:pt idx="116">
                  <c:v>42911</c:v>
                </c:pt>
                <c:pt idx="117">
                  <c:v>42912</c:v>
                </c:pt>
                <c:pt idx="118">
                  <c:v>42913</c:v>
                </c:pt>
                <c:pt idx="119">
                  <c:v>42914</c:v>
                </c:pt>
                <c:pt idx="120">
                  <c:v>42915</c:v>
                </c:pt>
                <c:pt idx="121">
                  <c:v>42916</c:v>
                </c:pt>
              </c:numCache>
            </c:numRef>
          </c:xVal>
          <c:yVal>
            <c:numRef>
              <c:f>'Area Weighted Values'!$H$154:$H$275</c:f>
              <c:numCache>
                <c:formatCode>General</c:formatCode>
                <c:ptCount val="122"/>
                <c:pt idx="0">
                  <c:v>28.654516954209718</c:v>
                </c:pt>
                <c:pt idx="1">
                  <c:v>28.635241096477724</c:v>
                </c:pt>
                <c:pt idx="2">
                  <c:v>28.717233066686848</c:v>
                </c:pt>
                <c:pt idx="3">
                  <c:v>28.781691082187599</c:v>
                </c:pt>
                <c:pt idx="4">
                  <c:v>28.85385609972866</c:v>
                </c:pt>
                <c:pt idx="5">
                  <c:v>29.61002454019351</c:v>
                </c:pt>
                <c:pt idx="6">
                  <c:v>30.115760723171615</c:v>
                </c:pt>
                <c:pt idx="7">
                  <c:v>30.373978892568015</c:v>
                </c:pt>
                <c:pt idx="8">
                  <c:v>30.559387014614344</c:v>
                </c:pt>
                <c:pt idx="9">
                  <c:v>30.573048162958774</c:v>
                </c:pt>
                <c:pt idx="10">
                  <c:v>30.780191195417242</c:v>
                </c:pt>
                <c:pt idx="11">
                  <c:v>30.517625123614174</c:v>
                </c:pt>
                <c:pt idx="12">
                  <c:v>30.445151991676692</c:v>
                </c:pt>
                <c:pt idx="13">
                  <c:v>30.312287938850982</c:v>
                </c:pt>
                <c:pt idx="14">
                  <c:v>30.065393454231497</c:v>
                </c:pt>
                <c:pt idx="15">
                  <c:v>29.734064744202197</c:v>
                </c:pt>
                <c:pt idx="16">
                  <c:v>29.321061086284143</c:v>
                </c:pt>
                <c:pt idx="17">
                  <c:v>28.986777232318218</c:v>
                </c:pt>
                <c:pt idx="18">
                  <c:v>28.504933248177185</c:v>
                </c:pt>
                <c:pt idx="19">
                  <c:v>28.053621315874381</c:v>
                </c:pt>
                <c:pt idx="20">
                  <c:v>27.610500422310675</c:v>
                </c:pt>
                <c:pt idx="21">
                  <c:v>27.462869339346835</c:v>
                </c:pt>
                <c:pt idx="22">
                  <c:v>27.515487684356714</c:v>
                </c:pt>
                <c:pt idx="23">
                  <c:v>27.824175367875739</c:v>
                </c:pt>
                <c:pt idx="24">
                  <c:v>27.812674881963776</c:v>
                </c:pt>
                <c:pt idx="25">
                  <c:v>28.077373052650664</c:v>
                </c:pt>
                <c:pt idx="26">
                  <c:v>28.297406915613035</c:v>
                </c:pt>
                <c:pt idx="27">
                  <c:v>28.686503984012599</c:v>
                </c:pt>
                <c:pt idx="28">
                  <c:v>28.743474286759508</c:v>
                </c:pt>
                <c:pt idx="29">
                  <c:v>28.725759330462076</c:v>
                </c:pt>
                <c:pt idx="30">
                  <c:v>29.214831289798244</c:v>
                </c:pt>
                <c:pt idx="31">
                  <c:v>29.104003730538267</c:v>
                </c:pt>
                <c:pt idx="32">
                  <c:v>28.761070109627546</c:v>
                </c:pt>
                <c:pt idx="33">
                  <c:v>28.812740429027691</c:v>
                </c:pt>
                <c:pt idx="34">
                  <c:v>28.705744812382022</c:v>
                </c:pt>
                <c:pt idx="35">
                  <c:v>28.667194831688825</c:v>
                </c:pt>
                <c:pt idx="36">
                  <c:v>28.628527483866328</c:v>
                </c:pt>
                <c:pt idx="37">
                  <c:v>28.437334545173908</c:v>
                </c:pt>
                <c:pt idx="38">
                  <c:v>28.842847854942931</c:v>
                </c:pt>
                <c:pt idx="39">
                  <c:v>28.965653730476784</c:v>
                </c:pt>
                <c:pt idx="40">
                  <c:v>28.869463161101418</c:v>
                </c:pt>
                <c:pt idx="41">
                  <c:v>29.03301465716774</c:v>
                </c:pt>
                <c:pt idx="42">
                  <c:v>28.707298604376341</c:v>
                </c:pt>
                <c:pt idx="43">
                  <c:v>28.33317767705412</c:v>
                </c:pt>
                <c:pt idx="44">
                  <c:v>27.460642552754219</c:v>
                </c:pt>
                <c:pt idx="45">
                  <c:v>27.088438667954534</c:v>
                </c:pt>
                <c:pt idx="46">
                  <c:v>26.89835739949417</c:v>
                </c:pt>
                <c:pt idx="47">
                  <c:v>26.562477309491204</c:v>
                </c:pt>
                <c:pt idx="48">
                  <c:v>25.84348689690588</c:v>
                </c:pt>
                <c:pt idx="49">
                  <c:v>25.646655630350196</c:v>
                </c:pt>
                <c:pt idx="50">
                  <c:v>25.371206318342679</c:v>
                </c:pt>
                <c:pt idx="51">
                  <c:v>25.295320022164571</c:v>
                </c:pt>
                <c:pt idx="52">
                  <c:v>25.314864916983808</c:v>
                </c:pt>
                <c:pt idx="53">
                  <c:v>24.960880545596286</c:v>
                </c:pt>
                <c:pt idx="54">
                  <c:v>24.503950639701007</c:v>
                </c:pt>
                <c:pt idx="55">
                  <c:v>25.046889601822009</c:v>
                </c:pt>
                <c:pt idx="56">
                  <c:v>25.184525608809512</c:v>
                </c:pt>
                <c:pt idx="57">
                  <c:v>25.786441766517513</c:v>
                </c:pt>
                <c:pt idx="58">
                  <c:v>26.003585660132167</c:v>
                </c:pt>
                <c:pt idx="59">
                  <c:v>26.377497696818246</c:v>
                </c:pt>
                <c:pt idx="60">
                  <c:v>26.375184445881846</c:v>
                </c:pt>
                <c:pt idx="61">
                  <c:v>26.193959943703959</c:v>
                </c:pt>
                <c:pt idx="62">
                  <c:v>25.897450629543091</c:v>
                </c:pt>
                <c:pt idx="63">
                  <c:v>25.383164076039971</c:v>
                </c:pt>
                <c:pt idx="64">
                  <c:v>24.576298143318613</c:v>
                </c:pt>
                <c:pt idx="65">
                  <c:v>23.433469106416279</c:v>
                </c:pt>
                <c:pt idx="66">
                  <c:v>22.218305118206576</c:v>
                </c:pt>
                <c:pt idx="67">
                  <c:v>21.240380171818792</c:v>
                </c:pt>
                <c:pt idx="68">
                  <c:v>20.17759519688321</c:v>
                </c:pt>
                <c:pt idx="69">
                  <c:v>19.34305504483752</c:v>
                </c:pt>
                <c:pt idx="70">
                  <c:v>18.251375817865647</c:v>
                </c:pt>
                <c:pt idx="71">
                  <c:v>17.035164209927146</c:v>
                </c:pt>
                <c:pt idx="72">
                  <c:v>15.743800842187872</c:v>
                </c:pt>
                <c:pt idx="73">
                  <c:v>14.592346135278353</c:v>
                </c:pt>
                <c:pt idx="74">
                  <c:v>14.230416476593305</c:v>
                </c:pt>
                <c:pt idx="75">
                  <c:v>13.913320592768139</c:v>
                </c:pt>
                <c:pt idx="76">
                  <c:v>13.335773373438116</c:v>
                </c:pt>
                <c:pt idx="77">
                  <c:v>13.384240301850348</c:v>
                </c:pt>
                <c:pt idx="78">
                  <c:v>13.212727240683785</c:v>
                </c:pt>
                <c:pt idx="79">
                  <c:v>13.44251586826735</c:v>
                </c:pt>
                <c:pt idx="80">
                  <c:v>13.304270070466261</c:v>
                </c:pt>
                <c:pt idx="81">
                  <c:v>13.274668297851006</c:v>
                </c:pt>
                <c:pt idx="82">
                  <c:v>12.993757708592327</c:v>
                </c:pt>
                <c:pt idx="83">
                  <c:v>12.645933354369102</c:v>
                </c:pt>
                <c:pt idx="84">
                  <c:v>11.931402902973147</c:v>
                </c:pt>
                <c:pt idx="85">
                  <c:v>11.274235548758764</c:v>
                </c:pt>
                <c:pt idx="86">
                  <c:v>10.868962724136752</c:v>
                </c:pt>
                <c:pt idx="87">
                  <c:v>10.502616845229348</c:v>
                </c:pt>
                <c:pt idx="88">
                  <c:v>10.248078858031393</c:v>
                </c:pt>
                <c:pt idx="89">
                  <c:v>9.6068598637765295</c:v>
                </c:pt>
                <c:pt idx="90">
                  <c:v>8.851549903622125</c:v>
                </c:pt>
                <c:pt idx="91">
                  <c:v>8.1287997128496823</c:v>
                </c:pt>
                <c:pt idx="92">
                  <c:v>7.4475700731153038</c:v>
                </c:pt>
                <c:pt idx="93">
                  <c:v>6.9901470664050107</c:v>
                </c:pt>
                <c:pt idx="94">
                  <c:v>6.4046316560305874</c:v>
                </c:pt>
                <c:pt idx="95">
                  <c:v>5.7169124938228437</c:v>
                </c:pt>
                <c:pt idx="96">
                  <c:v>5.0119196154654446</c:v>
                </c:pt>
                <c:pt idx="97">
                  <c:v>4.3690308820846715</c:v>
                </c:pt>
                <c:pt idx="98">
                  <c:v>3.6904972907693656</c:v>
                </c:pt>
                <c:pt idx="99">
                  <c:v>3.0353816645693557</c:v>
                </c:pt>
                <c:pt idx="100">
                  <c:v>2.5011822890199635</c:v>
                </c:pt>
                <c:pt idx="101">
                  <c:v>2.0747641955335525</c:v>
                </c:pt>
                <c:pt idx="102">
                  <c:v>1.7413603665127206</c:v>
                </c:pt>
                <c:pt idx="103">
                  <c:v>1.4099913110430899</c:v>
                </c:pt>
                <c:pt idx="104">
                  <c:v>1.591918119348845</c:v>
                </c:pt>
                <c:pt idx="105">
                  <c:v>1.8307289542124938</c:v>
                </c:pt>
                <c:pt idx="106">
                  <c:v>1.5235713309609524</c:v>
                </c:pt>
                <c:pt idx="107">
                  <c:v>1.2713947032260815</c:v>
                </c:pt>
                <c:pt idx="108">
                  <c:v>0.87019852412258114</c:v>
                </c:pt>
                <c:pt idx="109">
                  <c:v>0.71011578734021352</c:v>
                </c:pt>
                <c:pt idx="110">
                  <c:v>0.59929427661188583</c:v>
                </c:pt>
                <c:pt idx="111">
                  <c:v>0.45198511616494041</c:v>
                </c:pt>
                <c:pt idx="112">
                  <c:v>0.27737387689181575</c:v>
                </c:pt>
                <c:pt idx="113">
                  <c:v>0.16451759261228655</c:v>
                </c:pt>
                <c:pt idx="114">
                  <c:v>6.8309761451274875E-2</c:v>
                </c:pt>
                <c:pt idx="115">
                  <c:v>6.2350945877152925E-2</c:v>
                </c:pt>
                <c:pt idx="116">
                  <c:v>4.5422503235223545E-2</c:v>
                </c:pt>
                <c:pt idx="117">
                  <c:v>3.9779689021247087E-2</c:v>
                </c:pt>
                <c:pt idx="118">
                  <c:v>3.413687480727063E-2</c:v>
                </c:pt>
                <c:pt idx="119">
                  <c:v>3.413687480727063E-2</c:v>
                </c:pt>
                <c:pt idx="120">
                  <c:v>4.6018494118780916E-2</c:v>
                </c:pt>
                <c:pt idx="121">
                  <c:v>3.413687480727063E-2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9A72-43E6-AB2C-9BFA5CBDAB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95208896"/>
        <c:axId val="1295202368"/>
      </c:scatterChart>
      <c:valAx>
        <c:axId val="12952012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Date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[$-409]d\-mmm;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95201824"/>
        <c:crosses val="autoZero"/>
        <c:crossBetween val="midCat"/>
      </c:valAx>
      <c:valAx>
        <c:axId val="1295201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Temperature (deg F)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95201280"/>
        <c:crosses val="autoZero"/>
        <c:crossBetween val="midCat"/>
      </c:valAx>
      <c:valAx>
        <c:axId val="1295202368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Snow Water Equivalent (in)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95208896"/>
        <c:crosses val="max"/>
        <c:crossBetween val="midCat"/>
      </c:valAx>
      <c:valAx>
        <c:axId val="1295208896"/>
        <c:scaling>
          <c:orientation val="minMax"/>
        </c:scaling>
        <c:delete val="1"/>
        <c:axPos val="b"/>
        <c:numFmt formatCode="[$-409]d\-mmm;@" sourceLinked="1"/>
        <c:majorTickMark val="out"/>
        <c:minorTickMark val="none"/>
        <c:tickLblPos val="nextTo"/>
        <c:crossAx val="129520236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2011 Average Snowpack vs. Temperature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smoothMarker"/>
        <c:varyColors val="0"/>
        <c:ser>
          <c:idx val="1"/>
          <c:order val="1"/>
          <c:tx>
            <c:v>Temperature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'Area Weighted Values'!$J$154:$J$275</c:f>
              <c:numCache>
                <c:formatCode>[$-409]d\-mmm;@</c:formatCode>
                <c:ptCount val="122"/>
                <c:pt idx="0">
                  <c:v>40603</c:v>
                </c:pt>
                <c:pt idx="1">
                  <c:v>40604</c:v>
                </c:pt>
                <c:pt idx="2">
                  <c:v>40605</c:v>
                </c:pt>
                <c:pt idx="3">
                  <c:v>40606</c:v>
                </c:pt>
                <c:pt idx="4">
                  <c:v>40607</c:v>
                </c:pt>
                <c:pt idx="5">
                  <c:v>40608</c:v>
                </c:pt>
                <c:pt idx="6">
                  <c:v>40609</c:v>
                </c:pt>
                <c:pt idx="7">
                  <c:v>40610</c:v>
                </c:pt>
                <c:pt idx="8">
                  <c:v>40611</c:v>
                </c:pt>
                <c:pt idx="9">
                  <c:v>40612</c:v>
                </c:pt>
                <c:pt idx="10">
                  <c:v>40613</c:v>
                </c:pt>
                <c:pt idx="11">
                  <c:v>40614</c:v>
                </c:pt>
                <c:pt idx="12">
                  <c:v>40615</c:v>
                </c:pt>
                <c:pt idx="13">
                  <c:v>40616</c:v>
                </c:pt>
                <c:pt idx="14">
                  <c:v>40617</c:v>
                </c:pt>
                <c:pt idx="15">
                  <c:v>40618</c:v>
                </c:pt>
                <c:pt idx="16">
                  <c:v>40619</c:v>
                </c:pt>
                <c:pt idx="17">
                  <c:v>40620</c:v>
                </c:pt>
                <c:pt idx="18">
                  <c:v>40621</c:v>
                </c:pt>
                <c:pt idx="19">
                  <c:v>40622</c:v>
                </c:pt>
                <c:pt idx="20">
                  <c:v>40623</c:v>
                </c:pt>
                <c:pt idx="21">
                  <c:v>40624</c:v>
                </c:pt>
                <c:pt idx="22">
                  <c:v>40625</c:v>
                </c:pt>
                <c:pt idx="23">
                  <c:v>40626</c:v>
                </c:pt>
                <c:pt idx="24">
                  <c:v>40627</c:v>
                </c:pt>
                <c:pt idx="25">
                  <c:v>40628</c:v>
                </c:pt>
                <c:pt idx="26">
                  <c:v>40629</c:v>
                </c:pt>
                <c:pt idx="27">
                  <c:v>40630</c:v>
                </c:pt>
                <c:pt idx="28">
                  <c:v>40631</c:v>
                </c:pt>
                <c:pt idx="29">
                  <c:v>40632</c:v>
                </c:pt>
                <c:pt idx="30">
                  <c:v>40633</c:v>
                </c:pt>
                <c:pt idx="31">
                  <c:v>40634</c:v>
                </c:pt>
                <c:pt idx="32">
                  <c:v>40635</c:v>
                </c:pt>
                <c:pt idx="33">
                  <c:v>40636</c:v>
                </c:pt>
                <c:pt idx="34">
                  <c:v>40637</c:v>
                </c:pt>
                <c:pt idx="35">
                  <c:v>40638</c:v>
                </c:pt>
                <c:pt idx="36">
                  <c:v>40639</c:v>
                </c:pt>
                <c:pt idx="37">
                  <c:v>40640</c:v>
                </c:pt>
                <c:pt idx="38">
                  <c:v>40641</c:v>
                </c:pt>
                <c:pt idx="39">
                  <c:v>40642</c:v>
                </c:pt>
                <c:pt idx="40">
                  <c:v>40643</c:v>
                </c:pt>
                <c:pt idx="41">
                  <c:v>40644</c:v>
                </c:pt>
                <c:pt idx="42">
                  <c:v>40645</c:v>
                </c:pt>
                <c:pt idx="43">
                  <c:v>40646</c:v>
                </c:pt>
                <c:pt idx="44">
                  <c:v>40647</c:v>
                </c:pt>
                <c:pt idx="45">
                  <c:v>40648</c:v>
                </c:pt>
                <c:pt idx="46">
                  <c:v>40649</c:v>
                </c:pt>
                <c:pt idx="47">
                  <c:v>40650</c:v>
                </c:pt>
                <c:pt idx="48">
                  <c:v>40651</c:v>
                </c:pt>
                <c:pt idx="49">
                  <c:v>40652</c:v>
                </c:pt>
                <c:pt idx="50">
                  <c:v>40653</c:v>
                </c:pt>
                <c:pt idx="51">
                  <c:v>40654</c:v>
                </c:pt>
                <c:pt idx="52">
                  <c:v>40655</c:v>
                </c:pt>
                <c:pt idx="53">
                  <c:v>40656</c:v>
                </c:pt>
                <c:pt idx="54">
                  <c:v>40657</c:v>
                </c:pt>
                <c:pt idx="55">
                  <c:v>40658</c:v>
                </c:pt>
                <c:pt idx="56">
                  <c:v>40659</c:v>
                </c:pt>
                <c:pt idx="57">
                  <c:v>40660</c:v>
                </c:pt>
                <c:pt idx="58">
                  <c:v>40661</c:v>
                </c:pt>
                <c:pt idx="59">
                  <c:v>40662</c:v>
                </c:pt>
                <c:pt idx="60">
                  <c:v>40663</c:v>
                </c:pt>
                <c:pt idx="61">
                  <c:v>40664</c:v>
                </c:pt>
                <c:pt idx="62">
                  <c:v>40665</c:v>
                </c:pt>
                <c:pt idx="63">
                  <c:v>40666</c:v>
                </c:pt>
                <c:pt idx="64">
                  <c:v>40667</c:v>
                </c:pt>
                <c:pt idx="65">
                  <c:v>40668</c:v>
                </c:pt>
                <c:pt idx="66">
                  <c:v>40669</c:v>
                </c:pt>
                <c:pt idx="67">
                  <c:v>40670</c:v>
                </c:pt>
                <c:pt idx="68">
                  <c:v>40671</c:v>
                </c:pt>
                <c:pt idx="69">
                  <c:v>40672</c:v>
                </c:pt>
                <c:pt idx="70">
                  <c:v>40673</c:v>
                </c:pt>
                <c:pt idx="71">
                  <c:v>40674</c:v>
                </c:pt>
                <c:pt idx="72">
                  <c:v>40675</c:v>
                </c:pt>
                <c:pt idx="73">
                  <c:v>40676</c:v>
                </c:pt>
                <c:pt idx="74">
                  <c:v>40677</c:v>
                </c:pt>
                <c:pt idx="75">
                  <c:v>40678</c:v>
                </c:pt>
                <c:pt idx="76">
                  <c:v>40679</c:v>
                </c:pt>
                <c:pt idx="77">
                  <c:v>40680</c:v>
                </c:pt>
                <c:pt idx="78">
                  <c:v>40681</c:v>
                </c:pt>
                <c:pt idx="79">
                  <c:v>40682</c:v>
                </c:pt>
                <c:pt idx="80">
                  <c:v>40683</c:v>
                </c:pt>
                <c:pt idx="81">
                  <c:v>40684</c:v>
                </c:pt>
                <c:pt idx="82">
                  <c:v>40685</c:v>
                </c:pt>
                <c:pt idx="83">
                  <c:v>40686</c:v>
                </c:pt>
                <c:pt idx="84">
                  <c:v>40687</c:v>
                </c:pt>
                <c:pt idx="85">
                  <c:v>40688</c:v>
                </c:pt>
                <c:pt idx="86">
                  <c:v>40689</c:v>
                </c:pt>
                <c:pt idx="87">
                  <c:v>40690</c:v>
                </c:pt>
                <c:pt idx="88">
                  <c:v>40691</c:v>
                </c:pt>
                <c:pt idx="89">
                  <c:v>40692</c:v>
                </c:pt>
                <c:pt idx="90">
                  <c:v>40693</c:v>
                </c:pt>
                <c:pt idx="91">
                  <c:v>40694</c:v>
                </c:pt>
                <c:pt idx="92">
                  <c:v>40695</c:v>
                </c:pt>
                <c:pt idx="93">
                  <c:v>40696</c:v>
                </c:pt>
                <c:pt idx="94">
                  <c:v>40697</c:v>
                </c:pt>
                <c:pt idx="95">
                  <c:v>40698</c:v>
                </c:pt>
                <c:pt idx="96">
                  <c:v>40699</c:v>
                </c:pt>
                <c:pt idx="97">
                  <c:v>40700</c:v>
                </c:pt>
                <c:pt idx="98">
                  <c:v>40701</c:v>
                </c:pt>
                <c:pt idx="99">
                  <c:v>40702</c:v>
                </c:pt>
                <c:pt idx="100">
                  <c:v>40703</c:v>
                </c:pt>
                <c:pt idx="101">
                  <c:v>40704</c:v>
                </c:pt>
                <c:pt idx="102">
                  <c:v>40705</c:v>
                </c:pt>
                <c:pt idx="103">
                  <c:v>40706</c:v>
                </c:pt>
                <c:pt idx="104">
                  <c:v>40707</c:v>
                </c:pt>
                <c:pt idx="105">
                  <c:v>40708</c:v>
                </c:pt>
                <c:pt idx="106">
                  <c:v>40709</c:v>
                </c:pt>
                <c:pt idx="107">
                  <c:v>40710</c:v>
                </c:pt>
                <c:pt idx="108">
                  <c:v>40711</c:v>
                </c:pt>
                <c:pt idx="109">
                  <c:v>40712</c:v>
                </c:pt>
                <c:pt idx="110">
                  <c:v>40713</c:v>
                </c:pt>
                <c:pt idx="111">
                  <c:v>40714</c:v>
                </c:pt>
                <c:pt idx="112">
                  <c:v>40715</c:v>
                </c:pt>
                <c:pt idx="113">
                  <c:v>40716</c:v>
                </c:pt>
                <c:pt idx="114">
                  <c:v>40717</c:v>
                </c:pt>
                <c:pt idx="115">
                  <c:v>40718</c:v>
                </c:pt>
                <c:pt idx="116">
                  <c:v>40719</c:v>
                </c:pt>
                <c:pt idx="117">
                  <c:v>40720</c:v>
                </c:pt>
                <c:pt idx="118">
                  <c:v>40721</c:v>
                </c:pt>
                <c:pt idx="119">
                  <c:v>40722</c:v>
                </c:pt>
                <c:pt idx="120">
                  <c:v>40723</c:v>
                </c:pt>
                <c:pt idx="121">
                  <c:v>40724</c:v>
                </c:pt>
              </c:numCache>
            </c:numRef>
          </c:xVal>
          <c:yVal>
            <c:numRef>
              <c:f>'Area Weighted Values'!$K$154:$K$275</c:f>
              <c:numCache>
                <c:formatCode>General</c:formatCode>
                <c:ptCount val="122"/>
                <c:pt idx="0">
                  <c:v>28.908988209336602</c:v>
                </c:pt>
                <c:pt idx="1">
                  <c:v>31.099697825215699</c:v>
                </c:pt>
                <c:pt idx="2">
                  <c:v>29.349866786794461</c:v>
                </c:pt>
                <c:pt idx="3">
                  <c:v>25.46584948646268</c:v>
                </c:pt>
                <c:pt idx="4">
                  <c:v>29.79434102420171</c:v>
                </c:pt>
                <c:pt idx="5">
                  <c:v>31.085273916373541</c:v>
                </c:pt>
                <c:pt idx="6">
                  <c:v>27.270268846107399</c:v>
                </c:pt>
                <c:pt idx="7">
                  <c:v>23.424008101921803</c:v>
                </c:pt>
                <c:pt idx="8">
                  <c:v>31.392537974765748</c:v>
                </c:pt>
                <c:pt idx="9">
                  <c:v>38.941241647689196</c:v>
                </c:pt>
                <c:pt idx="10">
                  <c:v>32.217293639510892</c:v>
                </c:pt>
                <c:pt idx="11">
                  <c:v>32.714484002585657</c:v>
                </c:pt>
                <c:pt idx="12">
                  <c:v>34.156323677468471</c:v>
                </c:pt>
                <c:pt idx="13">
                  <c:v>33.618218165921498</c:v>
                </c:pt>
                <c:pt idx="14">
                  <c:v>35.457854731016781</c:v>
                </c:pt>
                <c:pt idx="15">
                  <c:v>34.487906769239906</c:v>
                </c:pt>
                <c:pt idx="16">
                  <c:v>24.019046259693855</c:v>
                </c:pt>
                <c:pt idx="17">
                  <c:v>27.784162166981542</c:v>
                </c:pt>
                <c:pt idx="18">
                  <c:v>28.381415583121715</c:v>
                </c:pt>
                <c:pt idx="19">
                  <c:v>28.058686244105257</c:v>
                </c:pt>
                <c:pt idx="20">
                  <c:v>30.856434932425795</c:v>
                </c:pt>
                <c:pt idx="21">
                  <c:v>25.025133757761537</c:v>
                </c:pt>
                <c:pt idx="22">
                  <c:v>27.221098640450862</c:v>
                </c:pt>
                <c:pt idx="23">
                  <c:v>29.457560588265519</c:v>
                </c:pt>
                <c:pt idx="24">
                  <c:v>26.406294928934226</c:v>
                </c:pt>
                <c:pt idx="25">
                  <c:v>27.883441908850386</c:v>
                </c:pt>
                <c:pt idx="26">
                  <c:v>27.530577957211197</c:v>
                </c:pt>
                <c:pt idx="27">
                  <c:v>25.085273916373534</c:v>
                </c:pt>
                <c:pt idx="28">
                  <c:v>25.346413851251214</c:v>
                </c:pt>
                <c:pt idx="29">
                  <c:v>33.741071674853941</c:v>
                </c:pt>
                <c:pt idx="30">
                  <c:v>41.490739041877347</c:v>
                </c:pt>
                <c:pt idx="31">
                  <c:v>42.953919927100422</c:v>
                </c:pt>
                <c:pt idx="32">
                  <c:v>41.362839208956935</c:v>
                </c:pt>
                <c:pt idx="33">
                  <c:v>23.453802079559416</c:v>
                </c:pt>
                <c:pt idx="34">
                  <c:v>27.76454704656409</c:v>
                </c:pt>
                <c:pt idx="35">
                  <c:v>34.684643532714176</c:v>
                </c:pt>
                <c:pt idx="36">
                  <c:v>31.802382271881481</c:v>
                </c:pt>
                <c:pt idx="37">
                  <c:v>31.127115300914408</c:v>
                </c:pt>
                <c:pt idx="38">
                  <c:v>29.349866786794461</c:v>
                </c:pt>
                <c:pt idx="39">
                  <c:v>27.467559033727891</c:v>
                </c:pt>
                <c:pt idx="40">
                  <c:v>29.334659566755747</c:v>
                </c:pt>
                <c:pt idx="41">
                  <c:v>36.427766610627913</c:v>
                </c:pt>
                <c:pt idx="42">
                  <c:v>35.345030824140558</c:v>
                </c:pt>
                <c:pt idx="43">
                  <c:v>35.001134155783816</c:v>
                </c:pt>
                <c:pt idx="44">
                  <c:v>27.584371536826531</c:v>
                </c:pt>
                <c:pt idx="45">
                  <c:v>33.032604282939879</c:v>
                </c:pt>
                <c:pt idx="46">
                  <c:v>38.8719352748723</c:v>
                </c:pt>
                <c:pt idx="47">
                  <c:v>38.085273916373545</c:v>
                </c:pt>
                <c:pt idx="48">
                  <c:v>34.842174694981459</c:v>
                </c:pt>
                <c:pt idx="49">
                  <c:v>29.646560656879402</c:v>
                </c:pt>
                <c:pt idx="50">
                  <c:v>33.319321674897623</c:v>
                </c:pt>
                <c:pt idx="51">
                  <c:v>32.461013523808774</c:v>
                </c:pt>
                <c:pt idx="52">
                  <c:v>26.118825181907791</c:v>
                </c:pt>
                <c:pt idx="53">
                  <c:v>30.335957393937402</c:v>
                </c:pt>
                <c:pt idx="54">
                  <c:v>34.278405305615976</c:v>
                </c:pt>
                <c:pt idx="55">
                  <c:v>31.981338623608583</c:v>
                </c:pt>
                <c:pt idx="56">
                  <c:v>26.966457723258433</c:v>
                </c:pt>
                <c:pt idx="57">
                  <c:v>28.860193441131898</c:v>
                </c:pt>
                <c:pt idx="58">
                  <c:v>37.362219766860576</c:v>
                </c:pt>
                <c:pt idx="59">
                  <c:v>26.821804992134279</c:v>
                </c:pt>
                <c:pt idx="60">
                  <c:v>28.558662387583588</c:v>
                </c:pt>
                <c:pt idx="61">
                  <c:v>29.425891530187013</c:v>
                </c:pt>
                <c:pt idx="62">
                  <c:v>35.783218632557663</c:v>
                </c:pt>
                <c:pt idx="63">
                  <c:v>36.01318156268708</c:v>
                </c:pt>
                <c:pt idx="64">
                  <c:v>33.805016834405912</c:v>
                </c:pt>
                <c:pt idx="65">
                  <c:v>43.162716748699012</c:v>
                </c:pt>
                <c:pt idx="66">
                  <c:v>46.729165972013355</c:v>
                </c:pt>
                <c:pt idx="67">
                  <c:v>47.563966574454732</c:v>
                </c:pt>
                <c:pt idx="68">
                  <c:v>37.769157326035796</c:v>
                </c:pt>
                <c:pt idx="69">
                  <c:v>33.857055595331609</c:v>
                </c:pt>
                <c:pt idx="70">
                  <c:v>35.448136313475089</c:v>
                </c:pt>
                <c:pt idx="71">
                  <c:v>38.837012212172986</c:v>
                </c:pt>
                <c:pt idx="72">
                  <c:v>44.820224054444623</c:v>
                </c:pt>
                <c:pt idx="73">
                  <c:v>51.112653704720572</c:v>
                </c:pt>
                <c:pt idx="74">
                  <c:v>46.32498744098195</c:v>
                </c:pt>
                <c:pt idx="75">
                  <c:v>44.662597680348547</c:v>
                </c:pt>
                <c:pt idx="76">
                  <c:v>34.729024267950678</c:v>
                </c:pt>
                <c:pt idx="77">
                  <c:v>35.349866786794458</c:v>
                </c:pt>
                <c:pt idx="78">
                  <c:v>36.246761297459933</c:v>
                </c:pt>
                <c:pt idx="79">
                  <c:v>37.947233933928089</c:v>
                </c:pt>
                <c:pt idx="80">
                  <c:v>38.818372803116752</c:v>
                </c:pt>
                <c:pt idx="81">
                  <c:v>43.059564767130603</c:v>
                </c:pt>
                <c:pt idx="82">
                  <c:v>44.117116855452032</c:v>
                </c:pt>
                <c:pt idx="83">
                  <c:v>42.970415162886994</c:v>
                </c:pt>
                <c:pt idx="84">
                  <c:v>38.626212921367397</c:v>
                </c:pt>
                <c:pt idx="85">
                  <c:v>44.314485712243716</c:v>
                </c:pt>
                <c:pt idx="86">
                  <c:v>37.675230688335354</c:v>
                </c:pt>
                <c:pt idx="87">
                  <c:v>37.905193618464764</c:v>
                </c:pt>
                <c:pt idx="88">
                  <c:v>37.461013523808774</c:v>
                </c:pt>
                <c:pt idx="89">
                  <c:v>36.552071606240055</c:v>
                </c:pt>
                <c:pt idx="90">
                  <c:v>34.58354173339611</c:v>
                </c:pt>
                <c:pt idx="91">
                  <c:v>45.427015476368688</c:v>
                </c:pt>
                <c:pt idx="92">
                  <c:v>52.752872451583279</c:v>
                </c:pt>
                <c:pt idx="93">
                  <c:v>40.013964873883623</c:v>
                </c:pt>
                <c:pt idx="94">
                  <c:v>40.951623315142157</c:v>
                </c:pt>
                <c:pt idx="95">
                  <c:v>51.159036909164094</c:v>
                </c:pt>
                <c:pt idx="96">
                  <c:v>57.345251197374424</c:v>
                </c:pt>
                <c:pt idx="97">
                  <c:v>50.599426318176668</c:v>
                </c:pt>
                <c:pt idx="98">
                  <c:v>43.635438265235379</c:v>
                </c:pt>
                <c:pt idx="99">
                  <c:v>45.276356344175085</c:v>
                </c:pt>
                <c:pt idx="100">
                  <c:v>38.219928202035319</c:v>
                </c:pt>
                <c:pt idx="101">
                  <c:v>46.276356344175085</c:v>
                </c:pt>
                <c:pt idx="102">
                  <c:v>50.097399992447983</c:v>
                </c:pt>
                <c:pt idx="103">
                  <c:v>46.922155657193123</c:v>
                </c:pt>
                <c:pt idx="104">
                  <c:v>46.491732516705611</c:v>
                </c:pt>
                <c:pt idx="105">
                  <c:v>48.809852797059818</c:v>
                </c:pt>
                <c:pt idx="106">
                  <c:v>53.562221965367236</c:v>
                </c:pt>
                <c:pt idx="107">
                  <c:v>42.053604858295017</c:v>
                </c:pt>
                <c:pt idx="108">
                  <c:v>44.172421051410126</c:v>
                </c:pt>
                <c:pt idx="109">
                  <c:v>49.733707791916011</c:v>
                </c:pt>
                <c:pt idx="110">
                  <c:v>42.852477492797235</c:v>
                </c:pt>
                <c:pt idx="111">
                  <c:v>47.468484048987115</c:v>
                </c:pt>
                <c:pt idx="112">
                  <c:v>52.265528095282292</c:v>
                </c:pt>
                <c:pt idx="113">
                  <c:v>58.691409415867156</c:v>
                </c:pt>
                <c:pt idx="114">
                  <c:v>60.764426784812827</c:v>
                </c:pt>
                <c:pt idx="115">
                  <c:v>57.534463854683416</c:v>
                </c:pt>
                <c:pt idx="116">
                  <c:v>56.173346066669353</c:v>
                </c:pt>
                <c:pt idx="117">
                  <c:v>53.614891598800902</c:v>
                </c:pt>
                <c:pt idx="118">
                  <c:v>57.747837558006921</c:v>
                </c:pt>
                <c:pt idx="119">
                  <c:v>63.648738227895876</c:v>
                </c:pt>
                <c:pt idx="120">
                  <c:v>59.707367770165099</c:v>
                </c:pt>
                <c:pt idx="121">
                  <c:v>55.764426784812834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BE42-4ABB-B488-C5D1962731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95205088"/>
        <c:axId val="1295211616"/>
      </c:scatterChart>
      <c:scatterChart>
        <c:scatterStyle val="smoothMarker"/>
        <c:varyColors val="0"/>
        <c:ser>
          <c:idx val="0"/>
          <c:order val="0"/>
          <c:tx>
            <c:v>Snowpack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'Area Weighted Values'!$A$154:$A$275</c:f>
              <c:numCache>
                <c:formatCode>[$-409]d\-mmm;@</c:formatCode>
                <c:ptCount val="122"/>
                <c:pt idx="0">
                  <c:v>40603</c:v>
                </c:pt>
                <c:pt idx="1">
                  <c:v>40604</c:v>
                </c:pt>
                <c:pt idx="2">
                  <c:v>40605</c:v>
                </c:pt>
                <c:pt idx="3">
                  <c:v>40606</c:v>
                </c:pt>
                <c:pt idx="4">
                  <c:v>40607</c:v>
                </c:pt>
                <c:pt idx="5">
                  <c:v>40608</c:v>
                </c:pt>
                <c:pt idx="6">
                  <c:v>40609</c:v>
                </c:pt>
                <c:pt idx="7">
                  <c:v>40610</c:v>
                </c:pt>
                <c:pt idx="8">
                  <c:v>40611</c:v>
                </c:pt>
                <c:pt idx="9">
                  <c:v>40612</c:v>
                </c:pt>
                <c:pt idx="10">
                  <c:v>40613</c:v>
                </c:pt>
                <c:pt idx="11">
                  <c:v>40614</c:v>
                </c:pt>
                <c:pt idx="12">
                  <c:v>40615</c:v>
                </c:pt>
                <c:pt idx="13">
                  <c:v>40616</c:v>
                </c:pt>
                <c:pt idx="14">
                  <c:v>40617</c:v>
                </c:pt>
                <c:pt idx="15">
                  <c:v>40618</c:v>
                </c:pt>
                <c:pt idx="16">
                  <c:v>40619</c:v>
                </c:pt>
                <c:pt idx="17">
                  <c:v>40620</c:v>
                </c:pt>
                <c:pt idx="18">
                  <c:v>40621</c:v>
                </c:pt>
                <c:pt idx="19">
                  <c:v>40622</c:v>
                </c:pt>
                <c:pt idx="20">
                  <c:v>40623</c:v>
                </c:pt>
                <c:pt idx="21">
                  <c:v>40624</c:v>
                </c:pt>
                <c:pt idx="22">
                  <c:v>40625</c:v>
                </c:pt>
                <c:pt idx="23">
                  <c:v>40626</c:v>
                </c:pt>
                <c:pt idx="24">
                  <c:v>40627</c:v>
                </c:pt>
                <c:pt idx="25">
                  <c:v>40628</c:v>
                </c:pt>
                <c:pt idx="26">
                  <c:v>40629</c:v>
                </c:pt>
                <c:pt idx="27">
                  <c:v>40630</c:v>
                </c:pt>
                <c:pt idx="28">
                  <c:v>40631</c:v>
                </c:pt>
                <c:pt idx="29">
                  <c:v>40632</c:v>
                </c:pt>
                <c:pt idx="30">
                  <c:v>40633</c:v>
                </c:pt>
                <c:pt idx="31">
                  <c:v>40634</c:v>
                </c:pt>
                <c:pt idx="32">
                  <c:v>40635</c:v>
                </c:pt>
                <c:pt idx="33">
                  <c:v>40636</c:v>
                </c:pt>
                <c:pt idx="34">
                  <c:v>40637</c:v>
                </c:pt>
                <c:pt idx="35">
                  <c:v>40638</c:v>
                </c:pt>
                <c:pt idx="36">
                  <c:v>40639</c:v>
                </c:pt>
                <c:pt idx="37">
                  <c:v>40640</c:v>
                </c:pt>
                <c:pt idx="38">
                  <c:v>40641</c:v>
                </c:pt>
                <c:pt idx="39">
                  <c:v>40642</c:v>
                </c:pt>
                <c:pt idx="40">
                  <c:v>40643</c:v>
                </c:pt>
                <c:pt idx="41">
                  <c:v>40644</c:v>
                </c:pt>
                <c:pt idx="42">
                  <c:v>40645</c:v>
                </c:pt>
                <c:pt idx="43">
                  <c:v>40646</c:v>
                </c:pt>
                <c:pt idx="44">
                  <c:v>40647</c:v>
                </c:pt>
                <c:pt idx="45">
                  <c:v>40648</c:v>
                </c:pt>
                <c:pt idx="46">
                  <c:v>40649</c:v>
                </c:pt>
                <c:pt idx="47">
                  <c:v>40650</c:v>
                </c:pt>
                <c:pt idx="48">
                  <c:v>40651</c:v>
                </c:pt>
                <c:pt idx="49">
                  <c:v>40652</c:v>
                </c:pt>
                <c:pt idx="50">
                  <c:v>40653</c:v>
                </c:pt>
                <c:pt idx="51">
                  <c:v>40654</c:v>
                </c:pt>
                <c:pt idx="52">
                  <c:v>40655</c:v>
                </c:pt>
                <c:pt idx="53">
                  <c:v>40656</c:v>
                </c:pt>
                <c:pt idx="54">
                  <c:v>40657</c:v>
                </c:pt>
                <c:pt idx="55">
                  <c:v>40658</c:v>
                </c:pt>
                <c:pt idx="56">
                  <c:v>40659</c:v>
                </c:pt>
                <c:pt idx="57">
                  <c:v>40660</c:v>
                </c:pt>
                <c:pt idx="58">
                  <c:v>40661</c:v>
                </c:pt>
                <c:pt idx="59">
                  <c:v>40662</c:v>
                </c:pt>
                <c:pt idx="60">
                  <c:v>40663</c:v>
                </c:pt>
                <c:pt idx="61">
                  <c:v>40664</c:v>
                </c:pt>
                <c:pt idx="62">
                  <c:v>40665</c:v>
                </c:pt>
                <c:pt idx="63">
                  <c:v>40666</c:v>
                </c:pt>
                <c:pt idx="64">
                  <c:v>40667</c:v>
                </c:pt>
                <c:pt idx="65">
                  <c:v>40668</c:v>
                </c:pt>
                <c:pt idx="66">
                  <c:v>40669</c:v>
                </c:pt>
                <c:pt idx="67">
                  <c:v>40670</c:v>
                </c:pt>
                <c:pt idx="68">
                  <c:v>40671</c:v>
                </c:pt>
                <c:pt idx="69">
                  <c:v>40672</c:v>
                </c:pt>
                <c:pt idx="70">
                  <c:v>40673</c:v>
                </c:pt>
                <c:pt idx="71">
                  <c:v>40674</c:v>
                </c:pt>
                <c:pt idx="72">
                  <c:v>40675</c:v>
                </c:pt>
                <c:pt idx="73">
                  <c:v>40676</c:v>
                </c:pt>
                <c:pt idx="74">
                  <c:v>40677</c:v>
                </c:pt>
                <c:pt idx="75">
                  <c:v>40678</c:v>
                </c:pt>
                <c:pt idx="76">
                  <c:v>40679</c:v>
                </c:pt>
                <c:pt idx="77">
                  <c:v>40680</c:v>
                </c:pt>
                <c:pt idx="78">
                  <c:v>40681</c:v>
                </c:pt>
                <c:pt idx="79">
                  <c:v>40682</c:v>
                </c:pt>
                <c:pt idx="80">
                  <c:v>40683</c:v>
                </c:pt>
                <c:pt idx="81">
                  <c:v>40684</c:v>
                </c:pt>
                <c:pt idx="82">
                  <c:v>40685</c:v>
                </c:pt>
                <c:pt idx="83">
                  <c:v>40686</c:v>
                </c:pt>
                <c:pt idx="84">
                  <c:v>40687</c:v>
                </c:pt>
                <c:pt idx="85">
                  <c:v>40688</c:v>
                </c:pt>
                <c:pt idx="86">
                  <c:v>40689</c:v>
                </c:pt>
                <c:pt idx="87">
                  <c:v>40690</c:v>
                </c:pt>
                <c:pt idx="88">
                  <c:v>40691</c:v>
                </c:pt>
                <c:pt idx="89">
                  <c:v>40692</c:v>
                </c:pt>
                <c:pt idx="90">
                  <c:v>40693</c:v>
                </c:pt>
                <c:pt idx="91">
                  <c:v>40694</c:v>
                </c:pt>
                <c:pt idx="92">
                  <c:v>40695</c:v>
                </c:pt>
                <c:pt idx="93">
                  <c:v>40696</c:v>
                </c:pt>
                <c:pt idx="94">
                  <c:v>40697</c:v>
                </c:pt>
                <c:pt idx="95">
                  <c:v>40698</c:v>
                </c:pt>
                <c:pt idx="96">
                  <c:v>40699</c:v>
                </c:pt>
                <c:pt idx="97">
                  <c:v>40700</c:v>
                </c:pt>
                <c:pt idx="98">
                  <c:v>40701</c:v>
                </c:pt>
                <c:pt idx="99">
                  <c:v>40702</c:v>
                </c:pt>
                <c:pt idx="100">
                  <c:v>40703</c:v>
                </c:pt>
                <c:pt idx="101">
                  <c:v>40704</c:v>
                </c:pt>
                <c:pt idx="102">
                  <c:v>40705</c:v>
                </c:pt>
                <c:pt idx="103">
                  <c:v>40706</c:v>
                </c:pt>
                <c:pt idx="104">
                  <c:v>40707</c:v>
                </c:pt>
                <c:pt idx="105">
                  <c:v>40708</c:v>
                </c:pt>
                <c:pt idx="106">
                  <c:v>40709</c:v>
                </c:pt>
                <c:pt idx="107">
                  <c:v>40710</c:v>
                </c:pt>
                <c:pt idx="108">
                  <c:v>40711</c:v>
                </c:pt>
                <c:pt idx="109">
                  <c:v>40712</c:v>
                </c:pt>
                <c:pt idx="110">
                  <c:v>40713</c:v>
                </c:pt>
                <c:pt idx="111">
                  <c:v>40714</c:v>
                </c:pt>
                <c:pt idx="112">
                  <c:v>40715</c:v>
                </c:pt>
                <c:pt idx="113">
                  <c:v>40716</c:v>
                </c:pt>
                <c:pt idx="114">
                  <c:v>40717</c:v>
                </c:pt>
                <c:pt idx="115">
                  <c:v>40718</c:v>
                </c:pt>
                <c:pt idx="116">
                  <c:v>40719</c:v>
                </c:pt>
                <c:pt idx="117">
                  <c:v>40720</c:v>
                </c:pt>
                <c:pt idx="118">
                  <c:v>40721</c:v>
                </c:pt>
                <c:pt idx="119">
                  <c:v>40722</c:v>
                </c:pt>
                <c:pt idx="120">
                  <c:v>40723</c:v>
                </c:pt>
                <c:pt idx="121">
                  <c:v>40724</c:v>
                </c:pt>
              </c:numCache>
            </c:numRef>
          </c:xVal>
          <c:yVal>
            <c:numRef>
              <c:f>'Area Weighted Values'!$B$154:$B$275</c:f>
              <c:numCache>
                <c:formatCode>General</c:formatCode>
                <c:ptCount val="122"/>
                <c:pt idx="0">
                  <c:v>24.756717952525356</c:v>
                </c:pt>
                <c:pt idx="1">
                  <c:v>24.756717952525356</c:v>
                </c:pt>
                <c:pt idx="2">
                  <c:v>24.756717952525356</c:v>
                </c:pt>
                <c:pt idx="3">
                  <c:v>25.703122361165381</c:v>
                </c:pt>
                <c:pt idx="4">
                  <c:v>25.703122361165381</c:v>
                </c:pt>
                <c:pt idx="5">
                  <c:v>25.703122361165381</c:v>
                </c:pt>
                <c:pt idx="6">
                  <c:v>26.496457645311548</c:v>
                </c:pt>
                <c:pt idx="7">
                  <c:v>26.783865732253293</c:v>
                </c:pt>
                <c:pt idx="8">
                  <c:v>27.036948185009933</c:v>
                </c:pt>
                <c:pt idx="9">
                  <c:v>27.043074595489301</c:v>
                </c:pt>
                <c:pt idx="10">
                  <c:v>27.213182864373284</c:v>
                </c:pt>
                <c:pt idx="11">
                  <c:v>27.177735157746667</c:v>
                </c:pt>
                <c:pt idx="12">
                  <c:v>27.180411455201039</c:v>
                </c:pt>
                <c:pt idx="13">
                  <c:v>27.154873681585531</c:v>
                </c:pt>
                <c:pt idx="14">
                  <c:v>27.504934793753602</c:v>
                </c:pt>
                <c:pt idx="15">
                  <c:v>27.464252775799075</c:v>
                </c:pt>
                <c:pt idx="16">
                  <c:v>28.512466246001921</c:v>
                </c:pt>
                <c:pt idx="17">
                  <c:v>28.512466246001921</c:v>
                </c:pt>
                <c:pt idx="18">
                  <c:v>28.604470602270627</c:v>
                </c:pt>
                <c:pt idx="19">
                  <c:v>28.638607477077898</c:v>
                </c:pt>
                <c:pt idx="20">
                  <c:v>28.704563103796552</c:v>
                </c:pt>
                <c:pt idx="21">
                  <c:v>29.332049995394243</c:v>
                </c:pt>
                <c:pt idx="22">
                  <c:v>29.974283471354788</c:v>
                </c:pt>
                <c:pt idx="23">
                  <c:v>29.974283471354788</c:v>
                </c:pt>
                <c:pt idx="24">
                  <c:v>30.221210187602914</c:v>
                </c:pt>
                <c:pt idx="25">
                  <c:v>30.658149490446782</c:v>
                </c:pt>
                <c:pt idx="26">
                  <c:v>30.789447466934877</c:v>
                </c:pt>
                <c:pt idx="27">
                  <c:v>31.404119832924895</c:v>
                </c:pt>
                <c:pt idx="28">
                  <c:v>32.292847774329807</c:v>
                </c:pt>
                <c:pt idx="29">
                  <c:v>32.292847774329807</c:v>
                </c:pt>
                <c:pt idx="30">
                  <c:v>32.523181355594033</c:v>
                </c:pt>
                <c:pt idx="31">
                  <c:v>32.302943177290743</c:v>
                </c:pt>
                <c:pt idx="32">
                  <c:v>31.902734755194196</c:v>
                </c:pt>
                <c:pt idx="33">
                  <c:v>32.261523872163153</c:v>
                </c:pt>
                <c:pt idx="34">
                  <c:v>32.429642033000981</c:v>
                </c:pt>
                <c:pt idx="35">
                  <c:v>32.222223029528756</c:v>
                </c:pt>
                <c:pt idx="36">
                  <c:v>32.649169541099411</c:v>
                </c:pt>
                <c:pt idx="37">
                  <c:v>32.875361055073554</c:v>
                </c:pt>
                <c:pt idx="38">
                  <c:v>34.361669573528118</c:v>
                </c:pt>
                <c:pt idx="39">
                  <c:v>34.57754099733932</c:v>
                </c:pt>
                <c:pt idx="40">
                  <c:v>34.989321717212952</c:v>
                </c:pt>
                <c:pt idx="41">
                  <c:v>34.989321717212952</c:v>
                </c:pt>
                <c:pt idx="42">
                  <c:v>34.886697256267347</c:v>
                </c:pt>
                <c:pt idx="43">
                  <c:v>34.857203351127815</c:v>
                </c:pt>
                <c:pt idx="44">
                  <c:v>35.126474680632057</c:v>
                </c:pt>
                <c:pt idx="45">
                  <c:v>35.031287461985151</c:v>
                </c:pt>
                <c:pt idx="46">
                  <c:v>35.028521582669093</c:v>
                </c:pt>
                <c:pt idx="47">
                  <c:v>35.090885900728409</c:v>
                </c:pt>
                <c:pt idx="48">
                  <c:v>35.419208023572473</c:v>
                </c:pt>
                <c:pt idx="49">
                  <c:v>36.030642084114518</c:v>
                </c:pt>
                <c:pt idx="50">
                  <c:v>35.91832731894614</c:v>
                </c:pt>
                <c:pt idx="51">
                  <c:v>35.986296805163548</c:v>
                </c:pt>
                <c:pt idx="52">
                  <c:v>36.49815751042258</c:v>
                </c:pt>
                <c:pt idx="53">
                  <c:v>36.412382438068533</c:v>
                </c:pt>
                <c:pt idx="54">
                  <c:v>36.198377049862131</c:v>
                </c:pt>
                <c:pt idx="55">
                  <c:v>36.009101384210581</c:v>
                </c:pt>
                <c:pt idx="56">
                  <c:v>36.34853683336987</c:v>
                </c:pt>
                <c:pt idx="57">
                  <c:v>36.683869738594225</c:v>
                </c:pt>
                <c:pt idx="58">
                  <c:v>36.753240483504321</c:v>
                </c:pt>
                <c:pt idx="59">
                  <c:v>36.941628656666545</c:v>
                </c:pt>
                <c:pt idx="60">
                  <c:v>36.947012785932401</c:v>
                </c:pt>
                <c:pt idx="61">
                  <c:v>36.896010677814949</c:v>
                </c:pt>
                <c:pt idx="62">
                  <c:v>36.76771841775296</c:v>
                </c:pt>
                <c:pt idx="63">
                  <c:v>36.671196980697793</c:v>
                </c:pt>
                <c:pt idx="64">
                  <c:v>36.393120840777414</c:v>
                </c:pt>
                <c:pt idx="65">
                  <c:v>36.138530930182839</c:v>
                </c:pt>
                <c:pt idx="66">
                  <c:v>35.343499807303864</c:v>
                </c:pt>
                <c:pt idx="67">
                  <c:v>34.160035865804197</c:v>
                </c:pt>
                <c:pt idx="68">
                  <c:v>32.815301440451975</c:v>
                </c:pt>
                <c:pt idx="69">
                  <c:v>32.518690562304542</c:v>
                </c:pt>
                <c:pt idx="70">
                  <c:v>32.42708672130302</c:v>
                </c:pt>
                <c:pt idx="71">
                  <c:v>32.403742039122974</c:v>
                </c:pt>
                <c:pt idx="72">
                  <c:v>32.04897849829954</c:v>
                </c:pt>
                <c:pt idx="73">
                  <c:v>31.135106062075874</c:v>
                </c:pt>
                <c:pt idx="74">
                  <c:v>29.859609368269258</c:v>
                </c:pt>
                <c:pt idx="75">
                  <c:v>28.722808253425896</c:v>
                </c:pt>
                <c:pt idx="76">
                  <c:v>27.488014694592131</c:v>
                </c:pt>
                <c:pt idx="77">
                  <c:v>26.890625844193909</c:v>
                </c:pt>
                <c:pt idx="78">
                  <c:v>26.644410320848159</c:v>
                </c:pt>
                <c:pt idx="79">
                  <c:v>26.94830402967008</c:v>
                </c:pt>
                <c:pt idx="80">
                  <c:v>26.824040573264725</c:v>
                </c:pt>
                <c:pt idx="81">
                  <c:v>26.538142423401052</c:v>
                </c:pt>
                <c:pt idx="82">
                  <c:v>25.825505305230607</c:v>
                </c:pt>
                <c:pt idx="83">
                  <c:v>24.926362209038945</c:v>
                </c:pt>
                <c:pt idx="84">
                  <c:v>24.298523429462293</c:v>
                </c:pt>
                <c:pt idx="85">
                  <c:v>23.829816323663966</c:v>
                </c:pt>
                <c:pt idx="86">
                  <c:v>22.975885518344356</c:v>
                </c:pt>
                <c:pt idx="87">
                  <c:v>22.343417695344339</c:v>
                </c:pt>
                <c:pt idx="88">
                  <c:v>21.763012581849889</c:v>
                </c:pt>
                <c:pt idx="89">
                  <c:v>21.862992620558259</c:v>
                </c:pt>
                <c:pt idx="90">
                  <c:v>22.104776749929716</c:v>
                </c:pt>
                <c:pt idx="91">
                  <c:v>22.692705836410038</c:v>
                </c:pt>
                <c:pt idx="92">
                  <c:v>22.186738164201738</c:v>
                </c:pt>
                <c:pt idx="93">
                  <c:v>21.265419575163634</c:v>
                </c:pt>
                <c:pt idx="94">
                  <c:v>20.503679372860894</c:v>
                </c:pt>
                <c:pt idx="95">
                  <c:v>19.641405788432934</c:v>
                </c:pt>
                <c:pt idx="96">
                  <c:v>18.534149049184233</c:v>
                </c:pt>
                <c:pt idx="97">
                  <c:v>17.056367294790256</c:v>
                </c:pt>
                <c:pt idx="98">
                  <c:v>16.034611369117759</c:v>
                </c:pt>
                <c:pt idx="99">
                  <c:v>15.521610279774691</c:v>
                </c:pt>
                <c:pt idx="100">
                  <c:v>15.223025257788855</c:v>
                </c:pt>
                <c:pt idx="101">
                  <c:v>15.00427941240793</c:v>
                </c:pt>
                <c:pt idx="102">
                  <c:v>14.778237479847279</c:v>
                </c:pt>
                <c:pt idx="103">
                  <c:v>13.99259279445123</c:v>
                </c:pt>
                <c:pt idx="104">
                  <c:v>13.358389618788019</c:v>
                </c:pt>
                <c:pt idx="105">
                  <c:v>12.968178947893781</c:v>
                </c:pt>
                <c:pt idx="106">
                  <c:v>12.584613960716846</c:v>
                </c:pt>
                <c:pt idx="107">
                  <c:v>11.973732772460249</c:v>
                </c:pt>
                <c:pt idx="108">
                  <c:v>11.645910152541346</c:v>
                </c:pt>
                <c:pt idx="109">
                  <c:v>11.231780319383184</c:v>
                </c:pt>
                <c:pt idx="110">
                  <c:v>10.607920086179853</c:v>
                </c:pt>
                <c:pt idx="111">
                  <c:v>10.015816680724866</c:v>
                </c:pt>
                <c:pt idx="112">
                  <c:v>9.5068846104504523</c:v>
                </c:pt>
                <c:pt idx="113">
                  <c:v>8.8130828043891132</c:v>
                </c:pt>
                <c:pt idx="114">
                  <c:v>8.0871788970717038</c:v>
                </c:pt>
                <c:pt idx="115">
                  <c:v>7.3297688793817866</c:v>
                </c:pt>
                <c:pt idx="116">
                  <c:v>6.5652119808259322</c:v>
                </c:pt>
                <c:pt idx="117">
                  <c:v>5.8179287984197341</c:v>
                </c:pt>
                <c:pt idx="118">
                  <c:v>5.1377965843205766</c:v>
                </c:pt>
                <c:pt idx="119">
                  <c:v>4.4503281394886658</c:v>
                </c:pt>
                <c:pt idx="120">
                  <c:v>3.689720638628009</c:v>
                </c:pt>
                <c:pt idx="121">
                  <c:v>3.0016562029125411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BE42-4ABB-B488-C5D1962731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95209984"/>
        <c:axId val="1295209440"/>
      </c:scatterChart>
      <c:valAx>
        <c:axId val="12952050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Date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[$-409]d\-mmm;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95211616"/>
        <c:crosses val="autoZero"/>
        <c:crossBetween val="midCat"/>
      </c:valAx>
      <c:valAx>
        <c:axId val="1295211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Temperature (deg F)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95205088"/>
        <c:crosses val="autoZero"/>
        <c:crossBetween val="midCat"/>
      </c:valAx>
      <c:valAx>
        <c:axId val="1295209440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Snow Water Equivalent (in)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95209984"/>
        <c:crosses val="max"/>
        <c:crossBetween val="midCat"/>
      </c:valAx>
      <c:valAx>
        <c:axId val="1295209984"/>
        <c:scaling>
          <c:orientation val="minMax"/>
        </c:scaling>
        <c:delete val="1"/>
        <c:axPos val="b"/>
        <c:numFmt formatCode="[$-409]d\-mmm;@" sourceLinked="1"/>
        <c:majorTickMark val="out"/>
        <c:minorTickMark val="none"/>
        <c:tickLblPos val="nextTo"/>
        <c:crossAx val="129520944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Stage-Discharge Curve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trendline>
            <c:spPr>
              <a:ln w="9525" cap="rnd">
                <a:solidFill>
                  <a:schemeClr val="accent1"/>
                </a:solidFill>
              </a:ln>
              <a:effectLst/>
            </c:spPr>
            <c:trendlineType val="power"/>
            <c:dispRSqr val="1"/>
            <c:dispEq val="1"/>
            <c:trendlineLbl>
              <c:layout>
                <c:manualLayout>
                  <c:x val="-0.36172309711286088"/>
                  <c:y val="-9.6759259259259264E-3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8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'sheet 1'!$B$13:$H$13</c:f>
              <c:numCache>
                <c:formatCode>0.00</c:formatCode>
                <c:ptCount val="7"/>
                <c:pt idx="0">
                  <c:v>191.53889102789614</c:v>
                </c:pt>
                <c:pt idx="1">
                  <c:v>633.28252261673333</c:v>
                </c:pt>
                <c:pt idx="2">
                  <c:v>1295.7773900118316</c:v>
                </c:pt>
                <c:pt idx="3">
                  <c:v>2232.6056056717234</c:v>
                </c:pt>
                <c:pt idx="4">
                  <c:v>4839.3090361946734</c:v>
                </c:pt>
                <c:pt idx="5">
                  <c:v>8397.3549814486687</c:v>
                </c:pt>
                <c:pt idx="6">
                  <c:v>35573.457762032282</c:v>
                </c:pt>
              </c:numCache>
            </c:numRef>
          </c:xVal>
          <c:yVal>
            <c:numRef>
              <c:f>'sheet 1'!$B$2:$H$2</c:f>
              <c:numCache>
                <c:formatCode>0.00</c:formatCode>
                <c:ptCount val="7"/>
                <c:pt idx="0">
                  <c:v>0.25</c:v>
                </c:pt>
                <c:pt idx="1">
                  <c:v>0.5</c:v>
                </c:pt>
                <c:pt idx="2">
                  <c:v>0.75</c:v>
                </c:pt>
                <c:pt idx="3">
                  <c:v>1</c:v>
                </c:pt>
                <c:pt idx="4">
                  <c:v>1.5</c:v>
                </c:pt>
                <c:pt idx="5">
                  <c:v>2</c:v>
                </c:pt>
                <c:pt idx="6">
                  <c:v>4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95213248"/>
        <c:axId val="1295213792"/>
      </c:scatterChart>
      <c:valAx>
        <c:axId val="12952132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Discharge (cfs)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95213792"/>
        <c:crosses val="autoZero"/>
        <c:crossBetween val="midCat"/>
      </c:valAx>
      <c:valAx>
        <c:axId val="1295213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Stage Height (m)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9521324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2A878-F327-4767-A313-3EE5C860156E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456E4-B5E4-48C2-9046-356104252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377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2A878-F327-4767-A313-3EE5C860156E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456E4-B5E4-48C2-9046-356104252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152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2A878-F327-4767-A313-3EE5C860156E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456E4-B5E4-48C2-9046-356104252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1821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2A878-F327-4767-A313-3EE5C860156E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456E4-B5E4-48C2-9046-3561042520B8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00034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2A878-F327-4767-A313-3EE5C860156E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456E4-B5E4-48C2-9046-356104252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7026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2A878-F327-4767-A313-3EE5C860156E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456E4-B5E4-48C2-9046-356104252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249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2A878-F327-4767-A313-3EE5C860156E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456E4-B5E4-48C2-9046-356104252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2064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2A878-F327-4767-A313-3EE5C860156E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456E4-B5E4-48C2-9046-356104252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8672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2A878-F327-4767-A313-3EE5C860156E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456E4-B5E4-48C2-9046-356104252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37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2A878-F327-4767-A313-3EE5C860156E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456E4-B5E4-48C2-9046-356104252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969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2A878-F327-4767-A313-3EE5C860156E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456E4-B5E4-48C2-9046-356104252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993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2A878-F327-4767-A313-3EE5C860156E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456E4-B5E4-48C2-9046-356104252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901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2A878-F327-4767-A313-3EE5C860156E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456E4-B5E4-48C2-9046-356104252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103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2A878-F327-4767-A313-3EE5C860156E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456E4-B5E4-48C2-9046-356104252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651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2A878-F327-4767-A313-3EE5C860156E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456E4-B5E4-48C2-9046-356104252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925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2A878-F327-4767-A313-3EE5C860156E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456E4-B5E4-48C2-9046-356104252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254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2A878-F327-4767-A313-3EE5C860156E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456E4-B5E4-48C2-9046-356104252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73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B82A878-F327-4767-A313-3EE5C860156E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FD456E4-B5E4-48C2-9046-356104252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576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What Causes Flooding in Log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51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65541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sz="7200" dirty="0" smtClean="0">
                <a:solidFill>
                  <a:schemeClr val="bg1"/>
                </a:solidFill>
              </a:rPr>
              <a:t>What Causes Flooding along the Logan river</a:t>
            </a:r>
            <a:endParaRPr lang="en-US" sz="72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9703" y="5134604"/>
            <a:ext cx="44303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By Garrick Stephenson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Graduate Student in Hydraulics and Fluid Mechanics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CEE 6440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50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Height Above Nearest </a:t>
            </a:r>
            <a:r>
              <a:rPr lang="en-US" dirty="0" smtClean="0"/>
              <a:t>Drainage </a:t>
            </a:r>
            <a:r>
              <a:rPr lang="en-US" dirty="0"/>
              <a:t>(HAND)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Stage-discharge curve for years of study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0812401"/>
              </p:ext>
            </p:extLst>
          </p:nvPr>
        </p:nvGraphicFramePr>
        <p:xfrm>
          <a:off x="6027313" y="2624071"/>
          <a:ext cx="5250287" cy="3325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2926385"/>
              </p:ext>
            </p:extLst>
          </p:nvPr>
        </p:nvGraphicFramePr>
        <p:xfrm>
          <a:off x="231819" y="2833352"/>
          <a:ext cx="5769736" cy="34128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5256"/>
                <a:gridCol w="715256"/>
                <a:gridCol w="715256"/>
                <a:gridCol w="715256"/>
                <a:gridCol w="727178"/>
                <a:gridCol w="727178"/>
                <a:gridCol w="727178"/>
                <a:gridCol w="727178"/>
              </a:tblGrid>
              <a:tr h="17547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Stage h (</a:t>
                      </a:r>
                      <a:r>
                        <a:rPr lang="en-US" sz="1000" u="none" strike="noStrike" dirty="0" err="1">
                          <a:effectLst/>
                        </a:rPr>
                        <a:t>ft</a:t>
                      </a:r>
                      <a:r>
                        <a:rPr lang="en-US" sz="1000" u="none" strike="noStrike" dirty="0">
                          <a:effectLst/>
                        </a:rPr>
                        <a:t>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3" marR="8803" marT="8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0.82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3" marR="8803" marT="8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1.64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3" marR="8803" marT="8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2.46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3" marR="8803" marT="8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3.28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3" marR="8803" marT="8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4.92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3" marR="8803" marT="8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6.56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3" marR="8803" marT="8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13.12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3" marR="8803" marT="8803" marB="0" anchor="b"/>
                </a:tc>
              </a:tr>
              <a:tr h="17547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Stage h (m)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3" marR="8803" marT="8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0.25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3" marR="8803" marT="8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0.50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3" marR="8803" marT="8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0.75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3" marR="8803" marT="8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1.00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3" marR="8803" marT="8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1.50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3" marR="8803" marT="8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2.00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3" marR="8803" marT="8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4.00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3" marR="8803" marT="8803" marB="0" anchor="b"/>
                </a:tc>
              </a:tr>
              <a:tr h="21933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A</a:t>
                      </a:r>
                      <a:r>
                        <a:rPr lang="en-US" sz="1000" u="none" strike="noStrike" baseline="-25000">
                          <a:effectLst/>
                        </a:rPr>
                        <a:t>s </a:t>
                      </a:r>
                      <a:r>
                        <a:rPr lang="en-US" sz="1000" u="none" strike="noStrike">
                          <a:effectLst/>
                        </a:rPr>
                        <a:t>(m</a:t>
                      </a:r>
                      <a:r>
                        <a:rPr lang="en-US" sz="1000" u="none" strike="noStrike" baseline="30000">
                          <a:effectLst/>
                        </a:rPr>
                        <a:t>2</a:t>
                      </a:r>
                      <a:r>
                        <a:rPr lang="en-US" sz="1000" u="none" strike="noStrike">
                          <a:effectLst/>
                        </a:rPr>
                        <a:t>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3" marR="8803" marT="8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77400.00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3" marR="8803" marT="8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92000.00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3" marR="8803" marT="8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107100.00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3" marR="8803" marT="8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118900.00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3" marR="8803" marT="8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142600.00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3" marR="8803" marT="8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167300.00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3" marR="8803" marT="8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243500.00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3" marR="8803" marT="8803" marB="0" anchor="b"/>
                </a:tc>
              </a:tr>
              <a:tr h="21933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A</a:t>
                      </a:r>
                      <a:r>
                        <a:rPr lang="en-US" sz="1000" u="none" strike="noStrike" baseline="-25000">
                          <a:effectLst/>
                        </a:rPr>
                        <a:t>b </a:t>
                      </a:r>
                      <a:r>
                        <a:rPr lang="en-US" sz="1000" u="none" strike="noStrike">
                          <a:effectLst/>
                        </a:rPr>
                        <a:t>(m</a:t>
                      </a:r>
                      <a:r>
                        <a:rPr lang="en-US" sz="1000" u="none" strike="noStrike" baseline="30000">
                          <a:effectLst/>
                        </a:rPr>
                        <a:t>2</a:t>
                      </a:r>
                      <a:r>
                        <a:rPr lang="en-US" sz="1000" u="none" strike="noStrike">
                          <a:effectLst/>
                        </a:rPr>
                        <a:t>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3" marR="8803" marT="8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77500.60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3" marR="8803" marT="8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92110.40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3" marR="8803" marT="8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107229.00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3" marR="8803" marT="8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119061.00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3" marR="8803" marT="8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142861.00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3" marR="8803" marT="8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167635.00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3" marR="8803" marT="8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244961.00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3" marR="8803" marT="8803" marB="0" anchor="b"/>
                </a:tc>
              </a:tr>
              <a:tr h="21933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V</a:t>
                      </a:r>
                      <a:r>
                        <a:rPr lang="en-US" sz="1000" u="none" strike="noStrike" baseline="-25000">
                          <a:effectLst/>
                        </a:rPr>
                        <a:t> </a:t>
                      </a:r>
                      <a:r>
                        <a:rPr lang="en-US" sz="1000" u="none" strike="noStrike">
                          <a:effectLst/>
                        </a:rPr>
                        <a:t>(m</a:t>
                      </a:r>
                      <a:r>
                        <a:rPr lang="en-US" sz="1000" u="none" strike="noStrike" baseline="30000">
                          <a:effectLst/>
                        </a:rPr>
                        <a:t>3</a:t>
                      </a:r>
                      <a:r>
                        <a:rPr lang="en-US" sz="1000" u="none" strike="noStrike">
                          <a:effectLst/>
                        </a:rPr>
                        <a:t>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3" marR="8803" marT="8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17802.00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3" marR="8803" marT="8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39090.80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3" marR="8803" marT="8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63831.60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3" marR="8803" marT="8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92254.51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3" marR="8803" marT="8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157844.00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3" marR="8803" marT="8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234220.00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3" marR="8803" marT="8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648197.00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3" marR="8803" marT="8803" marB="0" anchor="b"/>
                </a:tc>
              </a:tr>
              <a:tr h="17547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L (m)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3" marR="8803" marT="8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2782.00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3" marR="8803" marT="8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2782.00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3" marR="8803" marT="8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2782.00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3" marR="8803" marT="8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2782.00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3" marR="8803" marT="8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2782.00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3" marR="8803" marT="8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2782.00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3" marR="8803" marT="8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2782.00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3" marR="8803" marT="8803" marB="0" anchor="b"/>
                </a:tc>
              </a:tr>
              <a:tr h="20179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A = V/L (m</a:t>
                      </a:r>
                      <a:r>
                        <a:rPr lang="en-US" sz="1000" u="none" strike="noStrike" baseline="30000">
                          <a:effectLst/>
                        </a:rPr>
                        <a:t>2</a:t>
                      </a:r>
                      <a:r>
                        <a:rPr lang="en-US" sz="1000" u="none" strike="noStrike">
                          <a:effectLst/>
                        </a:rPr>
                        <a:t>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3" marR="8803" marT="8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6.40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3" marR="8803" marT="8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14.05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3" marR="8803" marT="8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22.94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3" marR="8803" marT="8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33.16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3" marR="8803" marT="8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56.74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3" marR="8803" marT="8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84.19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3" marR="8803" marT="8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233.00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3" marR="8803" marT="8803" marB="0" anchor="b"/>
                </a:tc>
              </a:tr>
              <a:tr h="21056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P = A</a:t>
                      </a:r>
                      <a:r>
                        <a:rPr lang="en-US" sz="1000" u="none" strike="noStrike" baseline="-25000">
                          <a:effectLst/>
                        </a:rPr>
                        <a:t>b</a:t>
                      </a:r>
                      <a:r>
                        <a:rPr lang="en-US" sz="1000" u="none" strike="noStrike">
                          <a:effectLst/>
                        </a:rPr>
                        <a:t>/L (m)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3" marR="8803" marT="8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27.86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3" marR="8803" marT="8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33.11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3" marR="8803" marT="8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38.54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3" marR="8803" marT="8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42.80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3" marR="8803" marT="8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51.35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3" marR="8803" marT="8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60.26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3" marR="8803" marT="8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88.05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3" marR="8803" marT="8803" marB="0" anchor="b"/>
                </a:tc>
              </a:tr>
              <a:tr h="17547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R =A/P (m)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3" marR="8803" marT="8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0.23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3" marR="8803" marT="8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0.42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3" marR="8803" marT="8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0.60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3" marR="8803" marT="8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0.77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3" marR="8803" marT="8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1.10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3" marR="8803" marT="8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1.40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3" marR="8803" marT="8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2.65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3" marR="8803" marT="8803" marB="0" anchor="b"/>
                </a:tc>
              </a:tr>
              <a:tr h="21056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</a:t>
                      </a:r>
                      <a:r>
                        <a:rPr lang="en-US" sz="1000" u="none" strike="noStrike" baseline="-25000">
                          <a:effectLst/>
                        </a:rPr>
                        <a:t>o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3" marR="8803" marT="8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0.01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3" marR="8803" marT="8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0.01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3" marR="8803" marT="8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0.01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3" marR="8803" marT="8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0.01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3" marR="8803" marT="8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0.01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3" marR="8803" marT="8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0.01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3" marR="8803" marT="8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0.01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3" marR="8803" marT="8803" marB="0" anchor="b"/>
                </a:tc>
              </a:tr>
              <a:tr h="17547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3" marR="8803" marT="8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0.05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3" marR="8803" marT="8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0.05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3" marR="8803" marT="8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0.05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3" marR="8803" marT="8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0.05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3" marR="8803" marT="8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0.05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3" marR="8803" marT="8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0.05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3" marR="8803" marT="8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0.05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3" marR="8803" marT="8803" marB="0" anchor="b"/>
                </a:tc>
              </a:tr>
              <a:tr h="20179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Q (m</a:t>
                      </a:r>
                      <a:r>
                        <a:rPr lang="en-US" sz="1000" u="none" strike="noStrike" baseline="30000">
                          <a:effectLst/>
                        </a:rPr>
                        <a:t>3</a:t>
                      </a:r>
                      <a:r>
                        <a:rPr lang="en-US" sz="1000" u="none" strike="noStrike">
                          <a:effectLst/>
                        </a:rPr>
                        <a:t>/s)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3" marR="8803" marT="8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5.43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3" marR="8803" marT="8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17.94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3" marR="8803" marT="8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36.71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3" marR="8803" marT="8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63.25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3" marR="8803" marT="8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137.09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3" marR="8803" marT="8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237.89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3" marR="8803" marT="8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1007.75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3" marR="8803" marT="8803" marB="0" anchor="b"/>
                </a:tc>
              </a:tr>
              <a:tr h="17547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Q (cfs)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3" marR="8803" marT="8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191.54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3" marR="8803" marT="8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633.28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3" marR="8803" marT="8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1295.78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3" marR="8803" marT="8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2232.61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3" marR="8803" marT="8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4839.31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3" marR="8803" marT="8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8397.35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3" marR="8803" marT="8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35573.46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3" marR="8803" marT="8803" marB="0" anchor="b"/>
                </a:tc>
              </a:tr>
              <a:tr h="17547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3" marR="8803" marT="88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3" marR="8803" marT="88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3" marR="8803" marT="88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3" marR="8803" marT="88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3" marR="8803" marT="88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3" marR="8803" marT="88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3" marR="8803" marT="88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3" marR="8803" marT="8803" marB="0" anchor="b"/>
                </a:tc>
              </a:tr>
              <a:tr h="17547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3" marR="8803" marT="88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3" marR="8803" marT="88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Q (cfs)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3" marR="8803" marT="88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stage h (m)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3" marR="8803" marT="88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3" marR="8803" marT="88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3" marR="8803" marT="88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3" marR="8803" marT="88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3" marR="8803" marT="8803" marB="0" anchor="b"/>
                </a:tc>
              </a:tr>
              <a:tr h="17547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3" marR="8803" marT="8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2017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3" marR="8803" marT="8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1510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3" marR="8803" marT="8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3" marR="8803" marT="88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3" marR="8803" marT="88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3" marR="8803" marT="88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3" marR="8803" marT="88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3" marR="8803" marT="8803" marB="0" anchor="b"/>
                </a:tc>
              </a:tr>
              <a:tr h="17547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3" marR="8803" marT="8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2011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3" marR="8803" marT="8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1710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3" marR="8803" marT="8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0.85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3" marR="8803" marT="88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3" marR="8803" marT="88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3" marR="8803" marT="88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3" marR="8803" marT="88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3" marR="8803" marT="8803" marB="0" anchor="b"/>
                </a:tc>
              </a:tr>
              <a:tr h="17547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3" marR="8803" marT="8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2016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3" marR="8803" marT="8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797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3" marR="8803" marT="8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3" marR="8803" marT="88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3" marR="8803" marT="88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3" marR="8803" marT="88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3" marR="8803" marT="88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3" marR="8803" marT="8803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488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Height Above Nearest Drainage (HAND)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765" y="2276904"/>
            <a:ext cx="4565649" cy="3424237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042" y="2276904"/>
            <a:ext cx="3649725" cy="44587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0919" y="2276904"/>
            <a:ext cx="3494694" cy="445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970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4216588"/>
          </a:xfrm>
        </p:spPr>
        <p:txBody>
          <a:bodyPr>
            <a:normAutofit/>
          </a:bodyPr>
          <a:lstStyle/>
          <a:p>
            <a:r>
              <a:rPr lang="en-US" dirty="0" smtClean="0"/>
              <a:t>Factors contributing to flooding</a:t>
            </a:r>
            <a:endParaRPr lang="en-US" dirty="0"/>
          </a:p>
          <a:p>
            <a:pPr lvl="1"/>
            <a:r>
              <a:rPr lang="en-US" dirty="0"/>
              <a:t>Larger snowpack will lead to greater runoff.</a:t>
            </a:r>
          </a:p>
          <a:p>
            <a:pPr lvl="1"/>
            <a:r>
              <a:rPr lang="en-US" dirty="0" smtClean="0"/>
              <a:t>Consistent Warm </a:t>
            </a:r>
            <a:r>
              <a:rPr lang="en-US" dirty="0"/>
              <a:t>temperatures will lead to greater runoff</a:t>
            </a:r>
            <a:r>
              <a:rPr lang="en-US" dirty="0" smtClean="0"/>
              <a:t>.</a:t>
            </a:r>
          </a:p>
          <a:p>
            <a:r>
              <a:rPr lang="en-US" dirty="0" smtClean="0"/>
              <a:t>Limitations</a:t>
            </a:r>
          </a:p>
          <a:p>
            <a:pPr lvl="1"/>
            <a:r>
              <a:rPr lang="en-US" dirty="0" smtClean="0"/>
              <a:t>Availability of historical data (number of years used)</a:t>
            </a:r>
          </a:p>
          <a:p>
            <a:pPr lvl="1"/>
            <a:r>
              <a:rPr lang="en-US" dirty="0" smtClean="0"/>
              <a:t>Thiessen polygon method (number of </a:t>
            </a:r>
            <a:r>
              <a:rPr lang="en-US" dirty="0" err="1" smtClean="0"/>
              <a:t>Snotel</a:t>
            </a:r>
            <a:r>
              <a:rPr lang="en-US" dirty="0" smtClean="0"/>
              <a:t> sites)</a:t>
            </a:r>
          </a:p>
          <a:p>
            <a:pPr lvl="1"/>
            <a:r>
              <a:rPr lang="en-US" dirty="0" smtClean="0"/>
              <a:t>Other factors leading to flooding (debris, rain, etc.)</a:t>
            </a:r>
          </a:p>
          <a:p>
            <a:r>
              <a:rPr lang="en-US" dirty="0" smtClean="0"/>
              <a:t>What’s next?</a:t>
            </a:r>
          </a:p>
          <a:p>
            <a:pPr lvl="1"/>
            <a:r>
              <a:rPr lang="en-US" dirty="0" smtClean="0"/>
              <a:t>increase years of study</a:t>
            </a:r>
          </a:p>
          <a:p>
            <a:pPr lvl="1"/>
            <a:r>
              <a:rPr lang="en-US" dirty="0" smtClean="0"/>
              <a:t>Forecast future flood events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89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85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Background </a:t>
            </a:r>
          </a:p>
          <a:p>
            <a:r>
              <a:rPr lang="en-US" dirty="0" smtClean="0"/>
              <a:t>Objective and purpose</a:t>
            </a:r>
          </a:p>
          <a:p>
            <a:r>
              <a:rPr lang="en-US" dirty="0" smtClean="0"/>
              <a:t>Analysis of flood factors</a:t>
            </a:r>
          </a:p>
          <a:p>
            <a:r>
              <a:rPr lang="en-US" dirty="0" smtClean="0"/>
              <a:t>Height above nearest drainage (hand) map</a:t>
            </a:r>
          </a:p>
          <a:p>
            <a:r>
              <a:rPr lang="en-US" dirty="0" smtClean="0"/>
              <a:t>summary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18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0"/>
            <a:ext cx="10364451" cy="1596177"/>
          </a:xfrm>
        </p:spPr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324" y="1416605"/>
            <a:ext cx="4570725" cy="5401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33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Each spring the Logan river has the potential of flooding during spring runoff</a:t>
            </a:r>
          </a:p>
          <a:p>
            <a:r>
              <a:rPr lang="en-US" dirty="0" smtClean="0"/>
              <a:t>Objectives and purpose</a:t>
            </a:r>
          </a:p>
          <a:p>
            <a:pPr lvl="1"/>
            <a:r>
              <a:rPr lang="en-US" dirty="0" smtClean="0"/>
              <a:t>Analyze the Logan river watershed to determine factors leading to flooding</a:t>
            </a:r>
          </a:p>
          <a:p>
            <a:pPr lvl="2"/>
            <a:r>
              <a:rPr lang="en-US" dirty="0" smtClean="0"/>
              <a:t>Precipitation (snow pack)</a:t>
            </a:r>
          </a:p>
          <a:p>
            <a:pPr lvl="2"/>
            <a:r>
              <a:rPr lang="en-US" dirty="0" smtClean="0"/>
              <a:t>Temperature</a:t>
            </a:r>
          </a:p>
          <a:p>
            <a:pPr lvl="2"/>
            <a:r>
              <a:rPr lang="en-US" dirty="0" smtClean="0"/>
              <a:t>discharge</a:t>
            </a:r>
          </a:p>
          <a:p>
            <a:pPr lvl="1"/>
            <a:r>
              <a:rPr lang="en-US" dirty="0" smtClean="0"/>
              <a:t>Compile height above nearest drainage (HAND) map for Logan canyon</a:t>
            </a:r>
          </a:p>
        </p:txBody>
      </p:sp>
    </p:spTree>
    <p:extLst>
      <p:ext uri="{BB962C8B-B14F-4D97-AF65-F5344CB8AC3E}">
        <p14:creationId xmlns:p14="http://schemas.microsoft.com/office/powerpoint/2010/main" val="16006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Years of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10854" y="2214694"/>
            <a:ext cx="4919336" cy="3576505"/>
          </a:xfrm>
        </p:spPr>
        <p:txBody>
          <a:bodyPr/>
          <a:lstStyle/>
          <a:p>
            <a:r>
              <a:rPr lang="en-US" dirty="0" smtClean="0"/>
              <a:t>Flooding criteria</a:t>
            </a:r>
          </a:p>
          <a:p>
            <a:pPr lvl="1"/>
            <a:r>
              <a:rPr lang="en-US" dirty="0" smtClean="0"/>
              <a:t>Full bank (1370 </a:t>
            </a:r>
            <a:r>
              <a:rPr lang="en-US" dirty="0" err="1" smtClean="0"/>
              <a:t>cfs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Flood stage (1500 </a:t>
            </a:r>
            <a:r>
              <a:rPr lang="en-US" dirty="0" err="1" smtClean="0"/>
              <a:t>cfs</a:t>
            </a:r>
            <a:r>
              <a:rPr lang="en-US" dirty="0" smtClean="0"/>
              <a:t>)</a:t>
            </a:r>
          </a:p>
          <a:p>
            <a:r>
              <a:rPr lang="en-US" dirty="0" smtClean="0"/>
              <a:t>Flood years</a:t>
            </a:r>
          </a:p>
          <a:p>
            <a:pPr lvl="1"/>
            <a:r>
              <a:rPr lang="en-US" dirty="0" smtClean="0"/>
              <a:t>2011 (1710 </a:t>
            </a:r>
            <a:r>
              <a:rPr lang="en-US" dirty="0" err="1" smtClean="0"/>
              <a:t>cfs</a:t>
            </a:r>
            <a:r>
              <a:rPr lang="en-US" dirty="0" smtClean="0"/>
              <a:t>) , 2017 (1510 </a:t>
            </a:r>
            <a:r>
              <a:rPr lang="en-US" dirty="0" err="1" smtClean="0"/>
              <a:t>cfs</a:t>
            </a:r>
            <a:r>
              <a:rPr lang="en-US" dirty="0" smtClean="0"/>
              <a:t>)</a:t>
            </a:r>
          </a:p>
          <a:p>
            <a:r>
              <a:rPr lang="en-US" dirty="0" smtClean="0"/>
              <a:t>Normal year</a:t>
            </a:r>
          </a:p>
          <a:p>
            <a:pPr lvl="1"/>
            <a:r>
              <a:rPr lang="en-US" dirty="0" smtClean="0"/>
              <a:t>2016 (797 </a:t>
            </a:r>
            <a:r>
              <a:rPr lang="en-US" dirty="0" err="1" smtClean="0"/>
              <a:t>cfs</a:t>
            </a:r>
            <a:r>
              <a:rPr lang="en-US" dirty="0" smtClean="0"/>
              <a:t>)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371" y="1826073"/>
            <a:ext cx="6358890" cy="39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88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6249" y="630535"/>
            <a:ext cx="10364451" cy="1596177"/>
          </a:xfrm>
        </p:spPr>
        <p:txBody>
          <a:bodyPr/>
          <a:lstStyle/>
          <a:p>
            <a:pPr algn="l"/>
            <a:r>
              <a:rPr lang="en-US" dirty="0" smtClean="0"/>
              <a:t>Data Retrieval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2367093"/>
            <a:ext cx="10363826" cy="3424107"/>
          </a:xfrm>
        </p:spPr>
        <p:txBody>
          <a:bodyPr/>
          <a:lstStyle/>
          <a:p>
            <a:r>
              <a:rPr lang="en-US" dirty="0" smtClean="0"/>
              <a:t>Temperature Data</a:t>
            </a:r>
          </a:p>
          <a:p>
            <a:pPr lvl="1"/>
            <a:r>
              <a:rPr lang="en-US" dirty="0" smtClean="0"/>
              <a:t>Natural Resources Conservation Service </a:t>
            </a:r>
          </a:p>
          <a:p>
            <a:r>
              <a:rPr lang="en-US" dirty="0" smtClean="0"/>
              <a:t>Snowpack Data</a:t>
            </a:r>
          </a:p>
          <a:p>
            <a:pPr lvl="1"/>
            <a:r>
              <a:rPr lang="en-US" dirty="0" smtClean="0"/>
              <a:t>National Oceanic and atmospheric administration</a:t>
            </a:r>
          </a:p>
          <a:p>
            <a:r>
              <a:rPr lang="en-US" dirty="0" smtClean="0"/>
              <a:t>Flow data</a:t>
            </a:r>
          </a:p>
          <a:p>
            <a:pPr lvl="1"/>
            <a:r>
              <a:rPr lang="en-US" dirty="0" err="1" smtClean="0"/>
              <a:t>U.s.</a:t>
            </a:r>
            <a:r>
              <a:rPr lang="en-US" dirty="0" smtClean="0"/>
              <a:t> geological survey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7528" y="8532"/>
            <a:ext cx="5474217" cy="6849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25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Snowpack</a:t>
            </a:r>
          </a:p>
          <a:p>
            <a:pPr lvl="1"/>
            <a:r>
              <a:rPr lang="en-US" dirty="0" smtClean="0"/>
              <a:t>Larger snowpack leads to greater runoff</a:t>
            </a:r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500211407"/>
              </p:ext>
            </p:extLst>
          </p:nvPr>
        </p:nvGraphicFramePr>
        <p:xfrm>
          <a:off x="913774" y="326801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381638550"/>
              </p:ext>
            </p:extLst>
          </p:nvPr>
        </p:nvGraphicFramePr>
        <p:xfrm>
          <a:off x="6308501" y="328089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3596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Temperature</a:t>
            </a:r>
          </a:p>
          <a:p>
            <a:pPr lvl="1"/>
            <a:r>
              <a:rPr lang="en-US" dirty="0" smtClean="0"/>
              <a:t>Larger temperature flux results in smaller runoff</a:t>
            </a:r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830291854"/>
              </p:ext>
            </p:extLst>
          </p:nvPr>
        </p:nvGraphicFramePr>
        <p:xfrm>
          <a:off x="6385774" y="325513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759191084"/>
              </p:ext>
            </p:extLst>
          </p:nvPr>
        </p:nvGraphicFramePr>
        <p:xfrm>
          <a:off x="1311499" y="324225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0735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5577177" cy="1596177"/>
          </a:xfrm>
        </p:spPr>
        <p:txBody>
          <a:bodyPr/>
          <a:lstStyle/>
          <a:p>
            <a:r>
              <a:rPr lang="en-US" dirty="0" smtClean="0"/>
              <a:t>Height Above Nearest </a:t>
            </a:r>
            <a:br>
              <a:rPr lang="en-US" dirty="0" smtClean="0"/>
            </a:br>
            <a:r>
              <a:rPr lang="en-US" dirty="0" smtClean="0"/>
              <a:t>Drainage (HAND)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4946113" cy="3424107"/>
          </a:xfrm>
        </p:spPr>
        <p:txBody>
          <a:bodyPr/>
          <a:lstStyle/>
          <a:p>
            <a:r>
              <a:rPr lang="en-US" dirty="0" smtClean="0"/>
              <a:t>1/3 arc-sec </a:t>
            </a:r>
            <a:r>
              <a:rPr lang="en-US" dirty="0" err="1" smtClean="0"/>
              <a:t>dem</a:t>
            </a:r>
            <a:r>
              <a:rPr lang="en-US" dirty="0" smtClean="0"/>
              <a:t> from </a:t>
            </a:r>
            <a:r>
              <a:rPr lang="en-US" dirty="0" err="1" smtClean="0"/>
              <a:t>usgs</a:t>
            </a:r>
            <a:endParaRPr lang="en-US" dirty="0" smtClean="0"/>
          </a:p>
          <a:p>
            <a:r>
              <a:rPr lang="en-US" dirty="0" smtClean="0"/>
              <a:t>Cyber </a:t>
            </a:r>
            <a:r>
              <a:rPr lang="en-US" dirty="0" err="1" smtClean="0"/>
              <a:t>gis</a:t>
            </a:r>
            <a:r>
              <a:rPr lang="en-US" dirty="0" smtClean="0"/>
              <a:t> d8 flow accumulation for stream raster</a:t>
            </a:r>
          </a:p>
          <a:p>
            <a:r>
              <a:rPr lang="en-US" dirty="0" smtClean="0"/>
              <a:t>Cyber </a:t>
            </a:r>
            <a:r>
              <a:rPr lang="en-US" dirty="0" err="1" smtClean="0"/>
              <a:t>gis</a:t>
            </a:r>
            <a:r>
              <a:rPr lang="en-US" dirty="0" smtClean="0"/>
              <a:t> d-infinity distance down for hand map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0951" y="0"/>
            <a:ext cx="4765183" cy="6851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08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232</TotalTime>
  <Words>515</Words>
  <Application>Microsoft Office PowerPoint</Application>
  <PresentationFormat>Widescreen</PresentationFormat>
  <Paragraphs>194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Tw Cen MT</vt:lpstr>
      <vt:lpstr>Droplet</vt:lpstr>
      <vt:lpstr>What Causes Flooding along the Logan river</vt:lpstr>
      <vt:lpstr>overview</vt:lpstr>
      <vt:lpstr>Background</vt:lpstr>
      <vt:lpstr>Introduction</vt:lpstr>
      <vt:lpstr>Years of study</vt:lpstr>
      <vt:lpstr>Data Retrieval</vt:lpstr>
      <vt:lpstr>Results</vt:lpstr>
      <vt:lpstr>results</vt:lpstr>
      <vt:lpstr>Height Above Nearest  Drainage (HAND)</vt:lpstr>
      <vt:lpstr>Height Above Nearest Drainage (HAND)</vt:lpstr>
      <vt:lpstr>Height Above Nearest Drainage (HAND)</vt:lpstr>
      <vt:lpstr>summary</vt:lpstr>
      <vt:lpstr>Questions?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Causes Flooding in Logan</dc:title>
  <dc:creator>Garrick Stephenson</dc:creator>
  <cp:lastModifiedBy>Garrick Stephenson</cp:lastModifiedBy>
  <cp:revision>25</cp:revision>
  <dcterms:created xsi:type="dcterms:W3CDTF">2017-11-29T19:27:40Z</dcterms:created>
  <dcterms:modified xsi:type="dcterms:W3CDTF">2017-12-05T15:42:44Z</dcterms:modified>
</cp:coreProperties>
</file>